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354" r:id="rId2"/>
    <p:sldId id="257" r:id="rId3"/>
    <p:sldId id="262" r:id="rId4"/>
    <p:sldId id="263" r:id="rId5"/>
    <p:sldId id="268" r:id="rId6"/>
    <p:sldId id="276" r:id="rId7"/>
    <p:sldId id="279" r:id="rId8"/>
    <p:sldId id="358" r:id="rId9"/>
    <p:sldId id="359" r:id="rId10"/>
    <p:sldId id="289" r:id="rId11"/>
    <p:sldId id="360" r:id="rId12"/>
    <p:sldId id="295" r:id="rId13"/>
    <p:sldId id="296" r:id="rId14"/>
    <p:sldId id="297" r:id="rId15"/>
    <p:sldId id="362" r:id="rId16"/>
    <p:sldId id="320" r:id="rId17"/>
    <p:sldId id="322" r:id="rId18"/>
    <p:sldId id="321" r:id="rId19"/>
    <p:sldId id="323" r:id="rId20"/>
    <p:sldId id="324" r:id="rId21"/>
    <p:sldId id="327" r:id="rId22"/>
    <p:sldId id="325" r:id="rId23"/>
    <p:sldId id="330" r:id="rId24"/>
    <p:sldId id="333" r:id="rId25"/>
    <p:sldId id="334" r:id="rId26"/>
    <p:sldId id="335" r:id="rId27"/>
    <p:sldId id="337" r:id="rId28"/>
    <p:sldId id="338" r:id="rId29"/>
    <p:sldId id="339" r:id="rId30"/>
    <p:sldId id="314" r:id="rId31"/>
    <p:sldId id="316" r:id="rId32"/>
    <p:sldId id="361" r:id="rId33"/>
    <p:sldId id="342" r:id="rId34"/>
    <p:sldId id="363" r:id="rId35"/>
    <p:sldId id="343" r:id="rId36"/>
    <p:sldId id="345" r:id="rId37"/>
    <p:sldId id="353" r:id="rId38"/>
    <p:sldId id="352" r:id="rId39"/>
  </p:sldIdLst>
  <p:sldSz cx="12192000" cy="6858000"/>
  <p:notesSz cx="6858000" cy="9144000"/>
  <p:defaultText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CEBF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062" autoAdjust="0"/>
    <p:restoredTop sz="94660"/>
  </p:normalViewPr>
  <p:slideViewPr>
    <p:cSldViewPr snapToGrid="0">
      <p:cViewPr varScale="1">
        <p:scale>
          <a:sx n="63" d="100"/>
          <a:sy n="63" d="100"/>
        </p:scale>
        <p:origin x="816"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15A643-FCE0-41C8-A82E-691455BEE0CD}"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DBC24C91-EC03-4855-9029-6D5AE79675AB}">
      <dgm:prSet custT="1"/>
      <dgm:spPr/>
      <dgm:t>
        <a:bodyPr/>
        <a:lstStyle/>
        <a:p>
          <a:pPr rtl="1"/>
          <a:r>
            <a:rPr lang="ar-EG" sz="2800" b="1"/>
            <a:t>تحديد استخدام المصطلحات عند الحديث عن علم النفس في العالم العربي</a:t>
          </a:r>
          <a:r>
            <a:rPr lang="ar-EG" sz="2000" b="1"/>
            <a:t>.</a:t>
          </a:r>
          <a:endParaRPr lang="en-US" sz="2000" b="1" dirty="0"/>
        </a:p>
      </dgm:t>
    </dgm:pt>
    <dgm:pt modelId="{53DCFD22-370D-4E82-9C8F-418E42FDB382}" type="parTrans" cxnId="{D897F77F-2C6C-4C50-80F3-B133638FF17A}">
      <dgm:prSet/>
      <dgm:spPr/>
      <dgm:t>
        <a:bodyPr/>
        <a:lstStyle/>
        <a:p>
          <a:pPr rtl="1"/>
          <a:endParaRPr lang="en-US" sz="2000"/>
        </a:p>
      </dgm:t>
    </dgm:pt>
    <dgm:pt modelId="{DBE505FD-F11D-49E5-B4E5-32E062527F04}" type="sibTrans" cxnId="{D897F77F-2C6C-4C50-80F3-B133638FF17A}">
      <dgm:prSet/>
      <dgm:spPr/>
      <dgm:t>
        <a:bodyPr/>
        <a:lstStyle/>
        <a:p>
          <a:pPr rtl="1"/>
          <a:endParaRPr lang="en-US" sz="2000"/>
        </a:p>
      </dgm:t>
    </dgm:pt>
    <dgm:pt modelId="{3375E2C4-CD32-476D-A080-E78374B47B98}">
      <dgm:prSet custT="1"/>
      <dgm:spPr/>
      <dgm:t>
        <a:bodyPr/>
        <a:lstStyle/>
        <a:p>
          <a:pPr rtl="1"/>
          <a:r>
            <a:rPr lang="ar-EG" sz="2400" b="1"/>
            <a:t>دراسة تاريخ نشأة علم النفس في العالم العربي</a:t>
          </a:r>
          <a:r>
            <a:rPr lang="ar-EG" sz="2000"/>
            <a:t>.</a:t>
          </a:r>
          <a:endParaRPr lang="en-US" sz="2000" dirty="0"/>
        </a:p>
      </dgm:t>
    </dgm:pt>
    <dgm:pt modelId="{81A01DC4-24EF-4A30-A7DC-D55BF502BA45}" type="parTrans" cxnId="{16852919-3546-4D5A-9EF1-AD43730B24AA}">
      <dgm:prSet/>
      <dgm:spPr/>
      <dgm:t>
        <a:bodyPr/>
        <a:lstStyle/>
        <a:p>
          <a:pPr rtl="1"/>
          <a:endParaRPr lang="en-US" sz="2000"/>
        </a:p>
      </dgm:t>
    </dgm:pt>
    <dgm:pt modelId="{E4DC153B-B3AB-437C-A086-EF35E855DC94}" type="sibTrans" cxnId="{16852919-3546-4D5A-9EF1-AD43730B24AA}">
      <dgm:prSet/>
      <dgm:spPr/>
      <dgm:t>
        <a:bodyPr/>
        <a:lstStyle/>
        <a:p>
          <a:pPr rtl="1"/>
          <a:endParaRPr lang="en-US" sz="2000"/>
        </a:p>
      </dgm:t>
    </dgm:pt>
    <dgm:pt modelId="{DD3A8EC1-26A8-4A22-8D1D-2B6D4C1FC237}">
      <dgm:prSet custT="1"/>
      <dgm:spPr/>
      <dgm:t>
        <a:bodyPr/>
        <a:lstStyle/>
        <a:p>
          <a:pPr rtl="1"/>
          <a:r>
            <a:rPr lang="ar-EG" sz="2400" b="1"/>
            <a:t>تحديد ملامح علم النفس العربي</a:t>
          </a:r>
          <a:r>
            <a:rPr lang="ar-EG" sz="2000"/>
            <a:t>.</a:t>
          </a:r>
          <a:endParaRPr lang="en-US" sz="2000" dirty="0"/>
        </a:p>
      </dgm:t>
    </dgm:pt>
    <dgm:pt modelId="{CFB9D17B-A13F-493F-A19C-4264308870F7}" type="parTrans" cxnId="{A2F33033-104B-482C-BC5C-C09983A55F5B}">
      <dgm:prSet/>
      <dgm:spPr/>
      <dgm:t>
        <a:bodyPr/>
        <a:lstStyle/>
        <a:p>
          <a:pPr rtl="1"/>
          <a:endParaRPr lang="en-US" sz="2000"/>
        </a:p>
      </dgm:t>
    </dgm:pt>
    <dgm:pt modelId="{E16A3D23-F57F-4DE0-8123-A460E728AA83}" type="sibTrans" cxnId="{A2F33033-104B-482C-BC5C-C09983A55F5B}">
      <dgm:prSet/>
      <dgm:spPr/>
      <dgm:t>
        <a:bodyPr/>
        <a:lstStyle/>
        <a:p>
          <a:pPr rtl="1"/>
          <a:endParaRPr lang="en-US" sz="2000"/>
        </a:p>
      </dgm:t>
    </dgm:pt>
    <dgm:pt modelId="{3334EE6F-ADC8-4D38-8380-9195E7A52BAD}">
      <dgm:prSet custT="1"/>
      <dgm:spPr/>
      <dgm:t>
        <a:bodyPr/>
        <a:lstStyle/>
        <a:p>
          <a:pPr rtl="1"/>
          <a:r>
            <a:rPr lang="ar-EG" sz="2400" b="1"/>
            <a:t>ابراز اسهامات علماء النفس العربي قديما وحديثا في تطور ونمو علم النفس</a:t>
          </a:r>
          <a:r>
            <a:rPr lang="ar-EG" sz="2000"/>
            <a:t>.</a:t>
          </a:r>
          <a:endParaRPr lang="en-US" sz="2000" dirty="0"/>
        </a:p>
      </dgm:t>
    </dgm:pt>
    <dgm:pt modelId="{3811DF98-8319-4BFF-9929-29DA2D2F0454}" type="parTrans" cxnId="{E2A9DC5B-A649-470D-8434-301229B70E65}">
      <dgm:prSet/>
      <dgm:spPr/>
      <dgm:t>
        <a:bodyPr/>
        <a:lstStyle/>
        <a:p>
          <a:pPr rtl="1"/>
          <a:endParaRPr lang="en-US" sz="2000"/>
        </a:p>
      </dgm:t>
    </dgm:pt>
    <dgm:pt modelId="{BF359703-0346-48CB-8F7E-6592C1CE0851}" type="sibTrans" cxnId="{E2A9DC5B-A649-470D-8434-301229B70E65}">
      <dgm:prSet/>
      <dgm:spPr/>
      <dgm:t>
        <a:bodyPr/>
        <a:lstStyle/>
        <a:p>
          <a:pPr rtl="1"/>
          <a:endParaRPr lang="en-US" sz="2000"/>
        </a:p>
      </dgm:t>
    </dgm:pt>
    <dgm:pt modelId="{34D59FB7-2271-4E85-9DB7-3FA33A73DF57}">
      <dgm:prSet custT="1"/>
      <dgm:spPr/>
      <dgm:t>
        <a:bodyPr/>
        <a:lstStyle/>
        <a:p>
          <a:pPr rtl="1"/>
          <a:r>
            <a:rPr lang="ar-EG" sz="2400" b="1"/>
            <a:t>تحديد ملامح أزمة علم النفس العربي وأسبابها</a:t>
          </a:r>
          <a:endParaRPr lang="en-US" sz="2400" b="1" dirty="0"/>
        </a:p>
      </dgm:t>
    </dgm:pt>
    <dgm:pt modelId="{A814E945-982D-4619-AA8F-A65F344CD00F}" type="parTrans" cxnId="{369F01E7-4D71-4366-9470-4E8D3F7735F3}">
      <dgm:prSet/>
      <dgm:spPr/>
      <dgm:t>
        <a:bodyPr/>
        <a:lstStyle/>
        <a:p>
          <a:pPr rtl="1"/>
          <a:endParaRPr lang="en-US" sz="2000"/>
        </a:p>
      </dgm:t>
    </dgm:pt>
    <dgm:pt modelId="{BDA08C31-0553-48FE-B051-B84B8B0594CC}" type="sibTrans" cxnId="{369F01E7-4D71-4366-9470-4E8D3F7735F3}">
      <dgm:prSet/>
      <dgm:spPr/>
      <dgm:t>
        <a:bodyPr/>
        <a:lstStyle/>
        <a:p>
          <a:pPr rtl="1"/>
          <a:endParaRPr lang="en-US" sz="2000"/>
        </a:p>
      </dgm:t>
    </dgm:pt>
    <dgm:pt modelId="{E0AC5DD5-FFCF-401E-B6EC-5CBC3DA116E4}">
      <dgm:prSet custT="1"/>
      <dgm:spPr/>
      <dgm:t>
        <a:bodyPr/>
        <a:lstStyle/>
        <a:p>
          <a:pPr rtl="1"/>
          <a:r>
            <a:rPr lang="ar-EG" sz="2400" b="1"/>
            <a:t>محاولة استشراف مستقبل علم النفس العربي</a:t>
          </a:r>
          <a:r>
            <a:rPr lang="ar-EG" sz="2000"/>
            <a:t>.</a:t>
          </a:r>
          <a:endParaRPr lang="en-US" sz="2000" dirty="0"/>
        </a:p>
      </dgm:t>
    </dgm:pt>
    <dgm:pt modelId="{939A79D4-6937-46AD-8CAD-07552473D207}" type="parTrans" cxnId="{9D344AC6-E412-499A-817D-CEC2437B62D9}">
      <dgm:prSet/>
      <dgm:spPr/>
      <dgm:t>
        <a:bodyPr/>
        <a:lstStyle/>
        <a:p>
          <a:pPr rtl="1"/>
          <a:endParaRPr lang="en-US" sz="2000"/>
        </a:p>
      </dgm:t>
    </dgm:pt>
    <dgm:pt modelId="{9EB1B7F2-4F70-4091-AE6B-7C80A1A59F0D}" type="sibTrans" cxnId="{9D344AC6-E412-499A-817D-CEC2437B62D9}">
      <dgm:prSet/>
      <dgm:spPr/>
      <dgm:t>
        <a:bodyPr/>
        <a:lstStyle/>
        <a:p>
          <a:pPr rtl="1"/>
          <a:endParaRPr lang="en-US" sz="2000"/>
        </a:p>
      </dgm:t>
    </dgm:pt>
    <dgm:pt modelId="{07C5F0B4-84D8-420F-8723-6907732F4547}" type="pres">
      <dgm:prSet presAssocID="{0815A643-FCE0-41C8-A82E-691455BEE0CD}" presName="linear" presStyleCnt="0">
        <dgm:presLayoutVars>
          <dgm:animLvl val="lvl"/>
          <dgm:resizeHandles val="exact"/>
        </dgm:presLayoutVars>
      </dgm:prSet>
      <dgm:spPr/>
    </dgm:pt>
    <dgm:pt modelId="{4BD40970-4887-44EB-81C3-06F6DF9CAE99}" type="pres">
      <dgm:prSet presAssocID="{DBC24C91-EC03-4855-9029-6D5AE79675AB}" presName="parentText" presStyleLbl="node1" presStyleIdx="0" presStyleCnt="6">
        <dgm:presLayoutVars>
          <dgm:chMax val="0"/>
          <dgm:bulletEnabled val="1"/>
        </dgm:presLayoutVars>
      </dgm:prSet>
      <dgm:spPr/>
    </dgm:pt>
    <dgm:pt modelId="{DD678E6F-0E66-4E09-AE0F-E8A4EBC1A370}" type="pres">
      <dgm:prSet presAssocID="{DBE505FD-F11D-49E5-B4E5-32E062527F04}" presName="spacer" presStyleCnt="0"/>
      <dgm:spPr/>
    </dgm:pt>
    <dgm:pt modelId="{F1B3EA51-6CCC-4595-8B0C-51804F6FD247}" type="pres">
      <dgm:prSet presAssocID="{3375E2C4-CD32-476D-A080-E78374B47B98}" presName="parentText" presStyleLbl="node1" presStyleIdx="1" presStyleCnt="6">
        <dgm:presLayoutVars>
          <dgm:chMax val="0"/>
          <dgm:bulletEnabled val="1"/>
        </dgm:presLayoutVars>
      </dgm:prSet>
      <dgm:spPr/>
    </dgm:pt>
    <dgm:pt modelId="{47206FA8-B4AA-4B47-9FFF-FC22ED33AF74}" type="pres">
      <dgm:prSet presAssocID="{E4DC153B-B3AB-437C-A086-EF35E855DC94}" presName="spacer" presStyleCnt="0"/>
      <dgm:spPr/>
    </dgm:pt>
    <dgm:pt modelId="{B51FAE61-0A51-4809-ACA3-11701B3BD83E}" type="pres">
      <dgm:prSet presAssocID="{DD3A8EC1-26A8-4A22-8D1D-2B6D4C1FC237}" presName="parentText" presStyleLbl="node1" presStyleIdx="2" presStyleCnt="6">
        <dgm:presLayoutVars>
          <dgm:chMax val="0"/>
          <dgm:bulletEnabled val="1"/>
        </dgm:presLayoutVars>
      </dgm:prSet>
      <dgm:spPr/>
    </dgm:pt>
    <dgm:pt modelId="{18DDB7B5-AF1E-4EE4-9E83-A9EEBC343EA2}" type="pres">
      <dgm:prSet presAssocID="{E16A3D23-F57F-4DE0-8123-A460E728AA83}" presName="spacer" presStyleCnt="0"/>
      <dgm:spPr/>
    </dgm:pt>
    <dgm:pt modelId="{877AEF17-36B0-4FD8-9EAD-5E1348CBD4EB}" type="pres">
      <dgm:prSet presAssocID="{3334EE6F-ADC8-4D38-8380-9195E7A52BAD}" presName="parentText" presStyleLbl="node1" presStyleIdx="3" presStyleCnt="6">
        <dgm:presLayoutVars>
          <dgm:chMax val="0"/>
          <dgm:bulletEnabled val="1"/>
        </dgm:presLayoutVars>
      </dgm:prSet>
      <dgm:spPr/>
    </dgm:pt>
    <dgm:pt modelId="{C9613F04-5308-4779-9333-C6D75CBB99E8}" type="pres">
      <dgm:prSet presAssocID="{BF359703-0346-48CB-8F7E-6592C1CE0851}" presName="spacer" presStyleCnt="0"/>
      <dgm:spPr/>
    </dgm:pt>
    <dgm:pt modelId="{188FAA1A-425B-4553-8638-9594B5B4D560}" type="pres">
      <dgm:prSet presAssocID="{34D59FB7-2271-4E85-9DB7-3FA33A73DF57}" presName="parentText" presStyleLbl="node1" presStyleIdx="4" presStyleCnt="6">
        <dgm:presLayoutVars>
          <dgm:chMax val="0"/>
          <dgm:bulletEnabled val="1"/>
        </dgm:presLayoutVars>
      </dgm:prSet>
      <dgm:spPr/>
    </dgm:pt>
    <dgm:pt modelId="{E08BDD85-1252-4176-9A36-1F65B569DFB8}" type="pres">
      <dgm:prSet presAssocID="{BDA08C31-0553-48FE-B051-B84B8B0594CC}" presName="spacer" presStyleCnt="0"/>
      <dgm:spPr/>
    </dgm:pt>
    <dgm:pt modelId="{96294917-1211-489E-A0EB-E9B373E3DD5C}" type="pres">
      <dgm:prSet presAssocID="{E0AC5DD5-FFCF-401E-B6EC-5CBC3DA116E4}" presName="parentText" presStyleLbl="node1" presStyleIdx="5" presStyleCnt="6">
        <dgm:presLayoutVars>
          <dgm:chMax val="0"/>
          <dgm:bulletEnabled val="1"/>
        </dgm:presLayoutVars>
      </dgm:prSet>
      <dgm:spPr/>
    </dgm:pt>
  </dgm:ptLst>
  <dgm:cxnLst>
    <dgm:cxn modelId="{F0FDCB08-17E7-4CCB-A47A-E447D97022C4}" type="presOf" srcId="{34D59FB7-2271-4E85-9DB7-3FA33A73DF57}" destId="{188FAA1A-425B-4553-8638-9594B5B4D560}" srcOrd="0" destOrd="0" presId="urn:microsoft.com/office/officeart/2005/8/layout/vList2"/>
    <dgm:cxn modelId="{B87C2A0E-328F-4F4C-95AA-DABDB956A238}" type="presOf" srcId="{0815A643-FCE0-41C8-A82E-691455BEE0CD}" destId="{07C5F0B4-84D8-420F-8723-6907732F4547}" srcOrd="0" destOrd="0" presId="urn:microsoft.com/office/officeart/2005/8/layout/vList2"/>
    <dgm:cxn modelId="{16852919-3546-4D5A-9EF1-AD43730B24AA}" srcId="{0815A643-FCE0-41C8-A82E-691455BEE0CD}" destId="{3375E2C4-CD32-476D-A080-E78374B47B98}" srcOrd="1" destOrd="0" parTransId="{81A01DC4-24EF-4A30-A7DC-D55BF502BA45}" sibTransId="{E4DC153B-B3AB-437C-A086-EF35E855DC94}"/>
    <dgm:cxn modelId="{A2F33033-104B-482C-BC5C-C09983A55F5B}" srcId="{0815A643-FCE0-41C8-A82E-691455BEE0CD}" destId="{DD3A8EC1-26A8-4A22-8D1D-2B6D4C1FC237}" srcOrd="2" destOrd="0" parTransId="{CFB9D17B-A13F-493F-A19C-4264308870F7}" sibTransId="{E16A3D23-F57F-4DE0-8123-A460E728AA83}"/>
    <dgm:cxn modelId="{9957ED3F-4117-4102-B877-3D189DF37E8A}" type="presOf" srcId="{E0AC5DD5-FFCF-401E-B6EC-5CBC3DA116E4}" destId="{96294917-1211-489E-A0EB-E9B373E3DD5C}" srcOrd="0" destOrd="0" presId="urn:microsoft.com/office/officeart/2005/8/layout/vList2"/>
    <dgm:cxn modelId="{E2A9DC5B-A649-470D-8434-301229B70E65}" srcId="{0815A643-FCE0-41C8-A82E-691455BEE0CD}" destId="{3334EE6F-ADC8-4D38-8380-9195E7A52BAD}" srcOrd="3" destOrd="0" parTransId="{3811DF98-8319-4BFF-9929-29DA2D2F0454}" sibTransId="{BF359703-0346-48CB-8F7E-6592C1CE0851}"/>
    <dgm:cxn modelId="{1FCB5F5A-ADCF-4E7E-822A-EF214ECFDE15}" type="presOf" srcId="{DBC24C91-EC03-4855-9029-6D5AE79675AB}" destId="{4BD40970-4887-44EB-81C3-06F6DF9CAE99}" srcOrd="0" destOrd="0" presId="urn:microsoft.com/office/officeart/2005/8/layout/vList2"/>
    <dgm:cxn modelId="{D897F77F-2C6C-4C50-80F3-B133638FF17A}" srcId="{0815A643-FCE0-41C8-A82E-691455BEE0CD}" destId="{DBC24C91-EC03-4855-9029-6D5AE79675AB}" srcOrd="0" destOrd="0" parTransId="{53DCFD22-370D-4E82-9C8F-418E42FDB382}" sibTransId="{DBE505FD-F11D-49E5-B4E5-32E062527F04}"/>
    <dgm:cxn modelId="{E6B9A597-6364-47A1-B59E-ED87BAC2A27A}" type="presOf" srcId="{3375E2C4-CD32-476D-A080-E78374B47B98}" destId="{F1B3EA51-6CCC-4595-8B0C-51804F6FD247}" srcOrd="0" destOrd="0" presId="urn:microsoft.com/office/officeart/2005/8/layout/vList2"/>
    <dgm:cxn modelId="{825DD797-7D3D-4196-BD83-D2F594FC76A9}" type="presOf" srcId="{3334EE6F-ADC8-4D38-8380-9195E7A52BAD}" destId="{877AEF17-36B0-4FD8-9EAD-5E1348CBD4EB}" srcOrd="0" destOrd="0" presId="urn:microsoft.com/office/officeart/2005/8/layout/vList2"/>
    <dgm:cxn modelId="{9D344AC6-E412-499A-817D-CEC2437B62D9}" srcId="{0815A643-FCE0-41C8-A82E-691455BEE0CD}" destId="{E0AC5DD5-FFCF-401E-B6EC-5CBC3DA116E4}" srcOrd="5" destOrd="0" parTransId="{939A79D4-6937-46AD-8CAD-07552473D207}" sibTransId="{9EB1B7F2-4F70-4091-AE6B-7C80A1A59F0D}"/>
    <dgm:cxn modelId="{F53C77DB-C29C-49AC-B683-7E8E5ED3188B}" type="presOf" srcId="{DD3A8EC1-26A8-4A22-8D1D-2B6D4C1FC237}" destId="{B51FAE61-0A51-4809-ACA3-11701B3BD83E}" srcOrd="0" destOrd="0" presId="urn:microsoft.com/office/officeart/2005/8/layout/vList2"/>
    <dgm:cxn modelId="{369F01E7-4D71-4366-9470-4E8D3F7735F3}" srcId="{0815A643-FCE0-41C8-A82E-691455BEE0CD}" destId="{34D59FB7-2271-4E85-9DB7-3FA33A73DF57}" srcOrd="4" destOrd="0" parTransId="{A814E945-982D-4619-AA8F-A65F344CD00F}" sibTransId="{BDA08C31-0553-48FE-B051-B84B8B0594CC}"/>
    <dgm:cxn modelId="{E852C5A0-1746-4E23-86BC-B8F73CAEE4CC}" type="presParOf" srcId="{07C5F0B4-84D8-420F-8723-6907732F4547}" destId="{4BD40970-4887-44EB-81C3-06F6DF9CAE99}" srcOrd="0" destOrd="0" presId="urn:microsoft.com/office/officeart/2005/8/layout/vList2"/>
    <dgm:cxn modelId="{25E6728E-84FC-4466-A17C-1974FEFE01FF}" type="presParOf" srcId="{07C5F0B4-84D8-420F-8723-6907732F4547}" destId="{DD678E6F-0E66-4E09-AE0F-E8A4EBC1A370}" srcOrd="1" destOrd="0" presId="urn:microsoft.com/office/officeart/2005/8/layout/vList2"/>
    <dgm:cxn modelId="{59D856AA-579B-4BEC-8A50-9DD229515F33}" type="presParOf" srcId="{07C5F0B4-84D8-420F-8723-6907732F4547}" destId="{F1B3EA51-6CCC-4595-8B0C-51804F6FD247}" srcOrd="2" destOrd="0" presId="urn:microsoft.com/office/officeart/2005/8/layout/vList2"/>
    <dgm:cxn modelId="{A76ABD9E-F3DA-489C-A757-60FB0FD235FC}" type="presParOf" srcId="{07C5F0B4-84D8-420F-8723-6907732F4547}" destId="{47206FA8-B4AA-4B47-9FFF-FC22ED33AF74}" srcOrd="3" destOrd="0" presId="urn:microsoft.com/office/officeart/2005/8/layout/vList2"/>
    <dgm:cxn modelId="{5518B079-91C7-481E-AFDA-51C983ABFA58}" type="presParOf" srcId="{07C5F0B4-84D8-420F-8723-6907732F4547}" destId="{B51FAE61-0A51-4809-ACA3-11701B3BD83E}" srcOrd="4" destOrd="0" presId="urn:microsoft.com/office/officeart/2005/8/layout/vList2"/>
    <dgm:cxn modelId="{77003671-9127-45F1-8918-10BE2C345AED}" type="presParOf" srcId="{07C5F0B4-84D8-420F-8723-6907732F4547}" destId="{18DDB7B5-AF1E-4EE4-9E83-A9EEBC343EA2}" srcOrd="5" destOrd="0" presId="urn:microsoft.com/office/officeart/2005/8/layout/vList2"/>
    <dgm:cxn modelId="{8CC20020-7E15-48D8-BE14-A4C76314E13C}" type="presParOf" srcId="{07C5F0B4-84D8-420F-8723-6907732F4547}" destId="{877AEF17-36B0-4FD8-9EAD-5E1348CBD4EB}" srcOrd="6" destOrd="0" presId="urn:microsoft.com/office/officeart/2005/8/layout/vList2"/>
    <dgm:cxn modelId="{2AF7C792-4B8B-400E-B327-249DA165FEC9}" type="presParOf" srcId="{07C5F0B4-84D8-420F-8723-6907732F4547}" destId="{C9613F04-5308-4779-9333-C6D75CBB99E8}" srcOrd="7" destOrd="0" presId="urn:microsoft.com/office/officeart/2005/8/layout/vList2"/>
    <dgm:cxn modelId="{4341055D-6C24-4934-9BA9-35E13F5F3FD4}" type="presParOf" srcId="{07C5F0B4-84D8-420F-8723-6907732F4547}" destId="{188FAA1A-425B-4553-8638-9594B5B4D560}" srcOrd="8" destOrd="0" presId="urn:microsoft.com/office/officeart/2005/8/layout/vList2"/>
    <dgm:cxn modelId="{F04CB43A-E00C-48F0-97DC-A82B62D580C7}" type="presParOf" srcId="{07C5F0B4-84D8-420F-8723-6907732F4547}" destId="{E08BDD85-1252-4176-9A36-1F65B569DFB8}" srcOrd="9" destOrd="0" presId="urn:microsoft.com/office/officeart/2005/8/layout/vList2"/>
    <dgm:cxn modelId="{1EE78C46-DF6C-4610-BF79-1818BADD73FC}" type="presParOf" srcId="{07C5F0B4-84D8-420F-8723-6907732F4547}" destId="{96294917-1211-489E-A0EB-E9B373E3DD5C}"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95DB7D5-EF0E-4F8E-A38F-241DBD461669}" type="doc">
      <dgm:prSet loTypeId="urn:microsoft.com/office/officeart/2005/8/layout/radial6" loCatId="cycle" qsTypeId="urn:microsoft.com/office/officeart/2005/8/quickstyle/3d1" qsCatId="3D" csTypeId="urn:microsoft.com/office/officeart/2005/8/colors/colorful1" csCatId="colorful" phldr="1"/>
      <dgm:spPr/>
      <dgm:t>
        <a:bodyPr/>
        <a:lstStyle/>
        <a:p>
          <a:pPr rtl="1"/>
          <a:endParaRPr lang="ar-EG"/>
        </a:p>
      </dgm:t>
    </dgm:pt>
    <dgm:pt modelId="{0B277DFF-7C52-4809-B40B-DA1D068449AA}">
      <dgm:prSet phldrT="[Text]"/>
      <dgm:spPr/>
      <dgm:t>
        <a:bodyPr/>
        <a:lstStyle/>
        <a:p>
          <a:pPr rtl="1"/>
          <a:r>
            <a:rPr lang="ar-EG" b="1" dirty="0"/>
            <a:t>عوامل قيام الفلسفة الاسلامية</a:t>
          </a:r>
        </a:p>
      </dgm:t>
    </dgm:pt>
    <dgm:pt modelId="{99672B83-CF87-45F5-98EA-A018F2739C7E}" type="parTrans" cxnId="{325780A3-5128-4503-9C47-EB6A487D3BB7}">
      <dgm:prSet/>
      <dgm:spPr/>
      <dgm:t>
        <a:bodyPr/>
        <a:lstStyle/>
        <a:p>
          <a:pPr rtl="1"/>
          <a:endParaRPr lang="ar-EG"/>
        </a:p>
      </dgm:t>
    </dgm:pt>
    <dgm:pt modelId="{6101AE35-ED3B-49DC-BD58-81B8CECA2547}" type="sibTrans" cxnId="{325780A3-5128-4503-9C47-EB6A487D3BB7}">
      <dgm:prSet/>
      <dgm:spPr/>
      <dgm:t>
        <a:bodyPr/>
        <a:lstStyle/>
        <a:p>
          <a:pPr rtl="1"/>
          <a:endParaRPr lang="ar-EG"/>
        </a:p>
      </dgm:t>
    </dgm:pt>
    <dgm:pt modelId="{9852C372-0BCD-4C81-8C82-D6096DE063D9}">
      <dgm:prSet phldrT="[Text]"/>
      <dgm:spPr/>
      <dgm:t>
        <a:bodyPr/>
        <a:lstStyle/>
        <a:p>
          <a:pPr rtl="1"/>
          <a:r>
            <a:rPr lang="ar-EG" dirty="0">
              <a:solidFill>
                <a:schemeClr val="tx1"/>
              </a:solidFill>
            </a:rPr>
            <a:t>استقرار الدولة الإسلامية </a:t>
          </a:r>
          <a:endParaRPr lang="ar-EG" b="1" dirty="0">
            <a:solidFill>
              <a:schemeClr val="tx1"/>
            </a:solidFill>
          </a:endParaRPr>
        </a:p>
      </dgm:t>
    </dgm:pt>
    <dgm:pt modelId="{25736151-F845-49ED-AB18-E102E26CE552}" type="parTrans" cxnId="{057F818C-EF42-4A07-8C88-68B917161FD2}">
      <dgm:prSet/>
      <dgm:spPr/>
      <dgm:t>
        <a:bodyPr/>
        <a:lstStyle/>
        <a:p>
          <a:pPr rtl="1"/>
          <a:endParaRPr lang="ar-EG"/>
        </a:p>
      </dgm:t>
    </dgm:pt>
    <dgm:pt modelId="{2A79AFDA-0AB8-49ED-90F0-C33DB61ACAB4}" type="sibTrans" cxnId="{057F818C-EF42-4A07-8C88-68B917161FD2}">
      <dgm:prSet/>
      <dgm:spPr/>
      <dgm:t>
        <a:bodyPr/>
        <a:lstStyle/>
        <a:p>
          <a:pPr rtl="1"/>
          <a:endParaRPr lang="ar-EG"/>
        </a:p>
      </dgm:t>
    </dgm:pt>
    <dgm:pt modelId="{CFA1C2BF-5A9D-4EC4-924F-848A0FFCB17F}">
      <dgm:prSet phldrT="[Text]"/>
      <dgm:spPr/>
      <dgm:t>
        <a:bodyPr/>
        <a:lstStyle/>
        <a:p>
          <a:pPr rtl="1"/>
          <a:r>
            <a:rPr lang="ar-EG" dirty="0">
              <a:solidFill>
                <a:schemeClr val="tx1"/>
              </a:solidFill>
            </a:rPr>
            <a:t>انتشار حركة الترجمة </a:t>
          </a:r>
          <a:endParaRPr lang="ar-EG" b="1" dirty="0">
            <a:solidFill>
              <a:schemeClr val="tx1"/>
            </a:solidFill>
          </a:endParaRPr>
        </a:p>
      </dgm:t>
    </dgm:pt>
    <dgm:pt modelId="{275D1DA5-5904-4886-AF78-4F086E622D40}" type="parTrans" cxnId="{4EDD085E-D350-4808-93DC-E6D5262FD595}">
      <dgm:prSet/>
      <dgm:spPr/>
      <dgm:t>
        <a:bodyPr/>
        <a:lstStyle/>
        <a:p>
          <a:pPr rtl="1"/>
          <a:endParaRPr lang="ar-EG"/>
        </a:p>
      </dgm:t>
    </dgm:pt>
    <dgm:pt modelId="{FFB9B68D-95FC-4DCB-A3CF-76A43725C7C4}" type="sibTrans" cxnId="{4EDD085E-D350-4808-93DC-E6D5262FD595}">
      <dgm:prSet/>
      <dgm:spPr/>
      <dgm:t>
        <a:bodyPr/>
        <a:lstStyle/>
        <a:p>
          <a:pPr rtl="1"/>
          <a:endParaRPr lang="ar-EG"/>
        </a:p>
      </dgm:t>
    </dgm:pt>
    <dgm:pt modelId="{CC24C65A-8069-4FA1-9595-98464A0196BC}">
      <dgm:prSet phldrT="[Text]"/>
      <dgm:spPr/>
      <dgm:t>
        <a:bodyPr/>
        <a:lstStyle/>
        <a:p>
          <a:pPr rtl="1"/>
          <a:r>
            <a:rPr lang="ar-EG" dirty="0">
              <a:solidFill>
                <a:schemeClr val="tx1"/>
              </a:solidFill>
            </a:rPr>
            <a:t>إنشاء دار الحكمة</a:t>
          </a:r>
          <a:endParaRPr lang="ar-EG" b="1" dirty="0">
            <a:solidFill>
              <a:schemeClr val="tx1"/>
            </a:solidFill>
          </a:endParaRPr>
        </a:p>
      </dgm:t>
    </dgm:pt>
    <dgm:pt modelId="{A8ABAC28-E6E4-4F44-8E6C-BCA6E9357968}" type="parTrans" cxnId="{E730918C-36E5-472C-A517-4B769C13EA7F}">
      <dgm:prSet/>
      <dgm:spPr/>
      <dgm:t>
        <a:bodyPr/>
        <a:lstStyle/>
        <a:p>
          <a:pPr rtl="1"/>
          <a:endParaRPr lang="ar-EG"/>
        </a:p>
      </dgm:t>
    </dgm:pt>
    <dgm:pt modelId="{6A23C016-62BF-41C0-879A-6B3476D0CD70}" type="sibTrans" cxnId="{E730918C-36E5-472C-A517-4B769C13EA7F}">
      <dgm:prSet/>
      <dgm:spPr/>
      <dgm:t>
        <a:bodyPr/>
        <a:lstStyle/>
        <a:p>
          <a:pPr rtl="1"/>
          <a:endParaRPr lang="ar-EG"/>
        </a:p>
      </dgm:t>
    </dgm:pt>
    <dgm:pt modelId="{47D57C21-7345-4EB1-80BD-FC6CDE1A2CE7}" type="pres">
      <dgm:prSet presAssocID="{F95DB7D5-EF0E-4F8E-A38F-241DBD461669}" presName="Name0" presStyleCnt="0">
        <dgm:presLayoutVars>
          <dgm:chMax val="1"/>
          <dgm:dir/>
          <dgm:animLvl val="ctr"/>
          <dgm:resizeHandles val="exact"/>
        </dgm:presLayoutVars>
      </dgm:prSet>
      <dgm:spPr/>
    </dgm:pt>
    <dgm:pt modelId="{6AF3CE61-8ECB-464A-AFE6-C0873DC72E9F}" type="pres">
      <dgm:prSet presAssocID="{0B277DFF-7C52-4809-B40B-DA1D068449AA}" presName="centerShape" presStyleLbl="node0" presStyleIdx="0" presStyleCnt="1"/>
      <dgm:spPr/>
    </dgm:pt>
    <dgm:pt modelId="{3C1F6AAA-9873-4C11-A901-C3D926CE6F76}" type="pres">
      <dgm:prSet presAssocID="{9852C372-0BCD-4C81-8C82-D6096DE063D9}" presName="node" presStyleLbl="node1" presStyleIdx="0" presStyleCnt="3" custScaleX="138083">
        <dgm:presLayoutVars>
          <dgm:bulletEnabled val="1"/>
        </dgm:presLayoutVars>
      </dgm:prSet>
      <dgm:spPr/>
    </dgm:pt>
    <dgm:pt modelId="{4EABABBD-788F-4B75-A3FC-BC344870CE11}" type="pres">
      <dgm:prSet presAssocID="{9852C372-0BCD-4C81-8C82-D6096DE063D9}" presName="dummy" presStyleCnt="0"/>
      <dgm:spPr/>
    </dgm:pt>
    <dgm:pt modelId="{610472A5-9A2F-4114-8701-F315F53600F5}" type="pres">
      <dgm:prSet presAssocID="{2A79AFDA-0AB8-49ED-90F0-C33DB61ACAB4}" presName="sibTrans" presStyleLbl="sibTrans2D1" presStyleIdx="0" presStyleCnt="3"/>
      <dgm:spPr/>
    </dgm:pt>
    <dgm:pt modelId="{1ABBACEE-13F7-498B-B7E5-5B86DB00D463}" type="pres">
      <dgm:prSet presAssocID="{CFA1C2BF-5A9D-4EC4-924F-848A0FFCB17F}" presName="node" presStyleLbl="node1" presStyleIdx="1" presStyleCnt="3" custScaleX="128985">
        <dgm:presLayoutVars>
          <dgm:bulletEnabled val="1"/>
        </dgm:presLayoutVars>
      </dgm:prSet>
      <dgm:spPr/>
    </dgm:pt>
    <dgm:pt modelId="{007991E3-4482-47B4-B3C6-8D0E815C6DF0}" type="pres">
      <dgm:prSet presAssocID="{CFA1C2BF-5A9D-4EC4-924F-848A0FFCB17F}" presName="dummy" presStyleCnt="0"/>
      <dgm:spPr/>
    </dgm:pt>
    <dgm:pt modelId="{FF6B0277-5520-4C0A-90CA-1C125AB2B002}" type="pres">
      <dgm:prSet presAssocID="{FFB9B68D-95FC-4DCB-A3CF-76A43725C7C4}" presName="sibTrans" presStyleLbl="sibTrans2D1" presStyleIdx="1" presStyleCnt="3"/>
      <dgm:spPr/>
    </dgm:pt>
    <dgm:pt modelId="{BCB4FEAC-9DE4-483C-B174-F6082612EBB6}" type="pres">
      <dgm:prSet presAssocID="{CC24C65A-8069-4FA1-9595-98464A0196BC}" presName="node" presStyleLbl="node1" presStyleIdx="2" presStyleCnt="3" custScaleX="128985">
        <dgm:presLayoutVars>
          <dgm:bulletEnabled val="1"/>
        </dgm:presLayoutVars>
      </dgm:prSet>
      <dgm:spPr/>
    </dgm:pt>
    <dgm:pt modelId="{EA293616-3B73-4BEB-939F-D41DF8113870}" type="pres">
      <dgm:prSet presAssocID="{CC24C65A-8069-4FA1-9595-98464A0196BC}" presName="dummy" presStyleCnt="0"/>
      <dgm:spPr/>
    </dgm:pt>
    <dgm:pt modelId="{62877EF4-401C-462D-AA95-2D7ED894BBF0}" type="pres">
      <dgm:prSet presAssocID="{6A23C016-62BF-41C0-879A-6B3476D0CD70}" presName="sibTrans" presStyleLbl="sibTrans2D1" presStyleIdx="2" presStyleCnt="3"/>
      <dgm:spPr/>
    </dgm:pt>
  </dgm:ptLst>
  <dgm:cxnLst>
    <dgm:cxn modelId="{5D0DEA18-BA57-4637-9B4C-6120DA63C464}" type="presOf" srcId="{6A23C016-62BF-41C0-879A-6B3476D0CD70}" destId="{62877EF4-401C-462D-AA95-2D7ED894BBF0}" srcOrd="0" destOrd="0" presId="urn:microsoft.com/office/officeart/2005/8/layout/radial6"/>
    <dgm:cxn modelId="{4EDD085E-D350-4808-93DC-E6D5262FD595}" srcId="{0B277DFF-7C52-4809-B40B-DA1D068449AA}" destId="{CFA1C2BF-5A9D-4EC4-924F-848A0FFCB17F}" srcOrd="1" destOrd="0" parTransId="{275D1DA5-5904-4886-AF78-4F086E622D40}" sibTransId="{FFB9B68D-95FC-4DCB-A3CF-76A43725C7C4}"/>
    <dgm:cxn modelId="{15A9A142-4B2A-441A-B457-C46B339AE506}" type="presOf" srcId="{CC24C65A-8069-4FA1-9595-98464A0196BC}" destId="{BCB4FEAC-9DE4-483C-B174-F6082612EBB6}" srcOrd="0" destOrd="0" presId="urn:microsoft.com/office/officeart/2005/8/layout/radial6"/>
    <dgm:cxn modelId="{106B6A4B-8AA3-453E-9B69-BEF7BC71161A}" type="presOf" srcId="{CFA1C2BF-5A9D-4EC4-924F-848A0FFCB17F}" destId="{1ABBACEE-13F7-498B-B7E5-5B86DB00D463}" srcOrd="0" destOrd="0" presId="urn:microsoft.com/office/officeart/2005/8/layout/radial6"/>
    <dgm:cxn modelId="{5FAC304C-23D3-4D23-8661-6B824DAB5E31}" type="presOf" srcId="{2A79AFDA-0AB8-49ED-90F0-C33DB61ACAB4}" destId="{610472A5-9A2F-4114-8701-F315F53600F5}" srcOrd="0" destOrd="0" presId="urn:microsoft.com/office/officeart/2005/8/layout/radial6"/>
    <dgm:cxn modelId="{EB5E4654-9CAE-4D4B-B9B6-003ACD166CE1}" type="presOf" srcId="{0B277DFF-7C52-4809-B40B-DA1D068449AA}" destId="{6AF3CE61-8ECB-464A-AFE6-C0873DC72E9F}" srcOrd="0" destOrd="0" presId="urn:microsoft.com/office/officeart/2005/8/layout/radial6"/>
    <dgm:cxn modelId="{057F818C-EF42-4A07-8C88-68B917161FD2}" srcId="{0B277DFF-7C52-4809-B40B-DA1D068449AA}" destId="{9852C372-0BCD-4C81-8C82-D6096DE063D9}" srcOrd="0" destOrd="0" parTransId="{25736151-F845-49ED-AB18-E102E26CE552}" sibTransId="{2A79AFDA-0AB8-49ED-90F0-C33DB61ACAB4}"/>
    <dgm:cxn modelId="{E730918C-36E5-472C-A517-4B769C13EA7F}" srcId="{0B277DFF-7C52-4809-B40B-DA1D068449AA}" destId="{CC24C65A-8069-4FA1-9595-98464A0196BC}" srcOrd="2" destOrd="0" parTransId="{A8ABAC28-E6E4-4F44-8E6C-BCA6E9357968}" sibTransId="{6A23C016-62BF-41C0-879A-6B3476D0CD70}"/>
    <dgm:cxn modelId="{808DB290-9D98-43AF-ADA0-CD4255D73720}" type="presOf" srcId="{FFB9B68D-95FC-4DCB-A3CF-76A43725C7C4}" destId="{FF6B0277-5520-4C0A-90CA-1C125AB2B002}" srcOrd="0" destOrd="0" presId="urn:microsoft.com/office/officeart/2005/8/layout/radial6"/>
    <dgm:cxn modelId="{325780A3-5128-4503-9C47-EB6A487D3BB7}" srcId="{F95DB7D5-EF0E-4F8E-A38F-241DBD461669}" destId="{0B277DFF-7C52-4809-B40B-DA1D068449AA}" srcOrd="0" destOrd="0" parTransId="{99672B83-CF87-45F5-98EA-A018F2739C7E}" sibTransId="{6101AE35-ED3B-49DC-BD58-81B8CECA2547}"/>
    <dgm:cxn modelId="{D7A9BBAB-2A99-426E-83C5-06B03E5AE342}" type="presOf" srcId="{F95DB7D5-EF0E-4F8E-A38F-241DBD461669}" destId="{47D57C21-7345-4EB1-80BD-FC6CDE1A2CE7}" srcOrd="0" destOrd="0" presId="urn:microsoft.com/office/officeart/2005/8/layout/radial6"/>
    <dgm:cxn modelId="{FFEB34CE-802A-4AB6-9D03-335BECF7852C}" type="presOf" srcId="{9852C372-0BCD-4C81-8C82-D6096DE063D9}" destId="{3C1F6AAA-9873-4C11-A901-C3D926CE6F76}" srcOrd="0" destOrd="0" presId="urn:microsoft.com/office/officeart/2005/8/layout/radial6"/>
    <dgm:cxn modelId="{037A0FF9-3546-4457-85D1-165547E4BE3F}" type="presParOf" srcId="{47D57C21-7345-4EB1-80BD-FC6CDE1A2CE7}" destId="{6AF3CE61-8ECB-464A-AFE6-C0873DC72E9F}" srcOrd="0" destOrd="0" presId="urn:microsoft.com/office/officeart/2005/8/layout/radial6"/>
    <dgm:cxn modelId="{0D337C22-E4F0-4781-A273-6FDC95E7FE38}" type="presParOf" srcId="{47D57C21-7345-4EB1-80BD-FC6CDE1A2CE7}" destId="{3C1F6AAA-9873-4C11-A901-C3D926CE6F76}" srcOrd="1" destOrd="0" presId="urn:microsoft.com/office/officeart/2005/8/layout/radial6"/>
    <dgm:cxn modelId="{04405EBE-1B0F-457D-9AB6-F56DA06B940D}" type="presParOf" srcId="{47D57C21-7345-4EB1-80BD-FC6CDE1A2CE7}" destId="{4EABABBD-788F-4B75-A3FC-BC344870CE11}" srcOrd="2" destOrd="0" presId="urn:microsoft.com/office/officeart/2005/8/layout/radial6"/>
    <dgm:cxn modelId="{C63351D1-4851-4DC0-A3D7-5B73060F7F39}" type="presParOf" srcId="{47D57C21-7345-4EB1-80BD-FC6CDE1A2CE7}" destId="{610472A5-9A2F-4114-8701-F315F53600F5}" srcOrd="3" destOrd="0" presId="urn:microsoft.com/office/officeart/2005/8/layout/radial6"/>
    <dgm:cxn modelId="{D54E4F2E-4FC8-4C85-809A-371946C729C6}" type="presParOf" srcId="{47D57C21-7345-4EB1-80BD-FC6CDE1A2CE7}" destId="{1ABBACEE-13F7-498B-B7E5-5B86DB00D463}" srcOrd="4" destOrd="0" presId="urn:microsoft.com/office/officeart/2005/8/layout/radial6"/>
    <dgm:cxn modelId="{726DB583-4735-41F4-BDB9-C66ADDA34E40}" type="presParOf" srcId="{47D57C21-7345-4EB1-80BD-FC6CDE1A2CE7}" destId="{007991E3-4482-47B4-B3C6-8D0E815C6DF0}" srcOrd="5" destOrd="0" presId="urn:microsoft.com/office/officeart/2005/8/layout/radial6"/>
    <dgm:cxn modelId="{85C62D3D-62BF-496D-A057-E56039BD43CC}" type="presParOf" srcId="{47D57C21-7345-4EB1-80BD-FC6CDE1A2CE7}" destId="{FF6B0277-5520-4C0A-90CA-1C125AB2B002}" srcOrd="6" destOrd="0" presId="urn:microsoft.com/office/officeart/2005/8/layout/radial6"/>
    <dgm:cxn modelId="{9F9E300B-44F4-4527-BC65-4F27060DD244}" type="presParOf" srcId="{47D57C21-7345-4EB1-80BD-FC6CDE1A2CE7}" destId="{BCB4FEAC-9DE4-483C-B174-F6082612EBB6}" srcOrd="7" destOrd="0" presId="urn:microsoft.com/office/officeart/2005/8/layout/radial6"/>
    <dgm:cxn modelId="{C38FE719-1220-4E0A-9231-F33522D68FAB}" type="presParOf" srcId="{47D57C21-7345-4EB1-80BD-FC6CDE1A2CE7}" destId="{EA293616-3B73-4BEB-939F-D41DF8113870}" srcOrd="8" destOrd="0" presId="urn:microsoft.com/office/officeart/2005/8/layout/radial6"/>
    <dgm:cxn modelId="{554EE25D-16E0-473E-8A37-A1B4BA3614A6}" type="presParOf" srcId="{47D57C21-7345-4EB1-80BD-FC6CDE1A2CE7}" destId="{62877EF4-401C-462D-AA95-2D7ED894BBF0}" srcOrd="9"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95DB7D5-EF0E-4F8E-A38F-241DBD461669}" type="doc">
      <dgm:prSet loTypeId="urn:microsoft.com/office/officeart/2005/8/layout/radial6" loCatId="cycle" qsTypeId="urn:microsoft.com/office/officeart/2005/8/quickstyle/3d1" qsCatId="3D" csTypeId="urn:microsoft.com/office/officeart/2005/8/colors/colorful1" csCatId="colorful" phldr="1"/>
      <dgm:spPr/>
      <dgm:t>
        <a:bodyPr/>
        <a:lstStyle/>
        <a:p>
          <a:pPr rtl="1"/>
          <a:endParaRPr lang="ar-EG"/>
        </a:p>
      </dgm:t>
    </dgm:pt>
    <dgm:pt modelId="{0B277DFF-7C52-4809-B40B-DA1D068449AA}">
      <dgm:prSet phldrT="[Text]"/>
      <dgm:spPr/>
      <dgm:t>
        <a:bodyPr/>
        <a:lstStyle/>
        <a:p>
          <a:pPr rtl="1"/>
          <a:r>
            <a:rPr lang="ar-EG" b="1" dirty="0"/>
            <a:t>علماء مسلمين</a:t>
          </a:r>
        </a:p>
      </dgm:t>
    </dgm:pt>
    <dgm:pt modelId="{99672B83-CF87-45F5-98EA-A018F2739C7E}" type="parTrans" cxnId="{325780A3-5128-4503-9C47-EB6A487D3BB7}">
      <dgm:prSet/>
      <dgm:spPr/>
      <dgm:t>
        <a:bodyPr/>
        <a:lstStyle/>
        <a:p>
          <a:pPr rtl="1"/>
          <a:endParaRPr lang="ar-EG"/>
        </a:p>
      </dgm:t>
    </dgm:pt>
    <dgm:pt modelId="{6101AE35-ED3B-49DC-BD58-81B8CECA2547}" type="sibTrans" cxnId="{325780A3-5128-4503-9C47-EB6A487D3BB7}">
      <dgm:prSet/>
      <dgm:spPr/>
      <dgm:t>
        <a:bodyPr/>
        <a:lstStyle/>
        <a:p>
          <a:pPr rtl="1"/>
          <a:endParaRPr lang="ar-EG"/>
        </a:p>
      </dgm:t>
    </dgm:pt>
    <dgm:pt modelId="{9852C372-0BCD-4C81-8C82-D6096DE063D9}">
      <dgm:prSet phldrT="[Text]"/>
      <dgm:spPr/>
      <dgm:t>
        <a:bodyPr/>
        <a:lstStyle/>
        <a:p>
          <a:pPr rtl="1"/>
          <a:r>
            <a:rPr lang="ar-SA" b="1" dirty="0">
              <a:solidFill>
                <a:schemeClr val="tx1"/>
              </a:solidFill>
            </a:rPr>
            <a:t>الفـارابـي</a:t>
          </a:r>
          <a:endParaRPr lang="ar-EG" b="1" dirty="0">
            <a:solidFill>
              <a:schemeClr val="tx1"/>
            </a:solidFill>
          </a:endParaRPr>
        </a:p>
      </dgm:t>
    </dgm:pt>
    <dgm:pt modelId="{25736151-F845-49ED-AB18-E102E26CE552}" type="parTrans" cxnId="{057F818C-EF42-4A07-8C88-68B917161FD2}">
      <dgm:prSet/>
      <dgm:spPr/>
      <dgm:t>
        <a:bodyPr/>
        <a:lstStyle/>
        <a:p>
          <a:pPr rtl="1"/>
          <a:endParaRPr lang="ar-EG"/>
        </a:p>
      </dgm:t>
    </dgm:pt>
    <dgm:pt modelId="{2A79AFDA-0AB8-49ED-90F0-C33DB61ACAB4}" type="sibTrans" cxnId="{057F818C-EF42-4A07-8C88-68B917161FD2}">
      <dgm:prSet/>
      <dgm:spPr/>
      <dgm:t>
        <a:bodyPr/>
        <a:lstStyle/>
        <a:p>
          <a:pPr rtl="1"/>
          <a:endParaRPr lang="ar-EG"/>
        </a:p>
      </dgm:t>
    </dgm:pt>
    <dgm:pt modelId="{CFA1C2BF-5A9D-4EC4-924F-848A0FFCB17F}">
      <dgm:prSet phldrT="[Text]"/>
      <dgm:spPr/>
      <dgm:t>
        <a:bodyPr/>
        <a:lstStyle/>
        <a:p>
          <a:pPr rtl="1"/>
          <a:r>
            <a:rPr lang="ar-SA" b="1" dirty="0">
              <a:solidFill>
                <a:schemeClr val="tx1"/>
              </a:solidFill>
            </a:rPr>
            <a:t>ابن سينا</a:t>
          </a:r>
          <a:endParaRPr lang="ar-EG" b="1" dirty="0">
            <a:solidFill>
              <a:schemeClr val="tx1"/>
            </a:solidFill>
          </a:endParaRPr>
        </a:p>
      </dgm:t>
    </dgm:pt>
    <dgm:pt modelId="{275D1DA5-5904-4886-AF78-4F086E622D40}" type="parTrans" cxnId="{4EDD085E-D350-4808-93DC-E6D5262FD595}">
      <dgm:prSet/>
      <dgm:spPr/>
      <dgm:t>
        <a:bodyPr/>
        <a:lstStyle/>
        <a:p>
          <a:pPr rtl="1"/>
          <a:endParaRPr lang="ar-EG"/>
        </a:p>
      </dgm:t>
    </dgm:pt>
    <dgm:pt modelId="{FFB9B68D-95FC-4DCB-A3CF-76A43725C7C4}" type="sibTrans" cxnId="{4EDD085E-D350-4808-93DC-E6D5262FD595}">
      <dgm:prSet/>
      <dgm:spPr/>
      <dgm:t>
        <a:bodyPr/>
        <a:lstStyle/>
        <a:p>
          <a:pPr rtl="1"/>
          <a:endParaRPr lang="ar-EG"/>
        </a:p>
      </dgm:t>
    </dgm:pt>
    <dgm:pt modelId="{CC24C65A-8069-4FA1-9595-98464A0196BC}">
      <dgm:prSet phldrT="[Text]"/>
      <dgm:spPr/>
      <dgm:t>
        <a:bodyPr/>
        <a:lstStyle/>
        <a:p>
          <a:pPr rtl="1"/>
          <a:r>
            <a:rPr lang="ar-SA" b="1" dirty="0">
              <a:solidFill>
                <a:schemeClr val="tx1"/>
              </a:solidFill>
            </a:rPr>
            <a:t>ابن خلدون</a:t>
          </a:r>
          <a:endParaRPr lang="ar-EG" b="1" dirty="0">
            <a:solidFill>
              <a:schemeClr val="tx1"/>
            </a:solidFill>
          </a:endParaRPr>
        </a:p>
      </dgm:t>
    </dgm:pt>
    <dgm:pt modelId="{A8ABAC28-E6E4-4F44-8E6C-BCA6E9357968}" type="parTrans" cxnId="{E730918C-36E5-472C-A517-4B769C13EA7F}">
      <dgm:prSet/>
      <dgm:spPr/>
      <dgm:t>
        <a:bodyPr/>
        <a:lstStyle/>
        <a:p>
          <a:pPr rtl="1"/>
          <a:endParaRPr lang="ar-EG"/>
        </a:p>
      </dgm:t>
    </dgm:pt>
    <dgm:pt modelId="{6A23C016-62BF-41C0-879A-6B3476D0CD70}" type="sibTrans" cxnId="{E730918C-36E5-472C-A517-4B769C13EA7F}">
      <dgm:prSet/>
      <dgm:spPr/>
      <dgm:t>
        <a:bodyPr/>
        <a:lstStyle/>
        <a:p>
          <a:pPr rtl="1"/>
          <a:endParaRPr lang="ar-EG"/>
        </a:p>
      </dgm:t>
    </dgm:pt>
    <dgm:pt modelId="{8CE7A0C8-0397-4D5E-AFF0-27A75328AA83}">
      <dgm:prSet phldrT="[Text]"/>
      <dgm:spPr/>
      <dgm:t>
        <a:bodyPr/>
        <a:lstStyle/>
        <a:p>
          <a:pPr rtl="1"/>
          <a:r>
            <a:rPr lang="ar-EG" b="1" dirty="0">
              <a:solidFill>
                <a:schemeClr val="tx1"/>
              </a:solidFill>
            </a:rPr>
            <a:t>الغزالي</a:t>
          </a:r>
        </a:p>
      </dgm:t>
    </dgm:pt>
    <dgm:pt modelId="{D7884EF3-4D69-4260-8CD0-8C819D2544F8}" type="parTrans" cxnId="{B17C9587-7330-46B5-903D-BEB6934D18B8}">
      <dgm:prSet/>
      <dgm:spPr/>
      <dgm:t>
        <a:bodyPr/>
        <a:lstStyle/>
        <a:p>
          <a:pPr rtl="1"/>
          <a:endParaRPr lang="ar-EG"/>
        </a:p>
      </dgm:t>
    </dgm:pt>
    <dgm:pt modelId="{DFDF004E-16EB-4605-B559-658A8DB43352}" type="sibTrans" cxnId="{B17C9587-7330-46B5-903D-BEB6934D18B8}">
      <dgm:prSet/>
      <dgm:spPr/>
      <dgm:t>
        <a:bodyPr/>
        <a:lstStyle/>
        <a:p>
          <a:pPr rtl="1"/>
          <a:endParaRPr lang="ar-EG"/>
        </a:p>
      </dgm:t>
    </dgm:pt>
    <dgm:pt modelId="{D6E9842D-E739-49B6-9CBE-2C92AED97AA6}">
      <dgm:prSet phldrT="[Text]"/>
      <dgm:spPr/>
      <dgm:t>
        <a:bodyPr/>
        <a:lstStyle/>
        <a:p>
          <a:pPr rtl="1"/>
          <a:r>
            <a:rPr lang="ar-SA" b="1" dirty="0">
              <a:solidFill>
                <a:schemeClr val="tx1"/>
              </a:solidFill>
            </a:rPr>
            <a:t>ابن </a:t>
          </a:r>
          <a:r>
            <a:rPr lang="ar-EG" b="1" dirty="0">
              <a:solidFill>
                <a:schemeClr val="tx1"/>
              </a:solidFill>
            </a:rPr>
            <a:t>رشد</a:t>
          </a:r>
        </a:p>
      </dgm:t>
    </dgm:pt>
    <dgm:pt modelId="{C6CA32E6-A7B7-4203-9B43-AC9B286C4FDA}" type="parTrans" cxnId="{E34C63A0-11B7-436E-8132-D21FC4FE0600}">
      <dgm:prSet/>
      <dgm:spPr/>
      <dgm:t>
        <a:bodyPr/>
        <a:lstStyle/>
        <a:p>
          <a:pPr rtl="1"/>
          <a:endParaRPr lang="ar-EG"/>
        </a:p>
      </dgm:t>
    </dgm:pt>
    <dgm:pt modelId="{E3632C2D-E261-46D2-8164-1E6EFB71B02A}" type="sibTrans" cxnId="{E34C63A0-11B7-436E-8132-D21FC4FE0600}">
      <dgm:prSet/>
      <dgm:spPr/>
      <dgm:t>
        <a:bodyPr/>
        <a:lstStyle/>
        <a:p>
          <a:pPr rtl="1"/>
          <a:endParaRPr lang="ar-EG"/>
        </a:p>
      </dgm:t>
    </dgm:pt>
    <dgm:pt modelId="{47D57C21-7345-4EB1-80BD-FC6CDE1A2CE7}" type="pres">
      <dgm:prSet presAssocID="{F95DB7D5-EF0E-4F8E-A38F-241DBD461669}" presName="Name0" presStyleCnt="0">
        <dgm:presLayoutVars>
          <dgm:chMax val="1"/>
          <dgm:dir/>
          <dgm:animLvl val="ctr"/>
          <dgm:resizeHandles val="exact"/>
        </dgm:presLayoutVars>
      </dgm:prSet>
      <dgm:spPr/>
    </dgm:pt>
    <dgm:pt modelId="{6AF3CE61-8ECB-464A-AFE6-C0873DC72E9F}" type="pres">
      <dgm:prSet presAssocID="{0B277DFF-7C52-4809-B40B-DA1D068449AA}" presName="centerShape" presStyleLbl="node0" presStyleIdx="0" presStyleCnt="1" custScaleX="95717"/>
      <dgm:spPr/>
    </dgm:pt>
    <dgm:pt modelId="{3C1F6AAA-9873-4C11-A901-C3D926CE6F76}" type="pres">
      <dgm:prSet presAssocID="{9852C372-0BCD-4C81-8C82-D6096DE063D9}" presName="node" presStyleLbl="node1" presStyleIdx="0" presStyleCnt="5" custScaleX="138083">
        <dgm:presLayoutVars>
          <dgm:bulletEnabled val="1"/>
        </dgm:presLayoutVars>
      </dgm:prSet>
      <dgm:spPr/>
    </dgm:pt>
    <dgm:pt modelId="{4EABABBD-788F-4B75-A3FC-BC344870CE11}" type="pres">
      <dgm:prSet presAssocID="{9852C372-0BCD-4C81-8C82-D6096DE063D9}" presName="dummy" presStyleCnt="0"/>
      <dgm:spPr/>
    </dgm:pt>
    <dgm:pt modelId="{610472A5-9A2F-4114-8701-F315F53600F5}" type="pres">
      <dgm:prSet presAssocID="{2A79AFDA-0AB8-49ED-90F0-C33DB61ACAB4}" presName="sibTrans" presStyleLbl="sibTrans2D1" presStyleIdx="0" presStyleCnt="5"/>
      <dgm:spPr/>
    </dgm:pt>
    <dgm:pt modelId="{1ABBACEE-13F7-498B-B7E5-5B86DB00D463}" type="pres">
      <dgm:prSet presAssocID="{CFA1C2BF-5A9D-4EC4-924F-848A0FFCB17F}" presName="node" presStyleLbl="node1" presStyleIdx="1" presStyleCnt="5" custScaleX="128985">
        <dgm:presLayoutVars>
          <dgm:bulletEnabled val="1"/>
        </dgm:presLayoutVars>
      </dgm:prSet>
      <dgm:spPr/>
    </dgm:pt>
    <dgm:pt modelId="{007991E3-4482-47B4-B3C6-8D0E815C6DF0}" type="pres">
      <dgm:prSet presAssocID="{CFA1C2BF-5A9D-4EC4-924F-848A0FFCB17F}" presName="dummy" presStyleCnt="0"/>
      <dgm:spPr/>
    </dgm:pt>
    <dgm:pt modelId="{FF6B0277-5520-4C0A-90CA-1C125AB2B002}" type="pres">
      <dgm:prSet presAssocID="{FFB9B68D-95FC-4DCB-A3CF-76A43725C7C4}" presName="sibTrans" presStyleLbl="sibTrans2D1" presStyleIdx="1" presStyleCnt="5"/>
      <dgm:spPr/>
    </dgm:pt>
    <dgm:pt modelId="{BCB4FEAC-9DE4-483C-B174-F6082612EBB6}" type="pres">
      <dgm:prSet presAssocID="{CC24C65A-8069-4FA1-9595-98464A0196BC}" presName="node" presStyleLbl="node1" presStyleIdx="2" presStyleCnt="5" custScaleX="128985">
        <dgm:presLayoutVars>
          <dgm:bulletEnabled val="1"/>
        </dgm:presLayoutVars>
      </dgm:prSet>
      <dgm:spPr/>
    </dgm:pt>
    <dgm:pt modelId="{EA293616-3B73-4BEB-939F-D41DF8113870}" type="pres">
      <dgm:prSet presAssocID="{CC24C65A-8069-4FA1-9595-98464A0196BC}" presName="dummy" presStyleCnt="0"/>
      <dgm:spPr/>
    </dgm:pt>
    <dgm:pt modelId="{62877EF4-401C-462D-AA95-2D7ED894BBF0}" type="pres">
      <dgm:prSet presAssocID="{6A23C016-62BF-41C0-879A-6B3476D0CD70}" presName="sibTrans" presStyleLbl="sibTrans2D1" presStyleIdx="2" presStyleCnt="5"/>
      <dgm:spPr/>
    </dgm:pt>
    <dgm:pt modelId="{C4E95E99-5D1C-4AF2-941A-496CA8D02293}" type="pres">
      <dgm:prSet presAssocID="{8CE7A0C8-0397-4D5E-AFF0-27A75328AA83}" presName="node" presStyleLbl="node1" presStyleIdx="3" presStyleCnt="5" custScaleX="128985">
        <dgm:presLayoutVars>
          <dgm:bulletEnabled val="1"/>
        </dgm:presLayoutVars>
      </dgm:prSet>
      <dgm:spPr/>
    </dgm:pt>
    <dgm:pt modelId="{27490468-795A-4B05-A068-021F9A48E4DE}" type="pres">
      <dgm:prSet presAssocID="{8CE7A0C8-0397-4D5E-AFF0-27A75328AA83}" presName="dummy" presStyleCnt="0"/>
      <dgm:spPr/>
    </dgm:pt>
    <dgm:pt modelId="{8DC85FF4-4494-48EF-97AC-C36CAB18E258}" type="pres">
      <dgm:prSet presAssocID="{DFDF004E-16EB-4605-B559-658A8DB43352}" presName="sibTrans" presStyleLbl="sibTrans2D1" presStyleIdx="3" presStyleCnt="5"/>
      <dgm:spPr/>
    </dgm:pt>
    <dgm:pt modelId="{28A61A99-7AA1-42BE-B634-ED552BBA4D29}" type="pres">
      <dgm:prSet presAssocID="{D6E9842D-E739-49B6-9CBE-2C92AED97AA6}" presName="node" presStyleLbl="node1" presStyleIdx="4" presStyleCnt="5" custScaleX="128985">
        <dgm:presLayoutVars>
          <dgm:bulletEnabled val="1"/>
        </dgm:presLayoutVars>
      </dgm:prSet>
      <dgm:spPr/>
    </dgm:pt>
    <dgm:pt modelId="{20B5C8F3-7547-4901-A207-A0CE9053E755}" type="pres">
      <dgm:prSet presAssocID="{D6E9842D-E739-49B6-9CBE-2C92AED97AA6}" presName="dummy" presStyleCnt="0"/>
      <dgm:spPr/>
    </dgm:pt>
    <dgm:pt modelId="{9FA15BAC-288F-43F6-9FB3-954769327828}" type="pres">
      <dgm:prSet presAssocID="{E3632C2D-E261-46D2-8164-1E6EFB71B02A}" presName="sibTrans" presStyleLbl="sibTrans2D1" presStyleIdx="4" presStyleCnt="5"/>
      <dgm:spPr/>
    </dgm:pt>
  </dgm:ptLst>
  <dgm:cxnLst>
    <dgm:cxn modelId="{5D0DEA18-BA57-4637-9B4C-6120DA63C464}" type="presOf" srcId="{6A23C016-62BF-41C0-879A-6B3476D0CD70}" destId="{62877EF4-401C-462D-AA95-2D7ED894BBF0}" srcOrd="0" destOrd="0" presId="urn:microsoft.com/office/officeart/2005/8/layout/radial6"/>
    <dgm:cxn modelId="{4EDD085E-D350-4808-93DC-E6D5262FD595}" srcId="{0B277DFF-7C52-4809-B40B-DA1D068449AA}" destId="{CFA1C2BF-5A9D-4EC4-924F-848A0FFCB17F}" srcOrd="1" destOrd="0" parTransId="{275D1DA5-5904-4886-AF78-4F086E622D40}" sibTransId="{FFB9B68D-95FC-4DCB-A3CF-76A43725C7C4}"/>
    <dgm:cxn modelId="{15A9A142-4B2A-441A-B457-C46B339AE506}" type="presOf" srcId="{CC24C65A-8069-4FA1-9595-98464A0196BC}" destId="{BCB4FEAC-9DE4-483C-B174-F6082612EBB6}" srcOrd="0" destOrd="0" presId="urn:microsoft.com/office/officeart/2005/8/layout/radial6"/>
    <dgm:cxn modelId="{106B6A4B-8AA3-453E-9B69-BEF7BC71161A}" type="presOf" srcId="{CFA1C2BF-5A9D-4EC4-924F-848A0FFCB17F}" destId="{1ABBACEE-13F7-498B-B7E5-5B86DB00D463}" srcOrd="0" destOrd="0" presId="urn:microsoft.com/office/officeart/2005/8/layout/radial6"/>
    <dgm:cxn modelId="{5FAC304C-23D3-4D23-8661-6B824DAB5E31}" type="presOf" srcId="{2A79AFDA-0AB8-49ED-90F0-C33DB61ACAB4}" destId="{610472A5-9A2F-4114-8701-F315F53600F5}" srcOrd="0" destOrd="0" presId="urn:microsoft.com/office/officeart/2005/8/layout/radial6"/>
    <dgm:cxn modelId="{EB5E4654-9CAE-4D4B-B9B6-003ACD166CE1}" type="presOf" srcId="{0B277DFF-7C52-4809-B40B-DA1D068449AA}" destId="{6AF3CE61-8ECB-464A-AFE6-C0873DC72E9F}" srcOrd="0" destOrd="0" presId="urn:microsoft.com/office/officeart/2005/8/layout/radial6"/>
    <dgm:cxn modelId="{B17C9587-7330-46B5-903D-BEB6934D18B8}" srcId="{0B277DFF-7C52-4809-B40B-DA1D068449AA}" destId="{8CE7A0C8-0397-4D5E-AFF0-27A75328AA83}" srcOrd="3" destOrd="0" parTransId="{D7884EF3-4D69-4260-8CD0-8C819D2544F8}" sibTransId="{DFDF004E-16EB-4605-B559-658A8DB43352}"/>
    <dgm:cxn modelId="{057F818C-EF42-4A07-8C88-68B917161FD2}" srcId="{0B277DFF-7C52-4809-B40B-DA1D068449AA}" destId="{9852C372-0BCD-4C81-8C82-D6096DE063D9}" srcOrd="0" destOrd="0" parTransId="{25736151-F845-49ED-AB18-E102E26CE552}" sibTransId="{2A79AFDA-0AB8-49ED-90F0-C33DB61ACAB4}"/>
    <dgm:cxn modelId="{E730918C-36E5-472C-A517-4B769C13EA7F}" srcId="{0B277DFF-7C52-4809-B40B-DA1D068449AA}" destId="{CC24C65A-8069-4FA1-9595-98464A0196BC}" srcOrd="2" destOrd="0" parTransId="{A8ABAC28-E6E4-4F44-8E6C-BCA6E9357968}" sibTransId="{6A23C016-62BF-41C0-879A-6B3476D0CD70}"/>
    <dgm:cxn modelId="{808DB290-9D98-43AF-ADA0-CD4255D73720}" type="presOf" srcId="{FFB9B68D-95FC-4DCB-A3CF-76A43725C7C4}" destId="{FF6B0277-5520-4C0A-90CA-1C125AB2B002}" srcOrd="0" destOrd="0" presId="urn:microsoft.com/office/officeart/2005/8/layout/radial6"/>
    <dgm:cxn modelId="{E34C63A0-11B7-436E-8132-D21FC4FE0600}" srcId="{0B277DFF-7C52-4809-B40B-DA1D068449AA}" destId="{D6E9842D-E739-49B6-9CBE-2C92AED97AA6}" srcOrd="4" destOrd="0" parTransId="{C6CA32E6-A7B7-4203-9B43-AC9B286C4FDA}" sibTransId="{E3632C2D-E261-46D2-8164-1E6EFB71B02A}"/>
    <dgm:cxn modelId="{325780A3-5128-4503-9C47-EB6A487D3BB7}" srcId="{F95DB7D5-EF0E-4F8E-A38F-241DBD461669}" destId="{0B277DFF-7C52-4809-B40B-DA1D068449AA}" srcOrd="0" destOrd="0" parTransId="{99672B83-CF87-45F5-98EA-A018F2739C7E}" sibTransId="{6101AE35-ED3B-49DC-BD58-81B8CECA2547}"/>
    <dgm:cxn modelId="{41072DA4-2E78-49B2-A70A-52B8B51C3484}" type="presOf" srcId="{DFDF004E-16EB-4605-B559-658A8DB43352}" destId="{8DC85FF4-4494-48EF-97AC-C36CAB18E258}" srcOrd="0" destOrd="0" presId="urn:microsoft.com/office/officeart/2005/8/layout/radial6"/>
    <dgm:cxn modelId="{D7A9BBAB-2A99-426E-83C5-06B03E5AE342}" type="presOf" srcId="{F95DB7D5-EF0E-4F8E-A38F-241DBD461669}" destId="{47D57C21-7345-4EB1-80BD-FC6CDE1A2CE7}" srcOrd="0" destOrd="0" presId="urn:microsoft.com/office/officeart/2005/8/layout/radial6"/>
    <dgm:cxn modelId="{FFEB34CE-802A-4AB6-9D03-335BECF7852C}" type="presOf" srcId="{9852C372-0BCD-4C81-8C82-D6096DE063D9}" destId="{3C1F6AAA-9873-4C11-A901-C3D926CE6F76}" srcOrd="0" destOrd="0" presId="urn:microsoft.com/office/officeart/2005/8/layout/radial6"/>
    <dgm:cxn modelId="{AC87C7D3-0628-4F68-BBB8-CA30570B5A40}" type="presOf" srcId="{8CE7A0C8-0397-4D5E-AFF0-27A75328AA83}" destId="{C4E95E99-5D1C-4AF2-941A-496CA8D02293}" srcOrd="0" destOrd="0" presId="urn:microsoft.com/office/officeart/2005/8/layout/radial6"/>
    <dgm:cxn modelId="{E79036D4-38C9-420A-8420-0E506AB376BC}" type="presOf" srcId="{E3632C2D-E261-46D2-8164-1E6EFB71B02A}" destId="{9FA15BAC-288F-43F6-9FB3-954769327828}" srcOrd="0" destOrd="0" presId="urn:microsoft.com/office/officeart/2005/8/layout/radial6"/>
    <dgm:cxn modelId="{62CBC6FF-B005-40B1-A7FC-C0FE73968050}" type="presOf" srcId="{D6E9842D-E739-49B6-9CBE-2C92AED97AA6}" destId="{28A61A99-7AA1-42BE-B634-ED552BBA4D29}" srcOrd="0" destOrd="0" presId="urn:microsoft.com/office/officeart/2005/8/layout/radial6"/>
    <dgm:cxn modelId="{037A0FF9-3546-4457-85D1-165547E4BE3F}" type="presParOf" srcId="{47D57C21-7345-4EB1-80BD-FC6CDE1A2CE7}" destId="{6AF3CE61-8ECB-464A-AFE6-C0873DC72E9F}" srcOrd="0" destOrd="0" presId="urn:microsoft.com/office/officeart/2005/8/layout/radial6"/>
    <dgm:cxn modelId="{0D337C22-E4F0-4781-A273-6FDC95E7FE38}" type="presParOf" srcId="{47D57C21-7345-4EB1-80BD-FC6CDE1A2CE7}" destId="{3C1F6AAA-9873-4C11-A901-C3D926CE6F76}" srcOrd="1" destOrd="0" presId="urn:microsoft.com/office/officeart/2005/8/layout/radial6"/>
    <dgm:cxn modelId="{04405EBE-1B0F-457D-9AB6-F56DA06B940D}" type="presParOf" srcId="{47D57C21-7345-4EB1-80BD-FC6CDE1A2CE7}" destId="{4EABABBD-788F-4B75-A3FC-BC344870CE11}" srcOrd="2" destOrd="0" presId="urn:microsoft.com/office/officeart/2005/8/layout/radial6"/>
    <dgm:cxn modelId="{C63351D1-4851-4DC0-A3D7-5B73060F7F39}" type="presParOf" srcId="{47D57C21-7345-4EB1-80BD-FC6CDE1A2CE7}" destId="{610472A5-9A2F-4114-8701-F315F53600F5}" srcOrd="3" destOrd="0" presId="urn:microsoft.com/office/officeart/2005/8/layout/radial6"/>
    <dgm:cxn modelId="{D54E4F2E-4FC8-4C85-809A-371946C729C6}" type="presParOf" srcId="{47D57C21-7345-4EB1-80BD-FC6CDE1A2CE7}" destId="{1ABBACEE-13F7-498B-B7E5-5B86DB00D463}" srcOrd="4" destOrd="0" presId="urn:microsoft.com/office/officeart/2005/8/layout/radial6"/>
    <dgm:cxn modelId="{726DB583-4735-41F4-BDB9-C66ADDA34E40}" type="presParOf" srcId="{47D57C21-7345-4EB1-80BD-FC6CDE1A2CE7}" destId="{007991E3-4482-47B4-B3C6-8D0E815C6DF0}" srcOrd="5" destOrd="0" presId="urn:microsoft.com/office/officeart/2005/8/layout/radial6"/>
    <dgm:cxn modelId="{85C62D3D-62BF-496D-A057-E56039BD43CC}" type="presParOf" srcId="{47D57C21-7345-4EB1-80BD-FC6CDE1A2CE7}" destId="{FF6B0277-5520-4C0A-90CA-1C125AB2B002}" srcOrd="6" destOrd="0" presId="urn:microsoft.com/office/officeart/2005/8/layout/radial6"/>
    <dgm:cxn modelId="{9F9E300B-44F4-4527-BC65-4F27060DD244}" type="presParOf" srcId="{47D57C21-7345-4EB1-80BD-FC6CDE1A2CE7}" destId="{BCB4FEAC-9DE4-483C-B174-F6082612EBB6}" srcOrd="7" destOrd="0" presId="urn:microsoft.com/office/officeart/2005/8/layout/radial6"/>
    <dgm:cxn modelId="{C38FE719-1220-4E0A-9231-F33522D68FAB}" type="presParOf" srcId="{47D57C21-7345-4EB1-80BD-FC6CDE1A2CE7}" destId="{EA293616-3B73-4BEB-939F-D41DF8113870}" srcOrd="8" destOrd="0" presId="urn:microsoft.com/office/officeart/2005/8/layout/radial6"/>
    <dgm:cxn modelId="{554EE25D-16E0-473E-8A37-A1B4BA3614A6}" type="presParOf" srcId="{47D57C21-7345-4EB1-80BD-FC6CDE1A2CE7}" destId="{62877EF4-401C-462D-AA95-2D7ED894BBF0}" srcOrd="9" destOrd="0" presId="urn:microsoft.com/office/officeart/2005/8/layout/radial6"/>
    <dgm:cxn modelId="{BABBB977-C357-4C5F-81F8-EA2C99D9E435}" type="presParOf" srcId="{47D57C21-7345-4EB1-80BD-FC6CDE1A2CE7}" destId="{C4E95E99-5D1C-4AF2-941A-496CA8D02293}" srcOrd="10" destOrd="0" presId="urn:microsoft.com/office/officeart/2005/8/layout/radial6"/>
    <dgm:cxn modelId="{11A25451-988F-4D83-8BF5-E0AF96A1DD61}" type="presParOf" srcId="{47D57C21-7345-4EB1-80BD-FC6CDE1A2CE7}" destId="{27490468-795A-4B05-A068-021F9A48E4DE}" srcOrd="11" destOrd="0" presId="urn:microsoft.com/office/officeart/2005/8/layout/radial6"/>
    <dgm:cxn modelId="{46672679-FB70-4D81-A0C3-C90EC15ACC88}" type="presParOf" srcId="{47D57C21-7345-4EB1-80BD-FC6CDE1A2CE7}" destId="{8DC85FF4-4494-48EF-97AC-C36CAB18E258}" srcOrd="12" destOrd="0" presId="urn:microsoft.com/office/officeart/2005/8/layout/radial6"/>
    <dgm:cxn modelId="{2F6BBD7B-DC87-4A78-BAEF-C78918B7C186}" type="presParOf" srcId="{47D57C21-7345-4EB1-80BD-FC6CDE1A2CE7}" destId="{28A61A99-7AA1-42BE-B634-ED552BBA4D29}" srcOrd="13" destOrd="0" presId="urn:microsoft.com/office/officeart/2005/8/layout/radial6"/>
    <dgm:cxn modelId="{E6EFEC1C-A49F-48C7-AD9C-9EFD24AA290D}" type="presParOf" srcId="{47D57C21-7345-4EB1-80BD-FC6CDE1A2CE7}" destId="{20B5C8F3-7547-4901-A207-A0CE9053E755}" srcOrd="14" destOrd="0" presId="urn:microsoft.com/office/officeart/2005/8/layout/radial6"/>
    <dgm:cxn modelId="{853A2518-EB24-43EA-A08D-CB8F258CD03B}" type="presParOf" srcId="{47D57C21-7345-4EB1-80BD-FC6CDE1A2CE7}" destId="{9FA15BAC-288F-43F6-9FB3-954769327828}" srcOrd="15"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95DB7D5-EF0E-4F8E-A38F-241DBD461669}" type="doc">
      <dgm:prSet loTypeId="urn:microsoft.com/office/officeart/2005/8/layout/radial5" loCatId="cycle" qsTypeId="urn:microsoft.com/office/officeart/2005/8/quickstyle/3d2" qsCatId="3D" csTypeId="urn:microsoft.com/office/officeart/2005/8/colors/colorful1" csCatId="colorful" phldr="1"/>
      <dgm:spPr/>
      <dgm:t>
        <a:bodyPr/>
        <a:lstStyle/>
        <a:p>
          <a:pPr rtl="1"/>
          <a:endParaRPr lang="ar-EG"/>
        </a:p>
      </dgm:t>
    </dgm:pt>
    <dgm:pt modelId="{0B277DFF-7C52-4809-B40B-DA1D068449AA}">
      <dgm:prSet phldrT="[Text]"/>
      <dgm:spPr/>
      <dgm:t>
        <a:bodyPr/>
        <a:lstStyle/>
        <a:p>
          <a:pPr rtl="1"/>
          <a:r>
            <a:rPr lang="ar-EG" b="1" dirty="0"/>
            <a:t>نماذج عربية </a:t>
          </a:r>
        </a:p>
      </dgm:t>
    </dgm:pt>
    <dgm:pt modelId="{99672B83-CF87-45F5-98EA-A018F2739C7E}" type="parTrans" cxnId="{325780A3-5128-4503-9C47-EB6A487D3BB7}">
      <dgm:prSet/>
      <dgm:spPr/>
      <dgm:t>
        <a:bodyPr/>
        <a:lstStyle/>
        <a:p>
          <a:pPr rtl="1"/>
          <a:endParaRPr lang="ar-EG"/>
        </a:p>
      </dgm:t>
    </dgm:pt>
    <dgm:pt modelId="{6101AE35-ED3B-49DC-BD58-81B8CECA2547}" type="sibTrans" cxnId="{325780A3-5128-4503-9C47-EB6A487D3BB7}">
      <dgm:prSet/>
      <dgm:spPr/>
      <dgm:t>
        <a:bodyPr/>
        <a:lstStyle/>
        <a:p>
          <a:pPr rtl="1"/>
          <a:endParaRPr lang="ar-EG"/>
        </a:p>
      </dgm:t>
    </dgm:pt>
    <dgm:pt modelId="{9852C372-0BCD-4C81-8C82-D6096DE063D9}">
      <dgm:prSet phldrT="[Text]"/>
      <dgm:spPr/>
      <dgm:t>
        <a:bodyPr/>
        <a:lstStyle/>
        <a:p>
          <a:pPr rtl="1"/>
          <a:r>
            <a:rPr lang="ar-EG" b="1" dirty="0">
              <a:solidFill>
                <a:schemeClr val="tx1"/>
              </a:solidFill>
            </a:rPr>
            <a:t>فؤاد البهي السيد</a:t>
          </a:r>
        </a:p>
      </dgm:t>
    </dgm:pt>
    <dgm:pt modelId="{25736151-F845-49ED-AB18-E102E26CE552}" type="parTrans" cxnId="{057F818C-EF42-4A07-8C88-68B917161FD2}">
      <dgm:prSet/>
      <dgm:spPr/>
      <dgm:t>
        <a:bodyPr/>
        <a:lstStyle/>
        <a:p>
          <a:pPr rtl="1"/>
          <a:endParaRPr lang="ar-EG"/>
        </a:p>
      </dgm:t>
    </dgm:pt>
    <dgm:pt modelId="{2A79AFDA-0AB8-49ED-90F0-C33DB61ACAB4}" type="sibTrans" cxnId="{057F818C-EF42-4A07-8C88-68B917161FD2}">
      <dgm:prSet/>
      <dgm:spPr/>
      <dgm:t>
        <a:bodyPr/>
        <a:lstStyle/>
        <a:p>
          <a:pPr rtl="1"/>
          <a:endParaRPr lang="ar-EG"/>
        </a:p>
      </dgm:t>
    </dgm:pt>
    <dgm:pt modelId="{24CB8540-DDC4-4132-BD8C-8FB6642C4C91}">
      <dgm:prSet phldrT="[Text]"/>
      <dgm:spPr/>
      <dgm:t>
        <a:bodyPr/>
        <a:lstStyle/>
        <a:p>
          <a:pPr rtl="1"/>
          <a:r>
            <a:rPr lang="ar-EG" b="1" dirty="0">
              <a:solidFill>
                <a:schemeClr val="tx1"/>
              </a:solidFill>
            </a:rPr>
            <a:t>يوسف مراد</a:t>
          </a:r>
        </a:p>
      </dgm:t>
    </dgm:pt>
    <dgm:pt modelId="{A0BA4A2E-B010-413C-BEA3-9919174A7E16}" type="parTrans" cxnId="{A4C8C76C-C8F0-40B2-9124-60CB59F210D5}">
      <dgm:prSet/>
      <dgm:spPr/>
      <dgm:t>
        <a:bodyPr/>
        <a:lstStyle/>
        <a:p>
          <a:pPr rtl="1"/>
          <a:endParaRPr lang="ar-EG"/>
        </a:p>
      </dgm:t>
    </dgm:pt>
    <dgm:pt modelId="{1580734F-1DB4-4EC5-A6B2-17D52CEA3BC5}" type="sibTrans" cxnId="{A4C8C76C-C8F0-40B2-9124-60CB59F210D5}">
      <dgm:prSet/>
      <dgm:spPr/>
      <dgm:t>
        <a:bodyPr/>
        <a:lstStyle/>
        <a:p>
          <a:pPr rtl="1"/>
          <a:endParaRPr lang="ar-EG"/>
        </a:p>
      </dgm:t>
    </dgm:pt>
    <dgm:pt modelId="{4312A069-4BAD-4CFD-BCD0-3A8BDDEDA660}">
      <dgm:prSet phldrT="[Text]"/>
      <dgm:spPr/>
      <dgm:t>
        <a:bodyPr/>
        <a:lstStyle/>
        <a:p>
          <a:pPr rtl="1"/>
          <a:r>
            <a:rPr lang="ar-EG" b="1" dirty="0">
              <a:solidFill>
                <a:schemeClr val="tx1"/>
              </a:solidFill>
            </a:rPr>
            <a:t>صلاح مخيمر</a:t>
          </a:r>
        </a:p>
      </dgm:t>
    </dgm:pt>
    <dgm:pt modelId="{0BC06A7C-C37E-419B-8267-CA9DC00AD50C}" type="parTrans" cxnId="{A1980312-9428-4044-80ED-6A405B02D24E}">
      <dgm:prSet/>
      <dgm:spPr/>
      <dgm:t>
        <a:bodyPr/>
        <a:lstStyle/>
        <a:p>
          <a:pPr rtl="1"/>
          <a:endParaRPr lang="ar-EG"/>
        </a:p>
      </dgm:t>
    </dgm:pt>
    <dgm:pt modelId="{64D96639-7261-4438-A17C-D10B5E5F232F}" type="sibTrans" cxnId="{A1980312-9428-4044-80ED-6A405B02D24E}">
      <dgm:prSet/>
      <dgm:spPr/>
      <dgm:t>
        <a:bodyPr/>
        <a:lstStyle/>
        <a:p>
          <a:pPr rtl="1"/>
          <a:endParaRPr lang="ar-EG"/>
        </a:p>
      </dgm:t>
    </dgm:pt>
    <dgm:pt modelId="{15A5E6C3-7B74-416C-8AB6-4D40466C53C0}">
      <dgm:prSet phldrT="[Text]"/>
      <dgm:spPr/>
      <dgm:t>
        <a:bodyPr/>
        <a:lstStyle/>
        <a:p>
          <a:pPr rtl="1"/>
          <a:r>
            <a:rPr lang="ar-EG" b="1" dirty="0">
              <a:solidFill>
                <a:schemeClr val="tx1"/>
              </a:solidFill>
            </a:rPr>
            <a:t>أحمد زكي صالح</a:t>
          </a:r>
        </a:p>
      </dgm:t>
    </dgm:pt>
    <dgm:pt modelId="{4D0FD1DB-5C71-4585-8D33-E089CBCEB697}" type="parTrans" cxnId="{5E7BD3B9-F529-4D6F-BA23-14EB3D4341A2}">
      <dgm:prSet/>
      <dgm:spPr/>
      <dgm:t>
        <a:bodyPr/>
        <a:lstStyle/>
        <a:p>
          <a:pPr rtl="1"/>
          <a:endParaRPr lang="ar-EG"/>
        </a:p>
      </dgm:t>
    </dgm:pt>
    <dgm:pt modelId="{F36445CD-6F0C-43E8-A9EB-23C98D6BE1C0}" type="sibTrans" cxnId="{5E7BD3B9-F529-4D6F-BA23-14EB3D4341A2}">
      <dgm:prSet/>
      <dgm:spPr/>
      <dgm:t>
        <a:bodyPr/>
        <a:lstStyle/>
        <a:p>
          <a:pPr rtl="1"/>
          <a:endParaRPr lang="ar-EG"/>
        </a:p>
      </dgm:t>
    </dgm:pt>
    <dgm:pt modelId="{89050105-B930-41D5-A8C8-9B96F16BF394}">
      <dgm:prSet phldrT="[Text]"/>
      <dgm:spPr/>
      <dgm:t>
        <a:bodyPr/>
        <a:lstStyle/>
        <a:p>
          <a:endParaRPr lang="en-US"/>
        </a:p>
      </dgm:t>
    </dgm:pt>
    <dgm:pt modelId="{BD7D3DA6-32BA-464A-AB76-9447B9C67389}" type="parTrans" cxnId="{2D3E451B-CA10-43CD-BCF1-1D09BF777530}">
      <dgm:prSet/>
      <dgm:spPr/>
      <dgm:t>
        <a:bodyPr/>
        <a:lstStyle/>
        <a:p>
          <a:pPr rtl="1"/>
          <a:endParaRPr lang="ar-EG"/>
        </a:p>
      </dgm:t>
    </dgm:pt>
    <dgm:pt modelId="{C1443292-06BC-492B-A6EA-A726671ECD95}" type="sibTrans" cxnId="{2D3E451B-CA10-43CD-BCF1-1D09BF777530}">
      <dgm:prSet/>
      <dgm:spPr/>
      <dgm:t>
        <a:bodyPr/>
        <a:lstStyle/>
        <a:p>
          <a:pPr rtl="1"/>
          <a:endParaRPr lang="ar-EG"/>
        </a:p>
      </dgm:t>
    </dgm:pt>
    <dgm:pt modelId="{22880A20-29CB-4361-BAEA-0FB3BBC9CA07}">
      <dgm:prSet phldrT="[Text]"/>
      <dgm:spPr/>
      <dgm:t>
        <a:bodyPr/>
        <a:lstStyle/>
        <a:p>
          <a:pPr rtl="1"/>
          <a:r>
            <a:rPr lang="ar-EG" b="1" dirty="0">
              <a:solidFill>
                <a:schemeClr val="tx1"/>
              </a:solidFill>
            </a:rPr>
            <a:t>مصطفى فهمي</a:t>
          </a:r>
        </a:p>
      </dgm:t>
    </dgm:pt>
    <dgm:pt modelId="{279C97A0-C70F-408F-96FF-ABA4C3C6B5F1}" type="sibTrans" cxnId="{9DDB6DD1-CB7D-4E0E-8124-EF980AB54A47}">
      <dgm:prSet/>
      <dgm:spPr/>
      <dgm:t>
        <a:bodyPr/>
        <a:lstStyle/>
        <a:p>
          <a:pPr rtl="1"/>
          <a:endParaRPr lang="ar-EG"/>
        </a:p>
      </dgm:t>
    </dgm:pt>
    <dgm:pt modelId="{8CB921A3-0F28-433F-8B50-2F4B6F43A0A5}" type="parTrans" cxnId="{9DDB6DD1-CB7D-4E0E-8124-EF980AB54A47}">
      <dgm:prSet/>
      <dgm:spPr/>
      <dgm:t>
        <a:bodyPr/>
        <a:lstStyle/>
        <a:p>
          <a:pPr rtl="1"/>
          <a:endParaRPr lang="ar-EG"/>
        </a:p>
      </dgm:t>
    </dgm:pt>
    <dgm:pt modelId="{4A18F75E-D9EA-4C5E-B0BC-A1B421865A74}">
      <dgm:prSet phldrT="[Text]"/>
      <dgm:spPr/>
      <dgm:t>
        <a:bodyPr/>
        <a:lstStyle/>
        <a:p>
          <a:pPr rtl="1"/>
          <a:r>
            <a:rPr lang="ar-EG" b="1" dirty="0">
              <a:solidFill>
                <a:schemeClr val="tx1"/>
              </a:solidFill>
            </a:rPr>
            <a:t>مصطفى سويف</a:t>
          </a:r>
        </a:p>
      </dgm:t>
    </dgm:pt>
    <dgm:pt modelId="{D5CD4CAE-FAFE-45E5-A5D5-F65EBC595A76}" type="parTrans" cxnId="{FA425D59-2AD4-4BC8-BBC0-B0B1F6109AAE}">
      <dgm:prSet/>
      <dgm:spPr/>
      <dgm:t>
        <a:bodyPr/>
        <a:lstStyle/>
        <a:p>
          <a:pPr rtl="1"/>
          <a:endParaRPr lang="ar-EG"/>
        </a:p>
      </dgm:t>
    </dgm:pt>
    <dgm:pt modelId="{390F1F7F-C559-4F2E-84CC-181C3927B6B1}" type="sibTrans" cxnId="{FA425D59-2AD4-4BC8-BBC0-B0B1F6109AAE}">
      <dgm:prSet/>
      <dgm:spPr/>
      <dgm:t>
        <a:bodyPr/>
        <a:lstStyle/>
        <a:p>
          <a:pPr rtl="1"/>
          <a:endParaRPr lang="ar-EG"/>
        </a:p>
      </dgm:t>
    </dgm:pt>
    <dgm:pt modelId="{E0FC3400-88BB-4712-BF2F-47B43A506A0D}">
      <dgm:prSet phldrT="[Text]"/>
      <dgm:spPr/>
      <dgm:t>
        <a:bodyPr/>
        <a:lstStyle/>
        <a:p>
          <a:pPr rtl="1"/>
          <a:r>
            <a:rPr lang="ar-EG" b="1" dirty="0">
              <a:solidFill>
                <a:schemeClr val="tx1"/>
              </a:solidFill>
            </a:rPr>
            <a:t>مصطفى زيور</a:t>
          </a:r>
        </a:p>
      </dgm:t>
    </dgm:pt>
    <dgm:pt modelId="{44DB45DC-E54A-4F43-8AEC-98DBE4CDF70A}" type="parTrans" cxnId="{FFF08500-F148-469A-AF85-6B78DD23ADF1}">
      <dgm:prSet/>
      <dgm:spPr/>
      <dgm:t>
        <a:bodyPr/>
        <a:lstStyle/>
        <a:p>
          <a:pPr rtl="1"/>
          <a:endParaRPr lang="ar-EG"/>
        </a:p>
      </dgm:t>
    </dgm:pt>
    <dgm:pt modelId="{93683772-E9B5-4871-9802-3CDE1E0ACC3E}" type="sibTrans" cxnId="{FFF08500-F148-469A-AF85-6B78DD23ADF1}">
      <dgm:prSet/>
      <dgm:spPr/>
      <dgm:t>
        <a:bodyPr/>
        <a:lstStyle/>
        <a:p>
          <a:pPr rtl="1"/>
          <a:endParaRPr lang="ar-EG"/>
        </a:p>
      </dgm:t>
    </dgm:pt>
    <dgm:pt modelId="{4B01D947-951E-48A7-9B40-F2B332ED3AD6}">
      <dgm:prSet phldrT="[Text]"/>
      <dgm:spPr/>
      <dgm:t>
        <a:bodyPr/>
        <a:lstStyle/>
        <a:p>
          <a:pPr rtl="1"/>
          <a:r>
            <a:rPr lang="ar-EG" b="1" dirty="0">
              <a:solidFill>
                <a:schemeClr val="tx1"/>
              </a:solidFill>
            </a:rPr>
            <a:t>عبد العزيز القوصي</a:t>
          </a:r>
        </a:p>
      </dgm:t>
    </dgm:pt>
    <dgm:pt modelId="{D411EFAF-2498-434E-ACF8-C8F86CEC1CCC}" type="parTrans" cxnId="{BDD398FF-FE8A-4B1C-9BD0-BE0E2D6B3DDA}">
      <dgm:prSet/>
      <dgm:spPr/>
      <dgm:t>
        <a:bodyPr/>
        <a:lstStyle/>
        <a:p>
          <a:pPr rtl="1"/>
          <a:endParaRPr lang="ar-EG"/>
        </a:p>
      </dgm:t>
    </dgm:pt>
    <dgm:pt modelId="{DD52C9FF-BC04-4E20-96CF-8E6D8F892559}" type="sibTrans" cxnId="{BDD398FF-FE8A-4B1C-9BD0-BE0E2D6B3DDA}">
      <dgm:prSet/>
      <dgm:spPr/>
      <dgm:t>
        <a:bodyPr/>
        <a:lstStyle/>
        <a:p>
          <a:pPr rtl="1"/>
          <a:endParaRPr lang="ar-EG"/>
        </a:p>
      </dgm:t>
    </dgm:pt>
    <dgm:pt modelId="{BB1A1C2A-62BB-4DF0-BC6A-99DAF0AA7D44}">
      <dgm:prSet phldrT="[Text]"/>
      <dgm:spPr/>
      <dgm:t>
        <a:bodyPr/>
        <a:lstStyle/>
        <a:p>
          <a:pPr rtl="1"/>
          <a:r>
            <a:rPr lang="ar-EG" b="1" dirty="0">
              <a:solidFill>
                <a:schemeClr val="tx1"/>
              </a:solidFill>
            </a:rPr>
            <a:t>فؤاد أبو حطب</a:t>
          </a:r>
        </a:p>
      </dgm:t>
    </dgm:pt>
    <dgm:pt modelId="{114C734C-E31A-4A47-A979-3D96CA7E7410}" type="parTrans" cxnId="{FC33F199-161D-4EF7-B5D1-ADED5414BF97}">
      <dgm:prSet/>
      <dgm:spPr/>
      <dgm:t>
        <a:bodyPr/>
        <a:lstStyle/>
        <a:p>
          <a:pPr rtl="1"/>
          <a:endParaRPr lang="ar-EG"/>
        </a:p>
      </dgm:t>
    </dgm:pt>
    <dgm:pt modelId="{526754A4-8E0D-494A-80D8-B680BD07A9FE}" type="sibTrans" cxnId="{FC33F199-161D-4EF7-B5D1-ADED5414BF97}">
      <dgm:prSet/>
      <dgm:spPr/>
      <dgm:t>
        <a:bodyPr/>
        <a:lstStyle/>
        <a:p>
          <a:pPr rtl="1"/>
          <a:endParaRPr lang="ar-EG"/>
        </a:p>
      </dgm:t>
    </dgm:pt>
    <dgm:pt modelId="{BDAF9ACB-5BF0-4289-AEFB-4C1014D6C1C1}">
      <dgm:prSet phldrT="[Text]"/>
      <dgm:spPr/>
      <dgm:t>
        <a:bodyPr/>
        <a:lstStyle/>
        <a:p>
          <a:pPr rtl="1"/>
          <a:r>
            <a:rPr lang="ar-EG" b="1" dirty="0">
              <a:solidFill>
                <a:schemeClr val="tx1"/>
              </a:solidFill>
            </a:rPr>
            <a:t>سيد عثمان</a:t>
          </a:r>
        </a:p>
      </dgm:t>
    </dgm:pt>
    <dgm:pt modelId="{B0F612AF-4D34-45C8-86AC-4968B109CD28}" type="parTrans" cxnId="{04134003-1610-4268-B445-2DA18E8A6C28}">
      <dgm:prSet/>
      <dgm:spPr/>
      <dgm:t>
        <a:bodyPr/>
        <a:lstStyle/>
        <a:p>
          <a:pPr rtl="1"/>
          <a:endParaRPr lang="ar-EG"/>
        </a:p>
      </dgm:t>
    </dgm:pt>
    <dgm:pt modelId="{6CAE93E4-CF3E-464E-A344-364B43455B79}" type="sibTrans" cxnId="{04134003-1610-4268-B445-2DA18E8A6C28}">
      <dgm:prSet/>
      <dgm:spPr/>
      <dgm:t>
        <a:bodyPr/>
        <a:lstStyle/>
        <a:p>
          <a:pPr rtl="1"/>
          <a:endParaRPr lang="ar-EG"/>
        </a:p>
      </dgm:t>
    </dgm:pt>
    <dgm:pt modelId="{5E7AA87E-4081-466B-9957-25BB84D94076}" type="pres">
      <dgm:prSet presAssocID="{F95DB7D5-EF0E-4F8E-A38F-241DBD461669}" presName="Name0" presStyleCnt="0">
        <dgm:presLayoutVars>
          <dgm:chMax val="1"/>
          <dgm:dir/>
          <dgm:animLvl val="ctr"/>
          <dgm:resizeHandles val="exact"/>
        </dgm:presLayoutVars>
      </dgm:prSet>
      <dgm:spPr/>
    </dgm:pt>
    <dgm:pt modelId="{94292A55-CBA5-45BB-9DBB-29627A1F4E59}" type="pres">
      <dgm:prSet presAssocID="{0B277DFF-7C52-4809-B40B-DA1D068449AA}" presName="centerShape" presStyleLbl="node0" presStyleIdx="0" presStyleCnt="1"/>
      <dgm:spPr/>
    </dgm:pt>
    <dgm:pt modelId="{AFD5C93F-9A6C-42B9-8BA4-86AE3F2A386B}" type="pres">
      <dgm:prSet presAssocID="{25736151-F845-49ED-AB18-E102E26CE552}" presName="parTrans" presStyleLbl="sibTrans2D1" presStyleIdx="0" presStyleCnt="10"/>
      <dgm:spPr/>
    </dgm:pt>
    <dgm:pt modelId="{40EAEB82-E66A-4FAF-9C27-3F95E682CE2B}" type="pres">
      <dgm:prSet presAssocID="{25736151-F845-49ED-AB18-E102E26CE552}" presName="connectorText" presStyleLbl="sibTrans2D1" presStyleIdx="0" presStyleCnt="10"/>
      <dgm:spPr/>
    </dgm:pt>
    <dgm:pt modelId="{66B72AFD-CB3A-4776-9776-C5001EE7F0A3}" type="pres">
      <dgm:prSet presAssocID="{9852C372-0BCD-4C81-8C82-D6096DE063D9}" presName="node" presStyleLbl="node1" presStyleIdx="0" presStyleCnt="10">
        <dgm:presLayoutVars>
          <dgm:bulletEnabled val="1"/>
        </dgm:presLayoutVars>
      </dgm:prSet>
      <dgm:spPr/>
    </dgm:pt>
    <dgm:pt modelId="{4B56411A-E5A0-4055-939F-8D2ED6198B9F}" type="pres">
      <dgm:prSet presAssocID="{4D0FD1DB-5C71-4585-8D33-E089CBCEB697}" presName="parTrans" presStyleLbl="sibTrans2D1" presStyleIdx="1" presStyleCnt="10"/>
      <dgm:spPr/>
    </dgm:pt>
    <dgm:pt modelId="{18D389B8-74CF-4FFB-BE08-568EB8AA16D0}" type="pres">
      <dgm:prSet presAssocID="{4D0FD1DB-5C71-4585-8D33-E089CBCEB697}" presName="connectorText" presStyleLbl="sibTrans2D1" presStyleIdx="1" presStyleCnt="10"/>
      <dgm:spPr/>
    </dgm:pt>
    <dgm:pt modelId="{FBD123A6-2C25-4C64-A39D-12A004EE8EEA}" type="pres">
      <dgm:prSet presAssocID="{15A5E6C3-7B74-416C-8AB6-4D40466C53C0}" presName="node" presStyleLbl="node1" presStyleIdx="1" presStyleCnt="10">
        <dgm:presLayoutVars>
          <dgm:bulletEnabled val="1"/>
        </dgm:presLayoutVars>
      </dgm:prSet>
      <dgm:spPr/>
    </dgm:pt>
    <dgm:pt modelId="{624B72E4-BA50-4FB7-9B79-74C4F3EBEEB7}" type="pres">
      <dgm:prSet presAssocID="{114C734C-E31A-4A47-A979-3D96CA7E7410}" presName="parTrans" presStyleLbl="sibTrans2D1" presStyleIdx="2" presStyleCnt="10"/>
      <dgm:spPr/>
    </dgm:pt>
    <dgm:pt modelId="{69C3799A-A340-4AC7-9864-C8147E729B62}" type="pres">
      <dgm:prSet presAssocID="{114C734C-E31A-4A47-A979-3D96CA7E7410}" presName="connectorText" presStyleLbl="sibTrans2D1" presStyleIdx="2" presStyleCnt="10"/>
      <dgm:spPr/>
    </dgm:pt>
    <dgm:pt modelId="{75E1F4F7-571C-4404-A2DE-A6A6E2CD25DF}" type="pres">
      <dgm:prSet presAssocID="{BB1A1C2A-62BB-4DF0-BC6A-99DAF0AA7D44}" presName="node" presStyleLbl="node1" presStyleIdx="2" presStyleCnt="10">
        <dgm:presLayoutVars>
          <dgm:bulletEnabled val="1"/>
        </dgm:presLayoutVars>
      </dgm:prSet>
      <dgm:spPr/>
    </dgm:pt>
    <dgm:pt modelId="{FF9946DB-2DE0-4CB7-AFD5-9E1DC544FC33}" type="pres">
      <dgm:prSet presAssocID="{B0F612AF-4D34-45C8-86AC-4968B109CD28}" presName="parTrans" presStyleLbl="sibTrans2D1" presStyleIdx="3" presStyleCnt="10"/>
      <dgm:spPr/>
    </dgm:pt>
    <dgm:pt modelId="{198AA6D3-B9E9-494A-A4B8-ABB9E7A5D4D2}" type="pres">
      <dgm:prSet presAssocID="{B0F612AF-4D34-45C8-86AC-4968B109CD28}" presName="connectorText" presStyleLbl="sibTrans2D1" presStyleIdx="3" presStyleCnt="10"/>
      <dgm:spPr/>
    </dgm:pt>
    <dgm:pt modelId="{B8415B96-FEAE-47F8-BCDC-4DAA5125595C}" type="pres">
      <dgm:prSet presAssocID="{BDAF9ACB-5BF0-4289-AEFB-4C1014D6C1C1}" presName="node" presStyleLbl="node1" presStyleIdx="3" presStyleCnt="10">
        <dgm:presLayoutVars>
          <dgm:bulletEnabled val="1"/>
        </dgm:presLayoutVars>
      </dgm:prSet>
      <dgm:spPr/>
    </dgm:pt>
    <dgm:pt modelId="{1B00C343-B9B6-415B-9324-A93879EDD441}" type="pres">
      <dgm:prSet presAssocID="{D5CD4CAE-FAFE-45E5-A5D5-F65EBC595A76}" presName="parTrans" presStyleLbl="sibTrans2D1" presStyleIdx="4" presStyleCnt="10"/>
      <dgm:spPr/>
    </dgm:pt>
    <dgm:pt modelId="{326FAB1C-ABE0-497B-AA74-EBDDF51E8553}" type="pres">
      <dgm:prSet presAssocID="{D5CD4CAE-FAFE-45E5-A5D5-F65EBC595A76}" presName="connectorText" presStyleLbl="sibTrans2D1" presStyleIdx="4" presStyleCnt="10"/>
      <dgm:spPr/>
    </dgm:pt>
    <dgm:pt modelId="{DD9CC9C3-6DB3-4F13-A534-09DAC17FF878}" type="pres">
      <dgm:prSet presAssocID="{4A18F75E-D9EA-4C5E-B0BC-A1B421865A74}" presName="node" presStyleLbl="node1" presStyleIdx="4" presStyleCnt="10">
        <dgm:presLayoutVars>
          <dgm:bulletEnabled val="1"/>
        </dgm:presLayoutVars>
      </dgm:prSet>
      <dgm:spPr/>
    </dgm:pt>
    <dgm:pt modelId="{A2F259E0-8100-4C5F-B7F3-7B50794553F1}" type="pres">
      <dgm:prSet presAssocID="{44DB45DC-E54A-4F43-8AEC-98DBE4CDF70A}" presName="parTrans" presStyleLbl="sibTrans2D1" presStyleIdx="5" presStyleCnt="10"/>
      <dgm:spPr/>
    </dgm:pt>
    <dgm:pt modelId="{6EFC6E02-CAC6-4B6A-934A-2C414C34DF9E}" type="pres">
      <dgm:prSet presAssocID="{44DB45DC-E54A-4F43-8AEC-98DBE4CDF70A}" presName="connectorText" presStyleLbl="sibTrans2D1" presStyleIdx="5" presStyleCnt="10"/>
      <dgm:spPr/>
    </dgm:pt>
    <dgm:pt modelId="{5D297F25-9374-42C7-B9CB-E392B767ADD9}" type="pres">
      <dgm:prSet presAssocID="{E0FC3400-88BB-4712-BF2F-47B43A506A0D}" presName="node" presStyleLbl="node1" presStyleIdx="5" presStyleCnt="10">
        <dgm:presLayoutVars>
          <dgm:bulletEnabled val="1"/>
        </dgm:presLayoutVars>
      </dgm:prSet>
      <dgm:spPr/>
    </dgm:pt>
    <dgm:pt modelId="{54C3FCD3-2698-4CF9-A463-0CB54324B4DC}" type="pres">
      <dgm:prSet presAssocID="{D411EFAF-2498-434E-ACF8-C8F86CEC1CCC}" presName="parTrans" presStyleLbl="sibTrans2D1" presStyleIdx="6" presStyleCnt="10"/>
      <dgm:spPr/>
    </dgm:pt>
    <dgm:pt modelId="{7BA4CCFB-955A-4D19-9D07-D18B36D7C9CE}" type="pres">
      <dgm:prSet presAssocID="{D411EFAF-2498-434E-ACF8-C8F86CEC1CCC}" presName="connectorText" presStyleLbl="sibTrans2D1" presStyleIdx="6" presStyleCnt="10"/>
      <dgm:spPr/>
    </dgm:pt>
    <dgm:pt modelId="{A1A7855A-7E8D-4A55-9247-6F88178E8F46}" type="pres">
      <dgm:prSet presAssocID="{4B01D947-951E-48A7-9B40-F2B332ED3AD6}" presName="node" presStyleLbl="node1" presStyleIdx="6" presStyleCnt="10">
        <dgm:presLayoutVars>
          <dgm:bulletEnabled val="1"/>
        </dgm:presLayoutVars>
      </dgm:prSet>
      <dgm:spPr/>
    </dgm:pt>
    <dgm:pt modelId="{7DF62E05-E025-41A6-A775-28700E101CAE}" type="pres">
      <dgm:prSet presAssocID="{0BC06A7C-C37E-419B-8267-CA9DC00AD50C}" presName="parTrans" presStyleLbl="sibTrans2D1" presStyleIdx="7" presStyleCnt="10"/>
      <dgm:spPr/>
    </dgm:pt>
    <dgm:pt modelId="{BE59A4F7-5771-49C9-B1EF-6816F1795C01}" type="pres">
      <dgm:prSet presAssocID="{0BC06A7C-C37E-419B-8267-CA9DC00AD50C}" presName="connectorText" presStyleLbl="sibTrans2D1" presStyleIdx="7" presStyleCnt="10"/>
      <dgm:spPr/>
    </dgm:pt>
    <dgm:pt modelId="{4EEDF6B1-648D-4298-89D6-3E53FE8E4137}" type="pres">
      <dgm:prSet presAssocID="{4312A069-4BAD-4CFD-BCD0-3A8BDDEDA660}" presName="node" presStyleLbl="node1" presStyleIdx="7" presStyleCnt="10">
        <dgm:presLayoutVars>
          <dgm:bulletEnabled val="1"/>
        </dgm:presLayoutVars>
      </dgm:prSet>
      <dgm:spPr/>
    </dgm:pt>
    <dgm:pt modelId="{795F32A0-11D0-46A6-919D-609F53AF9146}" type="pres">
      <dgm:prSet presAssocID="{A0BA4A2E-B010-413C-BEA3-9919174A7E16}" presName="parTrans" presStyleLbl="sibTrans2D1" presStyleIdx="8" presStyleCnt="10"/>
      <dgm:spPr/>
    </dgm:pt>
    <dgm:pt modelId="{F19BF8A9-426C-430A-A2D0-ED9583D8EDF6}" type="pres">
      <dgm:prSet presAssocID="{A0BA4A2E-B010-413C-BEA3-9919174A7E16}" presName="connectorText" presStyleLbl="sibTrans2D1" presStyleIdx="8" presStyleCnt="10"/>
      <dgm:spPr/>
    </dgm:pt>
    <dgm:pt modelId="{FC849F51-CB9C-4DCB-8E5E-89A2632EC32B}" type="pres">
      <dgm:prSet presAssocID="{24CB8540-DDC4-4132-BD8C-8FB6642C4C91}" presName="node" presStyleLbl="node1" presStyleIdx="8" presStyleCnt="10">
        <dgm:presLayoutVars>
          <dgm:bulletEnabled val="1"/>
        </dgm:presLayoutVars>
      </dgm:prSet>
      <dgm:spPr/>
    </dgm:pt>
    <dgm:pt modelId="{62DA4B20-332B-457F-AE12-0A1DA5886278}" type="pres">
      <dgm:prSet presAssocID="{8CB921A3-0F28-433F-8B50-2F4B6F43A0A5}" presName="parTrans" presStyleLbl="sibTrans2D1" presStyleIdx="9" presStyleCnt="10"/>
      <dgm:spPr/>
    </dgm:pt>
    <dgm:pt modelId="{8A3142CA-90FC-4E6B-8BE7-D5153FAE0ABA}" type="pres">
      <dgm:prSet presAssocID="{8CB921A3-0F28-433F-8B50-2F4B6F43A0A5}" presName="connectorText" presStyleLbl="sibTrans2D1" presStyleIdx="9" presStyleCnt="10"/>
      <dgm:spPr/>
    </dgm:pt>
    <dgm:pt modelId="{A8447487-5868-4042-AB4F-C41B4DF630DF}" type="pres">
      <dgm:prSet presAssocID="{22880A20-29CB-4361-BAEA-0FB3BBC9CA07}" presName="node" presStyleLbl="node1" presStyleIdx="9" presStyleCnt="10">
        <dgm:presLayoutVars>
          <dgm:bulletEnabled val="1"/>
        </dgm:presLayoutVars>
      </dgm:prSet>
      <dgm:spPr/>
    </dgm:pt>
  </dgm:ptLst>
  <dgm:cxnLst>
    <dgm:cxn modelId="{FFF08500-F148-469A-AF85-6B78DD23ADF1}" srcId="{0B277DFF-7C52-4809-B40B-DA1D068449AA}" destId="{E0FC3400-88BB-4712-BF2F-47B43A506A0D}" srcOrd="5" destOrd="0" parTransId="{44DB45DC-E54A-4F43-8AEC-98DBE4CDF70A}" sibTransId="{93683772-E9B5-4871-9802-3CDE1E0ACC3E}"/>
    <dgm:cxn modelId="{04134003-1610-4268-B445-2DA18E8A6C28}" srcId="{0B277DFF-7C52-4809-B40B-DA1D068449AA}" destId="{BDAF9ACB-5BF0-4289-AEFB-4C1014D6C1C1}" srcOrd="3" destOrd="0" parTransId="{B0F612AF-4D34-45C8-86AC-4968B109CD28}" sibTransId="{6CAE93E4-CF3E-464E-A344-364B43455B79}"/>
    <dgm:cxn modelId="{EC56F807-CFBF-46EA-9B5C-DCB756215C21}" type="presOf" srcId="{114C734C-E31A-4A47-A979-3D96CA7E7410}" destId="{624B72E4-BA50-4FB7-9B79-74C4F3EBEEB7}" srcOrd="0" destOrd="0" presId="urn:microsoft.com/office/officeart/2005/8/layout/radial5"/>
    <dgm:cxn modelId="{8E74CB0F-F9A2-40DC-BBF2-72349A68E6BA}" type="presOf" srcId="{D411EFAF-2498-434E-ACF8-C8F86CEC1CCC}" destId="{54C3FCD3-2698-4CF9-A463-0CB54324B4DC}" srcOrd="0" destOrd="0" presId="urn:microsoft.com/office/officeart/2005/8/layout/radial5"/>
    <dgm:cxn modelId="{A375EE10-0947-4E5E-A410-A6E372C8BA7D}" type="presOf" srcId="{0B277DFF-7C52-4809-B40B-DA1D068449AA}" destId="{94292A55-CBA5-45BB-9DBB-29627A1F4E59}" srcOrd="0" destOrd="0" presId="urn:microsoft.com/office/officeart/2005/8/layout/radial5"/>
    <dgm:cxn modelId="{A1980312-9428-4044-80ED-6A405B02D24E}" srcId="{0B277DFF-7C52-4809-B40B-DA1D068449AA}" destId="{4312A069-4BAD-4CFD-BCD0-3A8BDDEDA660}" srcOrd="7" destOrd="0" parTransId="{0BC06A7C-C37E-419B-8267-CA9DC00AD50C}" sibTransId="{64D96639-7261-4438-A17C-D10B5E5F232F}"/>
    <dgm:cxn modelId="{2D3E451B-CA10-43CD-BCF1-1D09BF777530}" srcId="{F95DB7D5-EF0E-4F8E-A38F-241DBD461669}" destId="{89050105-B930-41D5-A8C8-9B96F16BF394}" srcOrd="1" destOrd="0" parTransId="{BD7D3DA6-32BA-464A-AB76-9447B9C67389}" sibTransId="{C1443292-06BC-492B-A6EA-A726671ECD95}"/>
    <dgm:cxn modelId="{ABD0B21C-2413-41E6-A9BC-AF206931B319}" type="presOf" srcId="{0BC06A7C-C37E-419B-8267-CA9DC00AD50C}" destId="{BE59A4F7-5771-49C9-B1EF-6816F1795C01}" srcOrd="1" destOrd="0" presId="urn:microsoft.com/office/officeart/2005/8/layout/radial5"/>
    <dgm:cxn modelId="{4AAB1D21-2C48-4D52-B151-4C71AB0CE95C}" type="presOf" srcId="{25736151-F845-49ED-AB18-E102E26CE552}" destId="{40EAEB82-E66A-4FAF-9C27-3F95E682CE2B}" srcOrd="1" destOrd="0" presId="urn:microsoft.com/office/officeart/2005/8/layout/radial5"/>
    <dgm:cxn modelId="{AE2CFE2E-404D-4C1E-B96E-F45A7F5AFA3D}" type="presOf" srcId="{4A18F75E-D9EA-4C5E-B0BC-A1B421865A74}" destId="{DD9CC9C3-6DB3-4F13-A534-09DAC17FF878}" srcOrd="0" destOrd="0" presId="urn:microsoft.com/office/officeart/2005/8/layout/radial5"/>
    <dgm:cxn modelId="{8BB9BB30-423C-4CE3-9F05-693150202484}" type="presOf" srcId="{A0BA4A2E-B010-413C-BEA3-9919174A7E16}" destId="{F19BF8A9-426C-430A-A2D0-ED9583D8EDF6}" srcOrd="1" destOrd="0" presId="urn:microsoft.com/office/officeart/2005/8/layout/radial5"/>
    <dgm:cxn modelId="{C7D27632-815A-4411-BD70-CD7236E24275}" type="presOf" srcId="{4D0FD1DB-5C71-4585-8D33-E089CBCEB697}" destId="{18D389B8-74CF-4FFB-BE08-568EB8AA16D0}" srcOrd="1" destOrd="0" presId="urn:microsoft.com/office/officeart/2005/8/layout/radial5"/>
    <dgm:cxn modelId="{C54B653E-EBE8-4543-9B27-CF47447D4D7F}" type="presOf" srcId="{44DB45DC-E54A-4F43-8AEC-98DBE4CDF70A}" destId="{6EFC6E02-CAC6-4B6A-934A-2C414C34DF9E}" srcOrd="1" destOrd="0" presId="urn:microsoft.com/office/officeart/2005/8/layout/radial5"/>
    <dgm:cxn modelId="{6CF9FB3E-64D8-4B8F-AABD-1DC5D63AF2CC}" type="presOf" srcId="{BB1A1C2A-62BB-4DF0-BC6A-99DAF0AA7D44}" destId="{75E1F4F7-571C-4404-A2DE-A6A6E2CD25DF}" srcOrd="0" destOrd="0" presId="urn:microsoft.com/office/officeart/2005/8/layout/radial5"/>
    <dgm:cxn modelId="{C3F7385F-08B6-4D36-A823-558F87D4074F}" type="presOf" srcId="{A0BA4A2E-B010-413C-BEA3-9919174A7E16}" destId="{795F32A0-11D0-46A6-919D-609F53AF9146}" srcOrd="0" destOrd="0" presId="urn:microsoft.com/office/officeart/2005/8/layout/radial5"/>
    <dgm:cxn modelId="{96A03963-27D8-4D14-9D41-FFECB2D60E94}" type="presOf" srcId="{44DB45DC-E54A-4F43-8AEC-98DBE4CDF70A}" destId="{A2F259E0-8100-4C5F-B7F3-7B50794553F1}" srcOrd="0" destOrd="0" presId="urn:microsoft.com/office/officeart/2005/8/layout/radial5"/>
    <dgm:cxn modelId="{A4C8C76C-C8F0-40B2-9124-60CB59F210D5}" srcId="{0B277DFF-7C52-4809-B40B-DA1D068449AA}" destId="{24CB8540-DDC4-4132-BD8C-8FB6642C4C91}" srcOrd="8" destOrd="0" parTransId="{A0BA4A2E-B010-413C-BEA3-9919174A7E16}" sibTransId="{1580734F-1DB4-4EC5-A6B2-17D52CEA3BC5}"/>
    <dgm:cxn modelId="{DC973F6D-6EE5-4EEF-88A4-A3D7D5724D12}" type="presOf" srcId="{8CB921A3-0F28-433F-8B50-2F4B6F43A0A5}" destId="{62DA4B20-332B-457F-AE12-0A1DA5886278}" srcOrd="0" destOrd="0" presId="urn:microsoft.com/office/officeart/2005/8/layout/radial5"/>
    <dgm:cxn modelId="{60B8F750-5440-4A40-B886-76C3637DB7D3}" type="presOf" srcId="{B0F612AF-4D34-45C8-86AC-4968B109CD28}" destId="{FF9946DB-2DE0-4CB7-AFD5-9E1DC544FC33}" srcOrd="0" destOrd="0" presId="urn:microsoft.com/office/officeart/2005/8/layout/radial5"/>
    <dgm:cxn modelId="{9FFA9071-FCAD-4347-A50F-EB108747794E}" type="presOf" srcId="{0BC06A7C-C37E-419B-8267-CA9DC00AD50C}" destId="{7DF62E05-E025-41A6-A775-28700E101CAE}" srcOrd="0" destOrd="0" presId="urn:microsoft.com/office/officeart/2005/8/layout/radial5"/>
    <dgm:cxn modelId="{0866CD74-FDCC-4E30-B7B8-D282905B0FEB}" type="presOf" srcId="{8CB921A3-0F28-433F-8B50-2F4B6F43A0A5}" destId="{8A3142CA-90FC-4E6B-8BE7-D5153FAE0ABA}" srcOrd="1" destOrd="0" presId="urn:microsoft.com/office/officeart/2005/8/layout/radial5"/>
    <dgm:cxn modelId="{3437F876-5613-4D7C-AE9C-98839310EB4A}" type="presOf" srcId="{D411EFAF-2498-434E-ACF8-C8F86CEC1CCC}" destId="{7BA4CCFB-955A-4D19-9D07-D18B36D7C9CE}" srcOrd="1" destOrd="0" presId="urn:microsoft.com/office/officeart/2005/8/layout/radial5"/>
    <dgm:cxn modelId="{FA425D59-2AD4-4BC8-BBC0-B0B1F6109AAE}" srcId="{0B277DFF-7C52-4809-B40B-DA1D068449AA}" destId="{4A18F75E-D9EA-4C5E-B0BC-A1B421865A74}" srcOrd="4" destOrd="0" parTransId="{D5CD4CAE-FAFE-45E5-A5D5-F65EBC595A76}" sibTransId="{390F1F7F-C559-4F2E-84CC-181C3927B6B1}"/>
    <dgm:cxn modelId="{057F818C-EF42-4A07-8C88-68B917161FD2}" srcId="{0B277DFF-7C52-4809-B40B-DA1D068449AA}" destId="{9852C372-0BCD-4C81-8C82-D6096DE063D9}" srcOrd="0" destOrd="0" parTransId="{25736151-F845-49ED-AB18-E102E26CE552}" sibTransId="{2A79AFDA-0AB8-49ED-90F0-C33DB61ACAB4}"/>
    <dgm:cxn modelId="{4664978D-0E84-4E2B-8FA8-5FB654D01A92}" type="presOf" srcId="{25736151-F845-49ED-AB18-E102E26CE552}" destId="{AFD5C93F-9A6C-42B9-8BA4-86AE3F2A386B}" srcOrd="0" destOrd="0" presId="urn:microsoft.com/office/officeart/2005/8/layout/radial5"/>
    <dgm:cxn modelId="{93C8B58E-CA38-45BF-B4BE-462A7173FD0F}" type="presOf" srcId="{D5CD4CAE-FAFE-45E5-A5D5-F65EBC595A76}" destId="{326FAB1C-ABE0-497B-AA74-EBDDF51E8553}" srcOrd="1" destOrd="0" presId="urn:microsoft.com/office/officeart/2005/8/layout/radial5"/>
    <dgm:cxn modelId="{FC33F199-161D-4EF7-B5D1-ADED5414BF97}" srcId="{0B277DFF-7C52-4809-B40B-DA1D068449AA}" destId="{BB1A1C2A-62BB-4DF0-BC6A-99DAF0AA7D44}" srcOrd="2" destOrd="0" parTransId="{114C734C-E31A-4A47-A979-3D96CA7E7410}" sibTransId="{526754A4-8E0D-494A-80D8-B680BD07A9FE}"/>
    <dgm:cxn modelId="{8722C09D-645C-43BC-A4E0-20A8847E17D4}" type="presOf" srcId="{BDAF9ACB-5BF0-4289-AEFB-4C1014D6C1C1}" destId="{B8415B96-FEAE-47F8-BCDC-4DAA5125595C}" srcOrd="0" destOrd="0" presId="urn:microsoft.com/office/officeart/2005/8/layout/radial5"/>
    <dgm:cxn modelId="{42F482A0-A8CF-4A87-8216-F13A987C0466}" type="presOf" srcId="{F95DB7D5-EF0E-4F8E-A38F-241DBD461669}" destId="{5E7AA87E-4081-466B-9957-25BB84D94076}" srcOrd="0" destOrd="0" presId="urn:microsoft.com/office/officeart/2005/8/layout/radial5"/>
    <dgm:cxn modelId="{325780A3-5128-4503-9C47-EB6A487D3BB7}" srcId="{F95DB7D5-EF0E-4F8E-A38F-241DBD461669}" destId="{0B277DFF-7C52-4809-B40B-DA1D068449AA}" srcOrd="0" destOrd="0" parTransId="{99672B83-CF87-45F5-98EA-A018F2739C7E}" sibTransId="{6101AE35-ED3B-49DC-BD58-81B8CECA2547}"/>
    <dgm:cxn modelId="{C070E5B7-D343-483A-B459-8CA54323B697}" type="presOf" srcId="{15A5E6C3-7B74-416C-8AB6-4D40466C53C0}" destId="{FBD123A6-2C25-4C64-A39D-12A004EE8EEA}" srcOrd="0" destOrd="0" presId="urn:microsoft.com/office/officeart/2005/8/layout/radial5"/>
    <dgm:cxn modelId="{5E7BD3B9-F529-4D6F-BA23-14EB3D4341A2}" srcId="{0B277DFF-7C52-4809-B40B-DA1D068449AA}" destId="{15A5E6C3-7B74-416C-8AB6-4D40466C53C0}" srcOrd="1" destOrd="0" parTransId="{4D0FD1DB-5C71-4585-8D33-E089CBCEB697}" sibTransId="{F36445CD-6F0C-43E8-A9EB-23C98D6BE1C0}"/>
    <dgm:cxn modelId="{46FF4CC0-8D35-44A9-AA9F-F13FC8C4E1AF}" type="presOf" srcId="{114C734C-E31A-4A47-A979-3D96CA7E7410}" destId="{69C3799A-A340-4AC7-9864-C8147E729B62}" srcOrd="1" destOrd="0" presId="urn:microsoft.com/office/officeart/2005/8/layout/radial5"/>
    <dgm:cxn modelId="{8FE623C3-5F90-42D4-BA52-2912D411E0C4}" type="presOf" srcId="{4D0FD1DB-5C71-4585-8D33-E089CBCEB697}" destId="{4B56411A-E5A0-4055-939F-8D2ED6198B9F}" srcOrd="0" destOrd="0" presId="urn:microsoft.com/office/officeart/2005/8/layout/radial5"/>
    <dgm:cxn modelId="{1CF877C6-6700-494C-9186-5E7CDEE1360F}" type="presOf" srcId="{4312A069-4BAD-4CFD-BCD0-3A8BDDEDA660}" destId="{4EEDF6B1-648D-4298-89D6-3E53FE8E4137}" srcOrd="0" destOrd="0" presId="urn:microsoft.com/office/officeart/2005/8/layout/radial5"/>
    <dgm:cxn modelId="{F5DFD8C6-E954-488C-BB45-310D9EACA6AF}" type="presOf" srcId="{9852C372-0BCD-4C81-8C82-D6096DE063D9}" destId="{66B72AFD-CB3A-4776-9776-C5001EE7F0A3}" srcOrd="0" destOrd="0" presId="urn:microsoft.com/office/officeart/2005/8/layout/radial5"/>
    <dgm:cxn modelId="{9DDB6DD1-CB7D-4E0E-8124-EF980AB54A47}" srcId="{0B277DFF-7C52-4809-B40B-DA1D068449AA}" destId="{22880A20-29CB-4361-BAEA-0FB3BBC9CA07}" srcOrd="9" destOrd="0" parTransId="{8CB921A3-0F28-433F-8B50-2F4B6F43A0A5}" sibTransId="{279C97A0-C70F-408F-96FF-ABA4C3C6B5F1}"/>
    <dgm:cxn modelId="{402278D3-54FB-43F6-91C0-EAC8569DD612}" type="presOf" srcId="{D5CD4CAE-FAFE-45E5-A5D5-F65EBC595A76}" destId="{1B00C343-B9B6-415B-9324-A93879EDD441}" srcOrd="0" destOrd="0" presId="urn:microsoft.com/office/officeart/2005/8/layout/radial5"/>
    <dgm:cxn modelId="{578F78E5-F2BD-48AB-AD73-2517EA7D8C60}" type="presOf" srcId="{4B01D947-951E-48A7-9B40-F2B332ED3AD6}" destId="{A1A7855A-7E8D-4A55-9247-6F88178E8F46}" srcOrd="0" destOrd="0" presId="urn:microsoft.com/office/officeart/2005/8/layout/radial5"/>
    <dgm:cxn modelId="{8351CCED-6A2D-4AAF-994B-D9FD0D725F60}" type="presOf" srcId="{E0FC3400-88BB-4712-BF2F-47B43A506A0D}" destId="{5D297F25-9374-42C7-B9CB-E392B767ADD9}" srcOrd="0" destOrd="0" presId="urn:microsoft.com/office/officeart/2005/8/layout/radial5"/>
    <dgm:cxn modelId="{33BA5DF6-7386-4833-8016-E803E5CD3E38}" type="presOf" srcId="{24CB8540-DDC4-4132-BD8C-8FB6642C4C91}" destId="{FC849F51-CB9C-4DCB-8E5E-89A2632EC32B}" srcOrd="0" destOrd="0" presId="urn:microsoft.com/office/officeart/2005/8/layout/radial5"/>
    <dgm:cxn modelId="{B41AE9F9-2335-41B0-A0AA-F1BA0D0BAA67}" type="presOf" srcId="{22880A20-29CB-4361-BAEA-0FB3BBC9CA07}" destId="{A8447487-5868-4042-AB4F-C41B4DF630DF}" srcOrd="0" destOrd="0" presId="urn:microsoft.com/office/officeart/2005/8/layout/radial5"/>
    <dgm:cxn modelId="{B496BAFD-20C8-4A40-8084-08F26AA5B0B9}" type="presOf" srcId="{B0F612AF-4D34-45C8-86AC-4968B109CD28}" destId="{198AA6D3-B9E9-494A-A4B8-ABB9E7A5D4D2}" srcOrd="1" destOrd="0" presId="urn:microsoft.com/office/officeart/2005/8/layout/radial5"/>
    <dgm:cxn modelId="{BDD398FF-FE8A-4B1C-9BD0-BE0E2D6B3DDA}" srcId="{0B277DFF-7C52-4809-B40B-DA1D068449AA}" destId="{4B01D947-951E-48A7-9B40-F2B332ED3AD6}" srcOrd="6" destOrd="0" parTransId="{D411EFAF-2498-434E-ACF8-C8F86CEC1CCC}" sibTransId="{DD52C9FF-BC04-4E20-96CF-8E6D8F892559}"/>
    <dgm:cxn modelId="{0A7DA960-7325-42E3-8DD6-296D45A4D7F4}" type="presParOf" srcId="{5E7AA87E-4081-466B-9957-25BB84D94076}" destId="{94292A55-CBA5-45BB-9DBB-29627A1F4E59}" srcOrd="0" destOrd="0" presId="urn:microsoft.com/office/officeart/2005/8/layout/radial5"/>
    <dgm:cxn modelId="{E1CF3385-7BEC-41DE-BA52-C6C7002B8C83}" type="presParOf" srcId="{5E7AA87E-4081-466B-9957-25BB84D94076}" destId="{AFD5C93F-9A6C-42B9-8BA4-86AE3F2A386B}" srcOrd="1" destOrd="0" presId="urn:microsoft.com/office/officeart/2005/8/layout/radial5"/>
    <dgm:cxn modelId="{93460A3D-BE99-4DC5-9568-FD8B1745E254}" type="presParOf" srcId="{AFD5C93F-9A6C-42B9-8BA4-86AE3F2A386B}" destId="{40EAEB82-E66A-4FAF-9C27-3F95E682CE2B}" srcOrd="0" destOrd="0" presId="urn:microsoft.com/office/officeart/2005/8/layout/radial5"/>
    <dgm:cxn modelId="{0258CE8D-81C1-42AB-A664-4B13CCF79161}" type="presParOf" srcId="{5E7AA87E-4081-466B-9957-25BB84D94076}" destId="{66B72AFD-CB3A-4776-9776-C5001EE7F0A3}" srcOrd="2" destOrd="0" presId="urn:microsoft.com/office/officeart/2005/8/layout/radial5"/>
    <dgm:cxn modelId="{CCE694C5-4727-4CCD-9D70-C9C2889A3606}" type="presParOf" srcId="{5E7AA87E-4081-466B-9957-25BB84D94076}" destId="{4B56411A-E5A0-4055-939F-8D2ED6198B9F}" srcOrd="3" destOrd="0" presId="urn:microsoft.com/office/officeart/2005/8/layout/radial5"/>
    <dgm:cxn modelId="{0CB7AADE-1281-490D-B3C8-3BDFAE111426}" type="presParOf" srcId="{4B56411A-E5A0-4055-939F-8D2ED6198B9F}" destId="{18D389B8-74CF-4FFB-BE08-568EB8AA16D0}" srcOrd="0" destOrd="0" presId="urn:microsoft.com/office/officeart/2005/8/layout/radial5"/>
    <dgm:cxn modelId="{D5EF66D1-E252-4FBE-8C6D-639C285B93E5}" type="presParOf" srcId="{5E7AA87E-4081-466B-9957-25BB84D94076}" destId="{FBD123A6-2C25-4C64-A39D-12A004EE8EEA}" srcOrd="4" destOrd="0" presId="urn:microsoft.com/office/officeart/2005/8/layout/radial5"/>
    <dgm:cxn modelId="{9547DECA-FBE4-48D6-B264-AF483D118D8E}" type="presParOf" srcId="{5E7AA87E-4081-466B-9957-25BB84D94076}" destId="{624B72E4-BA50-4FB7-9B79-74C4F3EBEEB7}" srcOrd="5" destOrd="0" presId="urn:microsoft.com/office/officeart/2005/8/layout/radial5"/>
    <dgm:cxn modelId="{7C6B264D-D473-4431-9E5E-715A4EBF22BF}" type="presParOf" srcId="{624B72E4-BA50-4FB7-9B79-74C4F3EBEEB7}" destId="{69C3799A-A340-4AC7-9864-C8147E729B62}" srcOrd="0" destOrd="0" presId="urn:microsoft.com/office/officeart/2005/8/layout/radial5"/>
    <dgm:cxn modelId="{5D2B4356-D704-4685-8A2C-58563120BE53}" type="presParOf" srcId="{5E7AA87E-4081-466B-9957-25BB84D94076}" destId="{75E1F4F7-571C-4404-A2DE-A6A6E2CD25DF}" srcOrd="6" destOrd="0" presId="urn:microsoft.com/office/officeart/2005/8/layout/radial5"/>
    <dgm:cxn modelId="{BD142E5E-5C3F-4DF2-B336-30CE216A36C6}" type="presParOf" srcId="{5E7AA87E-4081-466B-9957-25BB84D94076}" destId="{FF9946DB-2DE0-4CB7-AFD5-9E1DC544FC33}" srcOrd="7" destOrd="0" presId="urn:microsoft.com/office/officeart/2005/8/layout/radial5"/>
    <dgm:cxn modelId="{75413759-F497-4ADD-93AA-B0137F9B9419}" type="presParOf" srcId="{FF9946DB-2DE0-4CB7-AFD5-9E1DC544FC33}" destId="{198AA6D3-B9E9-494A-A4B8-ABB9E7A5D4D2}" srcOrd="0" destOrd="0" presId="urn:microsoft.com/office/officeart/2005/8/layout/radial5"/>
    <dgm:cxn modelId="{BEB434AE-3B09-4D9C-8C87-79593F008A88}" type="presParOf" srcId="{5E7AA87E-4081-466B-9957-25BB84D94076}" destId="{B8415B96-FEAE-47F8-BCDC-4DAA5125595C}" srcOrd="8" destOrd="0" presId="urn:microsoft.com/office/officeart/2005/8/layout/radial5"/>
    <dgm:cxn modelId="{EED6F1C3-B1CA-40BD-A061-26FD8E8EA725}" type="presParOf" srcId="{5E7AA87E-4081-466B-9957-25BB84D94076}" destId="{1B00C343-B9B6-415B-9324-A93879EDD441}" srcOrd="9" destOrd="0" presId="urn:microsoft.com/office/officeart/2005/8/layout/radial5"/>
    <dgm:cxn modelId="{00F36E2F-AACA-4534-9FDD-D05AC41D0047}" type="presParOf" srcId="{1B00C343-B9B6-415B-9324-A93879EDD441}" destId="{326FAB1C-ABE0-497B-AA74-EBDDF51E8553}" srcOrd="0" destOrd="0" presId="urn:microsoft.com/office/officeart/2005/8/layout/radial5"/>
    <dgm:cxn modelId="{9E8D873E-DFDE-49C6-8561-01DDF1993E49}" type="presParOf" srcId="{5E7AA87E-4081-466B-9957-25BB84D94076}" destId="{DD9CC9C3-6DB3-4F13-A534-09DAC17FF878}" srcOrd="10" destOrd="0" presId="urn:microsoft.com/office/officeart/2005/8/layout/radial5"/>
    <dgm:cxn modelId="{78347BDF-6E7D-4C7B-BD2C-322EB6AAB65B}" type="presParOf" srcId="{5E7AA87E-4081-466B-9957-25BB84D94076}" destId="{A2F259E0-8100-4C5F-B7F3-7B50794553F1}" srcOrd="11" destOrd="0" presId="urn:microsoft.com/office/officeart/2005/8/layout/radial5"/>
    <dgm:cxn modelId="{1AB6D28C-69D0-4B46-B295-AED66CC83E92}" type="presParOf" srcId="{A2F259E0-8100-4C5F-B7F3-7B50794553F1}" destId="{6EFC6E02-CAC6-4B6A-934A-2C414C34DF9E}" srcOrd="0" destOrd="0" presId="urn:microsoft.com/office/officeart/2005/8/layout/radial5"/>
    <dgm:cxn modelId="{639FE4D9-FECB-41C5-97DE-3582FE22169E}" type="presParOf" srcId="{5E7AA87E-4081-466B-9957-25BB84D94076}" destId="{5D297F25-9374-42C7-B9CB-E392B767ADD9}" srcOrd="12" destOrd="0" presId="urn:microsoft.com/office/officeart/2005/8/layout/radial5"/>
    <dgm:cxn modelId="{7CFEEE9C-7959-484E-A91F-039AD4F97E7E}" type="presParOf" srcId="{5E7AA87E-4081-466B-9957-25BB84D94076}" destId="{54C3FCD3-2698-4CF9-A463-0CB54324B4DC}" srcOrd="13" destOrd="0" presId="urn:microsoft.com/office/officeart/2005/8/layout/radial5"/>
    <dgm:cxn modelId="{76323C2C-6179-4710-A798-BB9FAA3C4A62}" type="presParOf" srcId="{54C3FCD3-2698-4CF9-A463-0CB54324B4DC}" destId="{7BA4CCFB-955A-4D19-9D07-D18B36D7C9CE}" srcOrd="0" destOrd="0" presId="urn:microsoft.com/office/officeart/2005/8/layout/radial5"/>
    <dgm:cxn modelId="{02ECDAA1-70BD-4924-A560-F4B895E85D07}" type="presParOf" srcId="{5E7AA87E-4081-466B-9957-25BB84D94076}" destId="{A1A7855A-7E8D-4A55-9247-6F88178E8F46}" srcOrd="14" destOrd="0" presId="urn:microsoft.com/office/officeart/2005/8/layout/radial5"/>
    <dgm:cxn modelId="{10282C6E-6693-4CA9-8927-4C28FFC66665}" type="presParOf" srcId="{5E7AA87E-4081-466B-9957-25BB84D94076}" destId="{7DF62E05-E025-41A6-A775-28700E101CAE}" srcOrd="15" destOrd="0" presId="urn:microsoft.com/office/officeart/2005/8/layout/radial5"/>
    <dgm:cxn modelId="{6C429A34-64BB-4387-80BB-A2E1E934FF77}" type="presParOf" srcId="{7DF62E05-E025-41A6-A775-28700E101CAE}" destId="{BE59A4F7-5771-49C9-B1EF-6816F1795C01}" srcOrd="0" destOrd="0" presId="urn:microsoft.com/office/officeart/2005/8/layout/radial5"/>
    <dgm:cxn modelId="{66A8F137-6656-432B-8B5D-C178CF56E204}" type="presParOf" srcId="{5E7AA87E-4081-466B-9957-25BB84D94076}" destId="{4EEDF6B1-648D-4298-89D6-3E53FE8E4137}" srcOrd="16" destOrd="0" presId="urn:microsoft.com/office/officeart/2005/8/layout/radial5"/>
    <dgm:cxn modelId="{CC2E2269-B97C-41DD-AFED-71DA896249DF}" type="presParOf" srcId="{5E7AA87E-4081-466B-9957-25BB84D94076}" destId="{795F32A0-11D0-46A6-919D-609F53AF9146}" srcOrd="17" destOrd="0" presId="urn:microsoft.com/office/officeart/2005/8/layout/radial5"/>
    <dgm:cxn modelId="{3B096414-4966-4857-81DE-1EED4ECD0E81}" type="presParOf" srcId="{795F32A0-11D0-46A6-919D-609F53AF9146}" destId="{F19BF8A9-426C-430A-A2D0-ED9583D8EDF6}" srcOrd="0" destOrd="0" presId="urn:microsoft.com/office/officeart/2005/8/layout/radial5"/>
    <dgm:cxn modelId="{774475A6-A648-4DA8-9775-D61B23EB37C9}" type="presParOf" srcId="{5E7AA87E-4081-466B-9957-25BB84D94076}" destId="{FC849F51-CB9C-4DCB-8E5E-89A2632EC32B}" srcOrd="18" destOrd="0" presId="urn:microsoft.com/office/officeart/2005/8/layout/radial5"/>
    <dgm:cxn modelId="{C7F314EC-90CE-4555-AB2F-8C2B223882E3}" type="presParOf" srcId="{5E7AA87E-4081-466B-9957-25BB84D94076}" destId="{62DA4B20-332B-457F-AE12-0A1DA5886278}" srcOrd="19" destOrd="0" presId="urn:microsoft.com/office/officeart/2005/8/layout/radial5"/>
    <dgm:cxn modelId="{2C752377-6FC6-4FD5-A6A5-B593BF144A97}" type="presParOf" srcId="{62DA4B20-332B-457F-AE12-0A1DA5886278}" destId="{8A3142CA-90FC-4E6B-8BE7-D5153FAE0ABA}" srcOrd="0" destOrd="0" presId="urn:microsoft.com/office/officeart/2005/8/layout/radial5"/>
    <dgm:cxn modelId="{FC3DC966-8893-4733-832C-A8E846EF2E48}" type="presParOf" srcId="{5E7AA87E-4081-466B-9957-25BB84D94076}" destId="{A8447487-5868-4042-AB4F-C41B4DF630DF}" srcOrd="20"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6CD5199-2640-4B99-B912-314E5AE7B9E0}" type="doc">
      <dgm:prSet loTypeId="urn:microsoft.com/office/officeart/2005/8/layout/default" loCatId="list" qsTypeId="urn:microsoft.com/office/officeart/2005/8/quickstyle/simple4" qsCatId="simple" csTypeId="urn:microsoft.com/office/officeart/2005/8/colors/colorful1" csCatId="colorful" phldr="1"/>
      <dgm:spPr/>
      <dgm:t>
        <a:bodyPr/>
        <a:lstStyle/>
        <a:p>
          <a:endParaRPr lang="en-US"/>
        </a:p>
      </dgm:t>
    </dgm:pt>
    <dgm:pt modelId="{426F7CE0-3DDF-4EED-87D5-BEF1A034E7EE}">
      <dgm:prSet/>
      <dgm:spPr/>
      <dgm:t>
        <a:bodyPr/>
        <a:lstStyle/>
        <a:p>
          <a:r>
            <a:rPr lang="ar-SA" b="1" dirty="0">
              <a:solidFill>
                <a:schemeClr val="tx1"/>
              </a:solidFill>
            </a:rPr>
            <a:t>الذكاء الحسي</a:t>
          </a:r>
          <a:r>
            <a:rPr lang="en-US" b="1" dirty="0">
              <a:solidFill>
                <a:schemeClr val="tx1"/>
              </a:solidFill>
            </a:rPr>
            <a:t> Sensory</a:t>
          </a:r>
        </a:p>
      </dgm:t>
    </dgm:pt>
    <dgm:pt modelId="{C1F30866-53BE-4357-BCEF-EFB128A11798}" type="parTrans" cxnId="{C19ADA15-A1CA-4477-9DD3-843AB5676E3D}">
      <dgm:prSet/>
      <dgm:spPr/>
      <dgm:t>
        <a:bodyPr/>
        <a:lstStyle/>
        <a:p>
          <a:endParaRPr lang="en-US"/>
        </a:p>
      </dgm:t>
    </dgm:pt>
    <dgm:pt modelId="{A0D04654-AB04-4EFE-A984-ADD1743D7D54}" type="sibTrans" cxnId="{C19ADA15-A1CA-4477-9DD3-843AB5676E3D}">
      <dgm:prSet/>
      <dgm:spPr/>
      <dgm:t>
        <a:bodyPr/>
        <a:lstStyle/>
        <a:p>
          <a:endParaRPr lang="en-US"/>
        </a:p>
      </dgm:t>
    </dgm:pt>
    <dgm:pt modelId="{051FAA42-D6C9-4CE9-86B0-2777F063299A}">
      <dgm:prSet/>
      <dgm:spPr/>
      <dgm:t>
        <a:bodyPr/>
        <a:lstStyle/>
        <a:p>
          <a:r>
            <a:rPr lang="ar-SA" b="1" dirty="0">
              <a:solidFill>
                <a:schemeClr val="tx1"/>
              </a:solidFill>
            </a:rPr>
            <a:t>الذكاء الحركي</a:t>
          </a:r>
          <a:endParaRPr lang="ar-EG" b="1" dirty="0">
            <a:solidFill>
              <a:schemeClr val="tx1"/>
            </a:solidFill>
          </a:endParaRPr>
        </a:p>
        <a:p>
          <a:r>
            <a:rPr lang="en-US" b="1" dirty="0">
              <a:solidFill>
                <a:schemeClr val="tx1"/>
              </a:solidFill>
            </a:rPr>
            <a:t>Motor</a:t>
          </a:r>
          <a:r>
            <a:rPr lang="en-US" dirty="0"/>
            <a:t> </a:t>
          </a:r>
        </a:p>
      </dgm:t>
    </dgm:pt>
    <dgm:pt modelId="{CC59E857-1AED-4F18-91DA-473571B03C29}" type="parTrans" cxnId="{86488723-8467-4C2A-8014-CA74583631BF}">
      <dgm:prSet/>
      <dgm:spPr/>
      <dgm:t>
        <a:bodyPr/>
        <a:lstStyle/>
        <a:p>
          <a:endParaRPr lang="en-US"/>
        </a:p>
      </dgm:t>
    </dgm:pt>
    <dgm:pt modelId="{F873E77A-4FCC-4AE2-A457-B5FD23D21C75}" type="sibTrans" cxnId="{86488723-8467-4C2A-8014-CA74583631BF}">
      <dgm:prSet/>
      <dgm:spPr/>
      <dgm:t>
        <a:bodyPr/>
        <a:lstStyle/>
        <a:p>
          <a:endParaRPr lang="en-US"/>
        </a:p>
      </dgm:t>
    </dgm:pt>
    <dgm:pt modelId="{040C2369-AFC3-42C2-901F-ED5F67771A16}">
      <dgm:prSet/>
      <dgm:spPr/>
      <dgm:t>
        <a:bodyPr/>
        <a:lstStyle/>
        <a:p>
          <a:r>
            <a:rPr lang="ar-SA" b="1" dirty="0">
              <a:solidFill>
                <a:schemeClr val="tx1"/>
              </a:solidFill>
            </a:rPr>
            <a:t>الذكاء الإدراكي </a:t>
          </a:r>
          <a:r>
            <a:rPr lang="en-US" b="1" dirty="0">
              <a:solidFill>
                <a:schemeClr val="tx1"/>
              </a:solidFill>
            </a:rPr>
            <a:t>Perceptual</a:t>
          </a:r>
        </a:p>
      </dgm:t>
    </dgm:pt>
    <dgm:pt modelId="{53857568-6DC4-45EE-A77C-DED0B82B3601}" type="parTrans" cxnId="{CE1DD83A-30D2-42BC-96D6-F34C845010A4}">
      <dgm:prSet/>
      <dgm:spPr/>
      <dgm:t>
        <a:bodyPr/>
        <a:lstStyle/>
        <a:p>
          <a:endParaRPr lang="en-US"/>
        </a:p>
      </dgm:t>
    </dgm:pt>
    <dgm:pt modelId="{1532D9FA-4D97-4536-BFFB-F5612F9FFB3E}" type="sibTrans" cxnId="{CE1DD83A-30D2-42BC-96D6-F34C845010A4}">
      <dgm:prSet/>
      <dgm:spPr/>
      <dgm:t>
        <a:bodyPr/>
        <a:lstStyle/>
        <a:p>
          <a:endParaRPr lang="en-US"/>
        </a:p>
      </dgm:t>
    </dgm:pt>
    <dgm:pt modelId="{67E4126B-0B10-4838-AEC4-3AAD9803D173}">
      <dgm:prSet/>
      <dgm:spPr/>
      <dgm:t>
        <a:bodyPr/>
        <a:lstStyle/>
        <a:p>
          <a:r>
            <a:rPr lang="ar-SA" b="1" dirty="0">
              <a:solidFill>
                <a:schemeClr val="tx1"/>
              </a:solidFill>
            </a:rPr>
            <a:t>الذكاء الرمزي </a:t>
          </a:r>
          <a:r>
            <a:rPr lang="en-US" b="1" dirty="0">
              <a:solidFill>
                <a:schemeClr val="tx1"/>
              </a:solidFill>
            </a:rPr>
            <a:t>Symbolic</a:t>
          </a:r>
        </a:p>
      </dgm:t>
    </dgm:pt>
    <dgm:pt modelId="{615CA97B-8A3B-4070-9131-DED9FC257F5C}" type="parTrans" cxnId="{FEB68D3B-3712-4FC9-9869-58799CEF0EB3}">
      <dgm:prSet/>
      <dgm:spPr/>
      <dgm:t>
        <a:bodyPr/>
        <a:lstStyle/>
        <a:p>
          <a:endParaRPr lang="en-US"/>
        </a:p>
      </dgm:t>
    </dgm:pt>
    <dgm:pt modelId="{DCAA338D-5B53-4DD1-92E7-D03D1DDBE9DF}" type="sibTrans" cxnId="{FEB68D3B-3712-4FC9-9869-58799CEF0EB3}">
      <dgm:prSet/>
      <dgm:spPr/>
      <dgm:t>
        <a:bodyPr/>
        <a:lstStyle/>
        <a:p>
          <a:endParaRPr lang="en-US"/>
        </a:p>
      </dgm:t>
    </dgm:pt>
    <dgm:pt modelId="{4775FCD9-159B-451C-B9B3-AF962652AB48}">
      <dgm:prSet/>
      <dgm:spPr/>
      <dgm:t>
        <a:bodyPr/>
        <a:lstStyle/>
        <a:p>
          <a:r>
            <a:rPr lang="ar-SA" b="1" dirty="0">
              <a:solidFill>
                <a:schemeClr val="tx1"/>
              </a:solidFill>
            </a:rPr>
            <a:t>الذكاء السيمانتي</a:t>
          </a:r>
          <a:endParaRPr lang="ar-EG" b="1" dirty="0">
            <a:solidFill>
              <a:schemeClr val="tx1"/>
            </a:solidFill>
          </a:endParaRPr>
        </a:p>
        <a:p>
          <a:r>
            <a:rPr lang="en-US" b="1" dirty="0">
              <a:solidFill>
                <a:schemeClr val="tx1"/>
              </a:solidFill>
            </a:rPr>
            <a:t>Semantic</a:t>
          </a:r>
        </a:p>
      </dgm:t>
    </dgm:pt>
    <dgm:pt modelId="{C40D9135-B4E6-46E0-849E-F0EFDB36B3FD}" type="parTrans" cxnId="{86AECBF5-9FE7-4B5B-8869-8B6ED71728A9}">
      <dgm:prSet/>
      <dgm:spPr/>
      <dgm:t>
        <a:bodyPr/>
        <a:lstStyle/>
        <a:p>
          <a:endParaRPr lang="en-US"/>
        </a:p>
      </dgm:t>
    </dgm:pt>
    <dgm:pt modelId="{7175DA38-2E8E-4C19-90E2-4000B4A6FFA7}" type="sibTrans" cxnId="{86AECBF5-9FE7-4B5B-8869-8B6ED71728A9}">
      <dgm:prSet/>
      <dgm:spPr/>
      <dgm:t>
        <a:bodyPr/>
        <a:lstStyle/>
        <a:p>
          <a:endParaRPr lang="en-US"/>
        </a:p>
      </dgm:t>
    </dgm:pt>
    <dgm:pt modelId="{9A3AFAA9-5D65-476C-9A84-AA1353C0116C}">
      <dgm:prSet/>
      <dgm:spPr/>
      <dgm:t>
        <a:bodyPr/>
        <a:lstStyle/>
        <a:p>
          <a:r>
            <a:rPr lang="ar-SA" b="1" dirty="0">
              <a:solidFill>
                <a:schemeClr val="tx1"/>
              </a:solidFill>
            </a:rPr>
            <a:t>الذكاء</a:t>
          </a:r>
          <a:r>
            <a:rPr lang="ar-SA" dirty="0"/>
            <a:t> </a:t>
          </a:r>
          <a:r>
            <a:rPr lang="ar-SA" b="1" dirty="0">
              <a:solidFill>
                <a:schemeClr val="tx1"/>
              </a:solidFill>
            </a:rPr>
            <a:t>الشخصي</a:t>
          </a:r>
          <a:r>
            <a:rPr lang="ar-SA" dirty="0"/>
            <a:t> </a:t>
          </a:r>
          <a:r>
            <a:rPr lang="en-US" b="1" dirty="0">
              <a:solidFill>
                <a:schemeClr val="tx1"/>
              </a:solidFill>
            </a:rPr>
            <a:t>Personal</a:t>
          </a:r>
        </a:p>
      </dgm:t>
    </dgm:pt>
    <dgm:pt modelId="{63C51DDD-F61D-47B8-8F18-4E7C2B2E4AC5}" type="parTrans" cxnId="{D382006D-A8F7-43E4-99F2-3B585F6737AB}">
      <dgm:prSet/>
      <dgm:spPr/>
      <dgm:t>
        <a:bodyPr/>
        <a:lstStyle/>
        <a:p>
          <a:endParaRPr lang="en-US"/>
        </a:p>
      </dgm:t>
    </dgm:pt>
    <dgm:pt modelId="{F01411BA-9253-4DCE-8615-9BFDA9B6FE6A}" type="sibTrans" cxnId="{D382006D-A8F7-43E4-99F2-3B585F6737AB}">
      <dgm:prSet/>
      <dgm:spPr/>
      <dgm:t>
        <a:bodyPr/>
        <a:lstStyle/>
        <a:p>
          <a:endParaRPr lang="en-US"/>
        </a:p>
      </dgm:t>
    </dgm:pt>
    <dgm:pt modelId="{6BA32E55-B5B3-4B29-BC36-BC2506D1D8B0}">
      <dgm:prSet/>
      <dgm:spPr/>
      <dgm:t>
        <a:bodyPr/>
        <a:lstStyle/>
        <a:p>
          <a:r>
            <a:rPr lang="ar-SA" b="1" dirty="0">
              <a:solidFill>
                <a:schemeClr val="tx1"/>
              </a:solidFill>
            </a:rPr>
            <a:t>الذكاء الاجتماعي </a:t>
          </a:r>
          <a:r>
            <a:rPr lang="en-US" b="1" dirty="0">
              <a:solidFill>
                <a:schemeClr val="tx1"/>
              </a:solidFill>
            </a:rPr>
            <a:t>Social</a:t>
          </a:r>
        </a:p>
      </dgm:t>
    </dgm:pt>
    <dgm:pt modelId="{24335ADD-BEFD-47D2-A116-25E1F3EF5751}" type="parTrans" cxnId="{71E01D9D-AB00-4D2C-B62A-59FC06F1B7A2}">
      <dgm:prSet/>
      <dgm:spPr/>
      <dgm:t>
        <a:bodyPr/>
        <a:lstStyle/>
        <a:p>
          <a:endParaRPr lang="en-US"/>
        </a:p>
      </dgm:t>
    </dgm:pt>
    <dgm:pt modelId="{60FD2ADB-17A2-4106-B16D-30FAE093114B}" type="sibTrans" cxnId="{71E01D9D-AB00-4D2C-B62A-59FC06F1B7A2}">
      <dgm:prSet/>
      <dgm:spPr/>
      <dgm:t>
        <a:bodyPr/>
        <a:lstStyle/>
        <a:p>
          <a:endParaRPr lang="en-US"/>
        </a:p>
      </dgm:t>
    </dgm:pt>
    <dgm:pt modelId="{4D9DA8FD-98E7-40CC-9BA5-BC09C81EB9A9}" type="pres">
      <dgm:prSet presAssocID="{56CD5199-2640-4B99-B912-314E5AE7B9E0}" presName="diagram" presStyleCnt="0">
        <dgm:presLayoutVars>
          <dgm:dir/>
          <dgm:resizeHandles val="exact"/>
        </dgm:presLayoutVars>
      </dgm:prSet>
      <dgm:spPr/>
    </dgm:pt>
    <dgm:pt modelId="{A89FF3C8-ADA4-44E8-B77F-CF54B3E5EF22}" type="pres">
      <dgm:prSet presAssocID="{426F7CE0-3DDF-4EED-87D5-BEF1A034E7EE}" presName="node" presStyleLbl="node1" presStyleIdx="0" presStyleCnt="7">
        <dgm:presLayoutVars>
          <dgm:bulletEnabled val="1"/>
        </dgm:presLayoutVars>
      </dgm:prSet>
      <dgm:spPr/>
    </dgm:pt>
    <dgm:pt modelId="{8E2D025C-32E5-4DCE-9DC8-49506F40CC63}" type="pres">
      <dgm:prSet presAssocID="{A0D04654-AB04-4EFE-A984-ADD1743D7D54}" presName="sibTrans" presStyleCnt="0"/>
      <dgm:spPr/>
    </dgm:pt>
    <dgm:pt modelId="{0C57A034-8034-4502-B6D4-CEB32E872430}" type="pres">
      <dgm:prSet presAssocID="{051FAA42-D6C9-4CE9-86B0-2777F063299A}" presName="node" presStyleLbl="node1" presStyleIdx="1" presStyleCnt="7">
        <dgm:presLayoutVars>
          <dgm:bulletEnabled val="1"/>
        </dgm:presLayoutVars>
      </dgm:prSet>
      <dgm:spPr/>
    </dgm:pt>
    <dgm:pt modelId="{497412EA-2FC2-40C4-B2FD-0D8C63E5B238}" type="pres">
      <dgm:prSet presAssocID="{F873E77A-4FCC-4AE2-A457-B5FD23D21C75}" presName="sibTrans" presStyleCnt="0"/>
      <dgm:spPr/>
    </dgm:pt>
    <dgm:pt modelId="{4D9888D6-C38C-4FCC-804F-843879F3DE0A}" type="pres">
      <dgm:prSet presAssocID="{040C2369-AFC3-42C2-901F-ED5F67771A16}" presName="node" presStyleLbl="node1" presStyleIdx="2" presStyleCnt="7">
        <dgm:presLayoutVars>
          <dgm:bulletEnabled val="1"/>
        </dgm:presLayoutVars>
      </dgm:prSet>
      <dgm:spPr/>
    </dgm:pt>
    <dgm:pt modelId="{2177ECFB-FB03-4B23-8E26-1CACC11C64F7}" type="pres">
      <dgm:prSet presAssocID="{1532D9FA-4D97-4536-BFFB-F5612F9FFB3E}" presName="sibTrans" presStyleCnt="0"/>
      <dgm:spPr/>
    </dgm:pt>
    <dgm:pt modelId="{506A2B15-FFBA-4950-BC24-A3258D66053D}" type="pres">
      <dgm:prSet presAssocID="{67E4126B-0B10-4838-AEC4-3AAD9803D173}" presName="node" presStyleLbl="node1" presStyleIdx="3" presStyleCnt="7">
        <dgm:presLayoutVars>
          <dgm:bulletEnabled val="1"/>
        </dgm:presLayoutVars>
      </dgm:prSet>
      <dgm:spPr/>
    </dgm:pt>
    <dgm:pt modelId="{76D4E181-F93E-494C-AEDE-B02539146D4F}" type="pres">
      <dgm:prSet presAssocID="{DCAA338D-5B53-4DD1-92E7-D03D1DDBE9DF}" presName="sibTrans" presStyleCnt="0"/>
      <dgm:spPr/>
    </dgm:pt>
    <dgm:pt modelId="{A7C98451-20D5-4666-AD2A-A9804AD9BE5E}" type="pres">
      <dgm:prSet presAssocID="{4775FCD9-159B-451C-B9B3-AF962652AB48}" presName="node" presStyleLbl="node1" presStyleIdx="4" presStyleCnt="7">
        <dgm:presLayoutVars>
          <dgm:bulletEnabled val="1"/>
        </dgm:presLayoutVars>
      </dgm:prSet>
      <dgm:spPr/>
    </dgm:pt>
    <dgm:pt modelId="{9F0D2343-472C-4A4E-8ADE-A656EF78F4FA}" type="pres">
      <dgm:prSet presAssocID="{7175DA38-2E8E-4C19-90E2-4000B4A6FFA7}" presName="sibTrans" presStyleCnt="0"/>
      <dgm:spPr/>
    </dgm:pt>
    <dgm:pt modelId="{1332680F-BF03-41F4-94C9-1B66C1DAB1B0}" type="pres">
      <dgm:prSet presAssocID="{9A3AFAA9-5D65-476C-9A84-AA1353C0116C}" presName="node" presStyleLbl="node1" presStyleIdx="5" presStyleCnt="7">
        <dgm:presLayoutVars>
          <dgm:bulletEnabled val="1"/>
        </dgm:presLayoutVars>
      </dgm:prSet>
      <dgm:spPr/>
    </dgm:pt>
    <dgm:pt modelId="{91EA8CB8-E0B9-4C73-AFC9-2FD89E6108F4}" type="pres">
      <dgm:prSet presAssocID="{F01411BA-9253-4DCE-8615-9BFDA9B6FE6A}" presName="sibTrans" presStyleCnt="0"/>
      <dgm:spPr/>
    </dgm:pt>
    <dgm:pt modelId="{9BE7713F-15A3-41CF-B25F-A494FD150945}" type="pres">
      <dgm:prSet presAssocID="{6BA32E55-B5B3-4B29-BC36-BC2506D1D8B0}" presName="node" presStyleLbl="node1" presStyleIdx="6" presStyleCnt="7">
        <dgm:presLayoutVars>
          <dgm:bulletEnabled val="1"/>
        </dgm:presLayoutVars>
      </dgm:prSet>
      <dgm:spPr/>
    </dgm:pt>
  </dgm:ptLst>
  <dgm:cxnLst>
    <dgm:cxn modelId="{C19ADA15-A1CA-4477-9DD3-843AB5676E3D}" srcId="{56CD5199-2640-4B99-B912-314E5AE7B9E0}" destId="{426F7CE0-3DDF-4EED-87D5-BEF1A034E7EE}" srcOrd="0" destOrd="0" parTransId="{C1F30866-53BE-4357-BCEF-EFB128A11798}" sibTransId="{A0D04654-AB04-4EFE-A984-ADD1743D7D54}"/>
    <dgm:cxn modelId="{CB2C0017-E27A-4F14-A1A2-5A932540C608}" type="presOf" srcId="{6BA32E55-B5B3-4B29-BC36-BC2506D1D8B0}" destId="{9BE7713F-15A3-41CF-B25F-A494FD150945}" srcOrd="0" destOrd="0" presId="urn:microsoft.com/office/officeart/2005/8/layout/default"/>
    <dgm:cxn modelId="{86488723-8467-4C2A-8014-CA74583631BF}" srcId="{56CD5199-2640-4B99-B912-314E5AE7B9E0}" destId="{051FAA42-D6C9-4CE9-86B0-2777F063299A}" srcOrd="1" destOrd="0" parTransId="{CC59E857-1AED-4F18-91DA-473571B03C29}" sibTransId="{F873E77A-4FCC-4AE2-A457-B5FD23D21C75}"/>
    <dgm:cxn modelId="{CE1DD83A-30D2-42BC-96D6-F34C845010A4}" srcId="{56CD5199-2640-4B99-B912-314E5AE7B9E0}" destId="{040C2369-AFC3-42C2-901F-ED5F67771A16}" srcOrd="2" destOrd="0" parTransId="{53857568-6DC4-45EE-A77C-DED0B82B3601}" sibTransId="{1532D9FA-4D97-4536-BFFB-F5612F9FFB3E}"/>
    <dgm:cxn modelId="{FEB68D3B-3712-4FC9-9869-58799CEF0EB3}" srcId="{56CD5199-2640-4B99-B912-314E5AE7B9E0}" destId="{67E4126B-0B10-4838-AEC4-3AAD9803D173}" srcOrd="3" destOrd="0" parTransId="{615CA97B-8A3B-4070-9131-DED9FC257F5C}" sibTransId="{DCAA338D-5B53-4DD1-92E7-D03D1DDBE9DF}"/>
    <dgm:cxn modelId="{31AFDD3F-CB99-45F3-8D27-8D02DE8FA7D1}" type="presOf" srcId="{040C2369-AFC3-42C2-901F-ED5F67771A16}" destId="{4D9888D6-C38C-4FCC-804F-843879F3DE0A}" srcOrd="0" destOrd="0" presId="urn:microsoft.com/office/officeart/2005/8/layout/default"/>
    <dgm:cxn modelId="{AE648A49-CCD6-4A95-9F35-6A26885607ED}" type="presOf" srcId="{9A3AFAA9-5D65-476C-9A84-AA1353C0116C}" destId="{1332680F-BF03-41F4-94C9-1B66C1DAB1B0}" srcOrd="0" destOrd="0" presId="urn:microsoft.com/office/officeart/2005/8/layout/default"/>
    <dgm:cxn modelId="{AD12CD6C-FEC5-461C-ABAD-7765AFCFFB2D}" type="presOf" srcId="{426F7CE0-3DDF-4EED-87D5-BEF1A034E7EE}" destId="{A89FF3C8-ADA4-44E8-B77F-CF54B3E5EF22}" srcOrd="0" destOrd="0" presId="urn:microsoft.com/office/officeart/2005/8/layout/default"/>
    <dgm:cxn modelId="{D382006D-A8F7-43E4-99F2-3B585F6737AB}" srcId="{56CD5199-2640-4B99-B912-314E5AE7B9E0}" destId="{9A3AFAA9-5D65-476C-9A84-AA1353C0116C}" srcOrd="5" destOrd="0" parTransId="{63C51DDD-F61D-47B8-8F18-4E7C2B2E4AC5}" sibTransId="{F01411BA-9253-4DCE-8615-9BFDA9B6FE6A}"/>
    <dgm:cxn modelId="{18E67793-60ED-422B-9F8D-7E99A1A17F4D}" type="presOf" srcId="{56CD5199-2640-4B99-B912-314E5AE7B9E0}" destId="{4D9DA8FD-98E7-40CC-9BA5-BC09C81EB9A9}" srcOrd="0" destOrd="0" presId="urn:microsoft.com/office/officeart/2005/8/layout/default"/>
    <dgm:cxn modelId="{71E01D9D-AB00-4D2C-B62A-59FC06F1B7A2}" srcId="{56CD5199-2640-4B99-B912-314E5AE7B9E0}" destId="{6BA32E55-B5B3-4B29-BC36-BC2506D1D8B0}" srcOrd="6" destOrd="0" parTransId="{24335ADD-BEFD-47D2-A116-25E1F3EF5751}" sibTransId="{60FD2ADB-17A2-4106-B16D-30FAE093114B}"/>
    <dgm:cxn modelId="{61BCDBB3-1D5F-4646-82D5-3548B6DBD929}" type="presOf" srcId="{4775FCD9-159B-451C-B9B3-AF962652AB48}" destId="{A7C98451-20D5-4666-AD2A-A9804AD9BE5E}" srcOrd="0" destOrd="0" presId="urn:microsoft.com/office/officeart/2005/8/layout/default"/>
    <dgm:cxn modelId="{C979CBDA-326D-4E99-9BC7-FBA817C14321}" type="presOf" srcId="{051FAA42-D6C9-4CE9-86B0-2777F063299A}" destId="{0C57A034-8034-4502-B6D4-CEB32E872430}" srcOrd="0" destOrd="0" presId="urn:microsoft.com/office/officeart/2005/8/layout/default"/>
    <dgm:cxn modelId="{86AECBF5-9FE7-4B5B-8869-8B6ED71728A9}" srcId="{56CD5199-2640-4B99-B912-314E5AE7B9E0}" destId="{4775FCD9-159B-451C-B9B3-AF962652AB48}" srcOrd="4" destOrd="0" parTransId="{C40D9135-B4E6-46E0-849E-F0EFDB36B3FD}" sibTransId="{7175DA38-2E8E-4C19-90E2-4000B4A6FFA7}"/>
    <dgm:cxn modelId="{0CB933F7-F41E-4E58-AA60-7B1A207BB9AC}" type="presOf" srcId="{67E4126B-0B10-4838-AEC4-3AAD9803D173}" destId="{506A2B15-FFBA-4950-BC24-A3258D66053D}" srcOrd="0" destOrd="0" presId="urn:microsoft.com/office/officeart/2005/8/layout/default"/>
    <dgm:cxn modelId="{E09D97E9-88B1-462A-8EE5-6D43FF36A0B6}" type="presParOf" srcId="{4D9DA8FD-98E7-40CC-9BA5-BC09C81EB9A9}" destId="{A89FF3C8-ADA4-44E8-B77F-CF54B3E5EF22}" srcOrd="0" destOrd="0" presId="urn:microsoft.com/office/officeart/2005/8/layout/default"/>
    <dgm:cxn modelId="{6B7E0B98-E836-4FBA-907C-809E1C3B5FD0}" type="presParOf" srcId="{4D9DA8FD-98E7-40CC-9BA5-BC09C81EB9A9}" destId="{8E2D025C-32E5-4DCE-9DC8-49506F40CC63}" srcOrd="1" destOrd="0" presId="urn:microsoft.com/office/officeart/2005/8/layout/default"/>
    <dgm:cxn modelId="{45105066-5CA1-49F1-8CDB-19C57D77CD95}" type="presParOf" srcId="{4D9DA8FD-98E7-40CC-9BA5-BC09C81EB9A9}" destId="{0C57A034-8034-4502-B6D4-CEB32E872430}" srcOrd="2" destOrd="0" presId="urn:microsoft.com/office/officeart/2005/8/layout/default"/>
    <dgm:cxn modelId="{2D5E94B4-5ABA-4127-91B3-83A416187761}" type="presParOf" srcId="{4D9DA8FD-98E7-40CC-9BA5-BC09C81EB9A9}" destId="{497412EA-2FC2-40C4-B2FD-0D8C63E5B238}" srcOrd="3" destOrd="0" presId="urn:microsoft.com/office/officeart/2005/8/layout/default"/>
    <dgm:cxn modelId="{402B498D-496A-49D0-951F-F458644C582C}" type="presParOf" srcId="{4D9DA8FD-98E7-40CC-9BA5-BC09C81EB9A9}" destId="{4D9888D6-C38C-4FCC-804F-843879F3DE0A}" srcOrd="4" destOrd="0" presId="urn:microsoft.com/office/officeart/2005/8/layout/default"/>
    <dgm:cxn modelId="{4092D90A-E96B-458E-86ED-29268AE2DC92}" type="presParOf" srcId="{4D9DA8FD-98E7-40CC-9BA5-BC09C81EB9A9}" destId="{2177ECFB-FB03-4B23-8E26-1CACC11C64F7}" srcOrd="5" destOrd="0" presId="urn:microsoft.com/office/officeart/2005/8/layout/default"/>
    <dgm:cxn modelId="{2A712877-11B0-4EF0-89B3-D653699A903D}" type="presParOf" srcId="{4D9DA8FD-98E7-40CC-9BA5-BC09C81EB9A9}" destId="{506A2B15-FFBA-4950-BC24-A3258D66053D}" srcOrd="6" destOrd="0" presId="urn:microsoft.com/office/officeart/2005/8/layout/default"/>
    <dgm:cxn modelId="{89B1E0E1-B389-447A-95E6-05F5EADFD4E9}" type="presParOf" srcId="{4D9DA8FD-98E7-40CC-9BA5-BC09C81EB9A9}" destId="{76D4E181-F93E-494C-AEDE-B02539146D4F}" srcOrd="7" destOrd="0" presId="urn:microsoft.com/office/officeart/2005/8/layout/default"/>
    <dgm:cxn modelId="{9E8F44BC-CE1D-4EDD-9453-F455321B69FA}" type="presParOf" srcId="{4D9DA8FD-98E7-40CC-9BA5-BC09C81EB9A9}" destId="{A7C98451-20D5-4666-AD2A-A9804AD9BE5E}" srcOrd="8" destOrd="0" presId="urn:microsoft.com/office/officeart/2005/8/layout/default"/>
    <dgm:cxn modelId="{E537923B-BED5-458C-B6FC-BC24E5C34AA9}" type="presParOf" srcId="{4D9DA8FD-98E7-40CC-9BA5-BC09C81EB9A9}" destId="{9F0D2343-472C-4A4E-8ADE-A656EF78F4FA}" srcOrd="9" destOrd="0" presId="urn:microsoft.com/office/officeart/2005/8/layout/default"/>
    <dgm:cxn modelId="{D813095F-87BA-4EAE-950C-FA4DB4F944BF}" type="presParOf" srcId="{4D9DA8FD-98E7-40CC-9BA5-BC09C81EB9A9}" destId="{1332680F-BF03-41F4-94C9-1B66C1DAB1B0}" srcOrd="10" destOrd="0" presId="urn:microsoft.com/office/officeart/2005/8/layout/default"/>
    <dgm:cxn modelId="{4E5308FD-6DD5-409F-ABDB-8254654AC7B2}" type="presParOf" srcId="{4D9DA8FD-98E7-40CC-9BA5-BC09C81EB9A9}" destId="{91EA8CB8-E0B9-4C73-AFC9-2FD89E6108F4}" srcOrd="11" destOrd="0" presId="urn:microsoft.com/office/officeart/2005/8/layout/default"/>
    <dgm:cxn modelId="{FD78C4BB-C25A-4EDC-9B00-4B7AAC727A86}" type="presParOf" srcId="{4D9DA8FD-98E7-40CC-9BA5-BC09C81EB9A9}" destId="{9BE7713F-15A3-41CF-B25F-A494FD150945}" srcOrd="1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95DB7D5-EF0E-4F8E-A38F-241DBD461669}" type="doc">
      <dgm:prSet loTypeId="urn:microsoft.com/office/officeart/2005/8/layout/radial3" loCatId="cycle" qsTypeId="urn:microsoft.com/office/officeart/2005/8/quickstyle/3d2" qsCatId="3D" csTypeId="urn:microsoft.com/office/officeart/2005/8/colors/colorful1" csCatId="colorful" phldr="1"/>
      <dgm:spPr/>
      <dgm:t>
        <a:bodyPr/>
        <a:lstStyle/>
        <a:p>
          <a:pPr rtl="1"/>
          <a:endParaRPr lang="ar-EG"/>
        </a:p>
      </dgm:t>
    </dgm:pt>
    <dgm:pt modelId="{0B277DFF-7C52-4809-B40B-DA1D068449AA}">
      <dgm:prSet phldrT="[Text]"/>
      <dgm:spPr/>
      <dgm:t>
        <a:bodyPr/>
        <a:lstStyle/>
        <a:p>
          <a:pPr rtl="1"/>
          <a:r>
            <a:rPr lang="ar-EG" b="1" dirty="0"/>
            <a:t>دعائم النموذج التطوري</a:t>
          </a:r>
        </a:p>
      </dgm:t>
    </dgm:pt>
    <dgm:pt modelId="{99672B83-CF87-45F5-98EA-A018F2739C7E}" type="parTrans" cxnId="{325780A3-5128-4503-9C47-EB6A487D3BB7}">
      <dgm:prSet/>
      <dgm:spPr/>
      <dgm:t>
        <a:bodyPr/>
        <a:lstStyle/>
        <a:p>
          <a:pPr rtl="1"/>
          <a:endParaRPr lang="ar-EG"/>
        </a:p>
      </dgm:t>
    </dgm:pt>
    <dgm:pt modelId="{6101AE35-ED3B-49DC-BD58-81B8CECA2547}" type="sibTrans" cxnId="{325780A3-5128-4503-9C47-EB6A487D3BB7}">
      <dgm:prSet/>
      <dgm:spPr/>
      <dgm:t>
        <a:bodyPr/>
        <a:lstStyle/>
        <a:p>
          <a:pPr rtl="1"/>
          <a:endParaRPr lang="ar-EG"/>
        </a:p>
      </dgm:t>
    </dgm:pt>
    <dgm:pt modelId="{CFA1C2BF-5A9D-4EC4-924F-848A0FFCB17F}">
      <dgm:prSet phldrT="[Text]" custT="1"/>
      <dgm:spPr/>
      <dgm:t>
        <a:bodyPr/>
        <a:lstStyle/>
        <a:p>
          <a:pPr rtl="1"/>
          <a:r>
            <a:rPr lang="ar-SA" sz="2200" dirty="0"/>
            <a:t>تنمية الفكر السيكولوجي </a:t>
          </a:r>
          <a:r>
            <a:rPr lang="ar-AE" sz="2200" dirty="0"/>
            <a:t>و</a:t>
          </a:r>
          <a:r>
            <a:rPr lang="ar-SA" sz="2200" dirty="0"/>
            <a:t>ا</a:t>
          </a:r>
          <a:r>
            <a:rPr lang="ar-EG" sz="2200" dirty="0"/>
            <a:t>ل</a:t>
          </a:r>
          <a:r>
            <a:rPr lang="ar-SA" sz="2200" dirty="0"/>
            <a:t>بحث</a:t>
          </a:r>
          <a:r>
            <a:rPr lang="ar-EG" sz="2200" dirty="0"/>
            <a:t> ال</a:t>
          </a:r>
          <a:r>
            <a:rPr lang="ar-SA" sz="2200" dirty="0"/>
            <a:t>إبداعي والناقد</a:t>
          </a:r>
          <a:endParaRPr lang="ar-EG" sz="2200" b="1" dirty="0"/>
        </a:p>
      </dgm:t>
    </dgm:pt>
    <dgm:pt modelId="{275D1DA5-5904-4886-AF78-4F086E622D40}" type="parTrans" cxnId="{4EDD085E-D350-4808-93DC-E6D5262FD595}">
      <dgm:prSet/>
      <dgm:spPr/>
      <dgm:t>
        <a:bodyPr/>
        <a:lstStyle/>
        <a:p>
          <a:pPr rtl="1"/>
          <a:endParaRPr lang="ar-EG"/>
        </a:p>
      </dgm:t>
    </dgm:pt>
    <dgm:pt modelId="{FFB9B68D-95FC-4DCB-A3CF-76A43725C7C4}" type="sibTrans" cxnId="{4EDD085E-D350-4808-93DC-E6D5262FD595}">
      <dgm:prSet/>
      <dgm:spPr/>
      <dgm:t>
        <a:bodyPr/>
        <a:lstStyle/>
        <a:p>
          <a:pPr rtl="1"/>
          <a:endParaRPr lang="ar-EG"/>
        </a:p>
      </dgm:t>
    </dgm:pt>
    <dgm:pt modelId="{CC24C65A-8069-4FA1-9595-98464A0196BC}">
      <dgm:prSet phldrT="[Text]" custT="1"/>
      <dgm:spPr/>
      <dgm:t>
        <a:bodyPr/>
        <a:lstStyle/>
        <a:p>
          <a:pPr rtl="1"/>
          <a:r>
            <a:rPr lang="ar-SA" sz="2400" dirty="0"/>
            <a:t>تحرير مفهوم التنمية والتفاعل بين التراث القومي والحاجات المعاصرة</a:t>
          </a:r>
          <a:endParaRPr lang="ar-EG" sz="2400" b="1" dirty="0"/>
        </a:p>
      </dgm:t>
    </dgm:pt>
    <dgm:pt modelId="{A8ABAC28-E6E4-4F44-8E6C-BCA6E9357968}" type="parTrans" cxnId="{E730918C-36E5-472C-A517-4B769C13EA7F}">
      <dgm:prSet/>
      <dgm:spPr/>
      <dgm:t>
        <a:bodyPr/>
        <a:lstStyle/>
        <a:p>
          <a:pPr rtl="1"/>
          <a:endParaRPr lang="ar-EG"/>
        </a:p>
      </dgm:t>
    </dgm:pt>
    <dgm:pt modelId="{6A23C016-62BF-41C0-879A-6B3476D0CD70}" type="sibTrans" cxnId="{E730918C-36E5-472C-A517-4B769C13EA7F}">
      <dgm:prSet/>
      <dgm:spPr/>
      <dgm:t>
        <a:bodyPr/>
        <a:lstStyle/>
        <a:p>
          <a:pPr rtl="1"/>
          <a:endParaRPr lang="ar-EG"/>
        </a:p>
      </dgm:t>
    </dgm:pt>
    <dgm:pt modelId="{8CE7A0C8-0397-4D5E-AFF0-27A75328AA83}">
      <dgm:prSet phldrT="[Text]" custT="1"/>
      <dgm:spPr/>
      <dgm:t>
        <a:bodyPr/>
        <a:lstStyle/>
        <a:p>
          <a:pPr rtl="1"/>
          <a:r>
            <a:rPr lang="ar-SA" sz="2200" dirty="0"/>
            <a:t>البحث عن هوية مهنية جديدة لعلم النفس.</a:t>
          </a:r>
          <a:endParaRPr lang="ar-EG" sz="2200" b="1" dirty="0"/>
        </a:p>
      </dgm:t>
    </dgm:pt>
    <dgm:pt modelId="{D7884EF3-4D69-4260-8CD0-8C819D2544F8}" type="parTrans" cxnId="{B17C9587-7330-46B5-903D-BEB6934D18B8}">
      <dgm:prSet/>
      <dgm:spPr/>
      <dgm:t>
        <a:bodyPr/>
        <a:lstStyle/>
        <a:p>
          <a:pPr rtl="1"/>
          <a:endParaRPr lang="ar-EG"/>
        </a:p>
      </dgm:t>
    </dgm:pt>
    <dgm:pt modelId="{DFDF004E-16EB-4605-B559-658A8DB43352}" type="sibTrans" cxnId="{B17C9587-7330-46B5-903D-BEB6934D18B8}">
      <dgm:prSet/>
      <dgm:spPr/>
      <dgm:t>
        <a:bodyPr/>
        <a:lstStyle/>
        <a:p>
          <a:pPr rtl="1"/>
          <a:endParaRPr lang="ar-EG"/>
        </a:p>
      </dgm:t>
    </dgm:pt>
    <dgm:pt modelId="{158C0EA4-13C0-4EAB-88C0-45DD1F3D9927}" type="pres">
      <dgm:prSet presAssocID="{F95DB7D5-EF0E-4F8E-A38F-241DBD461669}" presName="composite" presStyleCnt="0">
        <dgm:presLayoutVars>
          <dgm:chMax val="1"/>
          <dgm:dir/>
          <dgm:resizeHandles val="exact"/>
        </dgm:presLayoutVars>
      </dgm:prSet>
      <dgm:spPr/>
    </dgm:pt>
    <dgm:pt modelId="{E900F1D4-F49D-4A1B-B0A5-3EBA535C4012}" type="pres">
      <dgm:prSet presAssocID="{F95DB7D5-EF0E-4F8E-A38F-241DBD461669}" presName="radial" presStyleCnt="0">
        <dgm:presLayoutVars>
          <dgm:animLvl val="ctr"/>
        </dgm:presLayoutVars>
      </dgm:prSet>
      <dgm:spPr/>
    </dgm:pt>
    <dgm:pt modelId="{0CCADFF8-7A74-4670-9FAA-F02AA26A63D1}" type="pres">
      <dgm:prSet presAssocID="{0B277DFF-7C52-4809-B40B-DA1D068449AA}" presName="centerShape" presStyleLbl="vennNode1" presStyleIdx="0" presStyleCnt="4" custScaleY="71026"/>
      <dgm:spPr/>
    </dgm:pt>
    <dgm:pt modelId="{B934AF3D-9903-43F9-BF7D-356A9CD07504}" type="pres">
      <dgm:prSet presAssocID="{CFA1C2BF-5A9D-4EC4-924F-848A0FFCB17F}" presName="node" presStyleLbl="vennNode1" presStyleIdx="1" presStyleCnt="4" custScaleX="179180" custRadScaleRad="69982" custRadScaleInc="-6114">
        <dgm:presLayoutVars>
          <dgm:bulletEnabled val="1"/>
        </dgm:presLayoutVars>
      </dgm:prSet>
      <dgm:spPr/>
    </dgm:pt>
    <dgm:pt modelId="{6FF0420A-8DDA-40A4-9F75-E2396056F6D0}" type="pres">
      <dgm:prSet presAssocID="{CC24C65A-8069-4FA1-9595-98464A0196BC}" presName="node" presStyleLbl="vennNode1" presStyleIdx="2" presStyleCnt="4" custScaleX="165300" custRadScaleRad="94459" custRadScaleInc="-5389">
        <dgm:presLayoutVars>
          <dgm:bulletEnabled val="1"/>
        </dgm:presLayoutVars>
      </dgm:prSet>
      <dgm:spPr/>
    </dgm:pt>
    <dgm:pt modelId="{9FB6A024-9D8B-45A7-B35A-4C37B51630FB}" type="pres">
      <dgm:prSet presAssocID="{8CE7A0C8-0397-4D5E-AFF0-27A75328AA83}" presName="node" presStyleLbl="vennNode1" presStyleIdx="3" presStyleCnt="4" custScaleX="169410" custRadScaleRad="97116" custRadScaleInc="5956">
        <dgm:presLayoutVars>
          <dgm:bulletEnabled val="1"/>
        </dgm:presLayoutVars>
      </dgm:prSet>
      <dgm:spPr/>
    </dgm:pt>
  </dgm:ptLst>
  <dgm:cxnLst>
    <dgm:cxn modelId="{97710A0B-1635-4FAD-AFB4-26EC4221A262}" type="presOf" srcId="{F95DB7D5-EF0E-4F8E-A38F-241DBD461669}" destId="{158C0EA4-13C0-4EAB-88C0-45DD1F3D9927}" srcOrd="0" destOrd="0" presId="urn:microsoft.com/office/officeart/2005/8/layout/radial3"/>
    <dgm:cxn modelId="{23CDD138-3188-4149-8599-6F6966EACD32}" type="presOf" srcId="{CFA1C2BF-5A9D-4EC4-924F-848A0FFCB17F}" destId="{B934AF3D-9903-43F9-BF7D-356A9CD07504}" srcOrd="0" destOrd="0" presId="urn:microsoft.com/office/officeart/2005/8/layout/radial3"/>
    <dgm:cxn modelId="{4EDD085E-D350-4808-93DC-E6D5262FD595}" srcId="{0B277DFF-7C52-4809-B40B-DA1D068449AA}" destId="{CFA1C2BF-5A9D-4EC4-924F-848A0FFCB17F}" srcOrd="0" destOrd="0" parTransId="{275D1DA5-5904-4886-AF78-4F086E622D40}" sibTransId="{FFB9B68D-95FC-4DCB-A3CF-76A43725C7C4}"/>
    <dgm:cxn modelId="{B603846F-FCCD-442E-8938-FAD35BEF0D3E}" type="presOf" srcId="{0B277DFF-7C52-4809-B40B-DA1D068449AA}" destId="{0CCADFF8-7A74-4670-9FAA-F02AA26A63D1}" srcOrd="0" destOrd="0" presId="urn:microsoft.com/office/officeart/2005/8/layout/radial3"/>
    <dgm:cxn modelId="{B17C9587-7330-46B5-903D-BEB6934D18B8}" srcId="{0B277DFF-7C52-4809-B40B-DA1D068449AA}" destId="{8CE7A0C8-0397-4D5E-AFF0-27A75328AA83}" srcOrd="2" destOrd="0" parTransId="{D7884EF3-4D69-4260-8CD0-8C819D2544F8}" sibTransId="{DFDF004E-16EB-4605-B559-658A8DB43352}"/>
    <dgm:cxn modelId="{E730918C-36E5-472C-A517-4B769C13EA7F}" srcId="{0B277DFF-7C52-4809-B40B-DA1D068449AA}" destId="{CC24C65A-8069-4FA1-9595-98464A0196BC}" srcOrd="1" destOrd="0" parTransId="{A8ABAC28-E6E4-4F44-8E6C-BCA6E9357968}" sibTransId="{6A23C016-62BF-41C0-879A-6B3476D0CD70}"/>
    <dgm:cxn modelId="{325780A3-5128-4503-9C47-EB6A487D3BB7}" srcId="{F95DB7D5-EF0E-4F8E-A38F-241DBD461669}" destId="{0B277DFF-7C52-4809-B40B-DA1D068449AA}" srcOrd="0" destOrd="0" parTransId="{99672B83-CF87-45F5-98EA-A018F2739C7E}" sibTransId="{6101AE35-ED3B-49DC-BD58-81B8CECA2547}"/>
    <dgm:cxn modelId="{1537EACD-318E-4092-A030-0DF569530550}" type="presOf" srcId="{CC24C65A-8069-4FA1-9595-98464A0196BC}" destId="{6FF0420A-8DDA-40A4-9F75-E2396056F6D0}" srcOrd="0" destOrd="0" presId="urn:microsoft.com/office/officeart/2005/8/layout/radial3"/>
    <dgm:cxn modelId="{279F8DE0-79B2-47BB-B231-36B9A655A40A}" type="presOf" srcId="{8CE7A0C8-0397-4D5E-AFF0-27A75328AA83}" destId="{9FB6A024-9D8B-45A7-B35A-4C37B51630FB}" srcOrd="0" destOrd="0" presId="urn:microsoft.com/office/officeart/2005/8/layout/radial3"/>
    <dgm:cxn modelId="{64704072-70A4-46C6-8D64-C1F2F16755A2}" type="presParOf" srcId="{158C0EA4-13C0-4EAB-88C0-45DD1F3D9927}" destId="{E900F1D4-F49D-4A1B-B0A5-3EBA535C4012}" srcOrd="0" destOrd="0" presId="urn:microsoft.com/office/officeart/2005/8/layout/radial3"/>
    <dgm:cxn modelId="{D198D9C6-DD69-4496-83BD-54299DC2FBA1}" type="presParOf" srcId="{E900F1D4-F49D-4A1B-B0A5-3EBA535C4012}" destId="{0CCADFF8-7A74-4670-9FAA-F02AA26A63D1}" srcOrd="0" destOrd="0" presId="urn:microsoft.com/office/officeart/2005/8/layout/radial3"/>
    <dgm:cxn modelId="{6D3DC118-DB45-4D52-8F4F-83128BA3B71F}" type="presParOf" srcId="{E900F1D4-F49D-4A1B-B0A5-3EBA535C4012}" destId="{B934AF3D-9903-43F9-BF7D-356A9CD07504}" srcOrd="1" destOrd="0" presId="urn:microsoft.com/office/officeart/2005/8/layout/radial3"/>
    <dgm:cxn modelId="{BDC8385A-F835-47C2-9FE4-F0652734173E}" type="presParOf" srcId="{E900F1D4-F49D-4A1B-B0A5-3EBA535C4012}" destId="{6FF0420A-8DDA-40A4-9F75-E2396056F6D0}" srcOrd="2" destOrd="0" presId="urn:microsoft.com/office/officeart/2005/8/layout/radial3"/>
    <dgm:cxn modelId="{FCE2968B-F101-41EB-849A-249B8FAEEBF2}" type="presParOf" srcId="{E900F1D4-F49D-4A1B-B0A5-3EBA535C4012}" destId="{9FB6A024-9D8B-45A7-B35A-4C37B51630FB}" srcOrd="3"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B48B599-2D5A-4413-9DC2-E0C0E7BB0AEA}"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98B364BA-AD05-4D84-BEB5-E58F1D2B4210}">
      <dgm:prSet custT="1"/>
      <dgm:spPr/>
      <dgm:t>
        <a:bodyPr/>
        <a:lstStyle/>
        <a:p>
          <a:pPr rtl="1"/>
          <a:r>
            <a:rPr lang="ar-SA" sz="2400" dirty="0">
              <a:solidFill>
                <a:schemeClr val="tx1"/>
              </a:solidFill>
            </a:rPr>
            <a:t>بدء عملية التحديث </a:t>
          </a:r>
          <a:r>
            <a:rPr lang="en-US" sz="2400" dirty="0">
              <a:solidFill>
                <a:schemeClr val="tx1"/>
              </a:solidFill>
            </a:rPr>
            <a:t>Modernizations</a:t>
          </a:r>
          <a:r>
            <a:rPr lang="ar-SA" sz="2400" dirty="0">
              <a:solidFill>
                <a:schemeClr val="tx1"/>
              </a:solidFill>
            </a:rPr>
            <a:t> كحركة ثقافية اجتماعية بدأ يأخذ مكانته في البلدان العربية.</a:t>
          </a:r>
          <a:endParaRPr lang="en-US" sz="2400" dirty="0">
            <a:solidFill>
              <a:schemeClr val="tx1"/>
            </a:solidFill>
          </a:endParaRPr>
        </a:p>
      </dgm:t>
    </dgm:pt>
    <dgm:pt modelId="{155EBEAE-BA44-4F57-975D-410EB5F449E7}" type="parTrans" cxnId="{20D9E208-F206-45EC-A553-F264BA7100C7}">
      <dgm:prSet/>
      <dgm:spPr/>
      <dgm:t>
        <a:bodyPr/>
        <a:lstStyle/>
        <a:p>
          <a:pPr rtl="1"/>
          <a:endParaRPr lang="en-US"/>
        </a:p>
      </dgm:t>
    </dgm:pt>
    <dgm:pt modelId="{E507BAF4-BAFF-46DD-9D6B-B676A61DA982}" type="sibTrans" cxnId="{20D9E208-F206-45EC-A553-F264BA7100C7}">
      <dgm:prSet/>
      <dgm:spPr/>
      <dgm:t>
        <a:bodyPr/>
        <a:lstStyle/>
        <a:p>
          <a:pPr rtl="1"/>
          <a:endParaRPr lang="en-US"/>
        </a:p>
      </dgm:t>
    </dgm:pt>
    <dgm:pt modelId="{E83E0660-7E4A-4616-810E-8C96CEA275C6}">
      <dgm:prSet custT="1"/>
      <dgm:spPr/>
      <dgm:t>
        <a:bodyPr/>
        <a:lstStyle/>
        <a:p>
          <a:pPr rtl="1"/>
          <a:r>
            <a:rPr lang="ar-SA" sz="2400" dirty="0">
              <a:solidFill>
                <a:schemeClr val="tx1"/>
              </a:solidFill>
            </a:rPr>
            <a:t>البعد عن الاتجاه المفرط نحو الاعتماد على الفردية والتوجه نحو المزيد من التركيز على الجماعية.</a:t>
          </a:r>
          <a:endParaRPr lang="en-US" sz="2400" dirty="0">
            <a:solidFill>
              <a:schemeClr val="tx1"/>
            </a:solidFill>
          </a:endParaRPr>
        </a:p>
      </dgm:t>
    </dgm:pt>
    <dgm:pt modelId="{26304C74-62AB-408F-9D93-FD980AA1AB06}" type="parTrans" cxnId="{AA32A3ED-C40B-420C-A2C3-0E994D46BC7A}">
      <dgm:prSet/>
      <dgm:spPr/>
      <dgm:t>
        <a:bodyPr/>
        <a:lstStyle/>
        <a:p>
          <a:pPr rtl="1"/>
          <a:endParaRPr lang="en-US"/>
        </a:p>
      </dgm:t>
    </dgm:pt>
    <dgm:pt modelId="{21156FEC-4E1C-4B0C-8B84-97192631B7D7}" type="sibTrans" cxnId="{AA32A3ED-C40B-420C-A2C3-0E994D46BC7A}">
      <dgm:prSet/>
      <dgm:spPr/>
      <dgm:t>
        <a:bodyPr/>
        <a:lstStyle/>
        <a:p>
          <a:pPr rtl="1"/>
          <a:endParaRPr lang="en-US"/>
        </a:p>
      </dgm:t>
    </dgm:pt>
    <dgm:pt modelId="{19D69B1C-2EDE-4C1B-98F2-AE8D45ABF9F4}">
      <dgm:prSet custT="1"/>
      <dgm:spPr/>
      <dgm:t>
        <a:bodyPr/>
        <a:lstStyle/>
        <a:p>
          <a:pPr rtl="1"/>
          <a:r>
            <a:rPr lang="ar-SA" sz="2400" dirty="0">
              <a:solidFill>
                <a:schemeClr val="tx1"/>
              </a:solidFill>
            </a:rPr>
            <a:t>توجه علم النفس الى (النظرية والممارسة والتطبيق) بما يتناسب مع النسيج الاجتماعي والثقافي العربي.</a:t>
          </a:r>
          <a:endParaRPr lang="en-US" sz="2400" dirty="0">
            <a:solidFill>
              <a:schemeClr val="tx1"/>
            </a:solidFill>
          </a:endParaRPr>
        </a:p>
      </dgm:t>
    </dgm:pt>
    <dgm:pt modelId="{4A62490B-6568-49D3-9700-445915CA6DFE}" type="parTrans" cxnId="{F621F8CF-5B93-412A-B2AD-137CF0D616BA}">
      <dgm:prSet/>
      <dgm:spPr/>
      <dgm:t>
        <a:bodyPr/>
        <a:lstStyle/>
        <a:p>
          <a:pPr rtl="1"/>
          <a:endParaRPr lang="en-US"/>
        </a:p>
      </dgm:t>
    </dgm:pt>
    <dgm:pt modelId="{E55AC524-C6E3-4F34-8E9E-C3991F6EDA5D}" type="sibTrans" cxnId="{F621F8CF-5B93-412A-B2AD-137CF0D616BA}">
      <dgm:prSet/>
      <dgm:spPr/>
      <dgm:t>
        <a:bodyPr/>
        <a:lstStyle/>
        <a:p>
          <a:pPr rtl="1"/>
          <a:endParaRPr lang="en-US"/>
        </a:p>
      </dgm:t>
    </dgm:pt>
    <dgm:pt modelId="{199124EC-8ED2-45F4-9395-3A518B36E12F}">
      <dgm:prSet custT="1"/>
      <dgm:spPr/>
      <dgm:t>
        <a:bodyPr/>
        <a:lstStyle/>
        <a:p>
          <a:pPr rtl="1"/>
          <a:r>
            <a:rPr lang="ar-SA" sz="2400" dirty="0">
              <a:solidFill>
                <a:schemeClr val="tx1"/>
              </a:solidFill>
            </a:rPr>
            <a:t>استحداث شعبة علم النفس في وزارة الثقافة، ورصد جائزة الدولة التقديرية في مجال علم النفس.</a:t>
          </a:r>
          <a:endParaRPr lang="en-US" sz="2400" dirty="0">
            <a:solidFill>
              <a:schemeClr val="tx1"/>
            </a:solidFill>
          </a:endParaRPr>
        </a:p>
      </dgm:t>
    </dgm:pt>
    <dgm:pt modelId="{20545368-7130-4210-A731-5C4EC8F2D7D6}" type="parTrans" cxnId="{6DC455C5-CA04-4A87-9EF3-CC9BA0CA0E5E}">
      <dgm:prSet/>
      <dgm:spPr/>
      <dgm:t>
        <a:bodyPr/>
        <a:lstStyle/>
        <a:p>
          <a:pPr rtl="1"/>
          <a:endParaRPr lang="en-US"/>
        </a:p>
      </dgm:t>
    </dgm:pt>
    <dgm:pt modelId="{A12CAFFB-906D-48C3-AA99-DB940DFA2D69}" type="sibTrans" cxnId="{6DC455C5-CA04-4A87-9EF3-CC9BA0CA0E5E}">
      <dgm:prSet/>
      <dgm:spPr/>
      <dgm:t>
        <a:bodyPr/>
        <a:lstStyle/>
        <a:p>
          <a:pPr rtl="1"/>
          <a:endParaRPr lang="en-US"/>
        </a:p>
      </dgm:t>
    </dgm:pt>
    <dgm:pt modelId="{0A6938E4-A49C-426C-B390-EB3AD7E88499}">
      <dgm:prSet custT="1"/>
      <dgm:spPr/>
      <dgm:t>
        <a:bodyPr/>
        <a:lstStyle/>
        <a:p>
          <a:pPr rtl="1"/>
          <a:r>
            <a:rPr lang="ar-SA" sz="2400" dirty="0">
              <a:solidFill>
                <a:schemeClr val="tx1"/>
              </a:solidFill>
            </a:rPr>
            <a:t>زيادة شعب وأقسام علم النفس في كليات الآداب والتربية والعلوم الاجتماعية.</a:t>
          </a:r>
          <a:endParaRPr lang="en-US" sz="2400" dirty="0">
            <a:solidFill>
              <a:schemeClr val="tx1"/>
            </a:solidFill>
          </a:endParaRPr>
        </a:p>
      </dgm:t>
    </dgm:pt>
    <dgm:pt modelId="{2A0D4333-D8A8-44DB-94C2-D17EA53E9D03}" type="parTrans" cxnId="{53E6DAC8-1FD0-4709-BE08-3D6DD03DD053}">
      <dgm:prSet/>
      <dgm:spPr/>
      <dgm:t>
        <a:bodyPr/>
        <a:lstStyle/>
        <a:p>
          <a:pPr rtl="1"/>
          <a:endParaRPr lang="en-US"/>
        </a:p>
      </dgm:t>
    </dgm:pt>
    <dgm:pt modelId="{7D23147A-27C4-4796-8C34-C4EA03A938C6}" type="sibTrans" cxnId="{53E6DAC8-1FD0-4709-BE08-3D6DD03DD053}">
      <dgm:prSet/>
      <dgm:spPr/>
      <dgm:t>
        <a:bodyPr/>
        <a:lstStyle/>
        <a:p>
          <a:pPr rtl="1"/>
          <a:endParaRPr lang="en-US"/>
        </a:p>
      </dgm:t>
    </dgm:pt>
    <dgm:pt modelId="{56475826-8302-49D2-BA91-B046F7D7C6BE}">
      <dgm:prSet custT="1"/>
      <dgm:spPr/>
      <dgm:t>
        <a:bodyPr/>
        <a:lstStyle/>
        <a:p>
          <a:pPr rtl="1"/>
          <a:r>
            <a:rPr lang="ar-SA" sz="2400" dirty="0">
              <a:solidFill>
                <a:schemeClr val="tx1"/>
              </a:solidFill>
            </a:rPr>
            <a:t>التوسع في الدراسات العليا (الدبلومات، الماجستير، الدكتوراه) في معظم أقسام علم النفس في الجامعات العربية.</a:t>
          </a:r>
          <a:endParaRPr lang="en-US" sz="2400" dirty="0">
            <a:solidFill>
              <a:schemeClr val="tx1"/>
            </a:solidFill>
          </a:endParaRPr>
        </a:p>
      </dgm:t>
    </dgm:pt>
    <dgm:pt modelId="{BD8306A0-288A-4592-B1E2-10C13C2A373E}" type="parTrans" cxnId="{76734127-57F9-44B4-B34A-9F15DB5F0335}">
      <dgm:prSet/>
      <dgm:spPr/>
      <dgm:t>
        <a:bodyPr/>
        <a:lstStyle/>
        <a:p>
          <a:pPr rtl="1"/>
          <a:endParaRPr lang="en-US"/>
        </a:p>
      </dgm:t>
    </dgm:pt>
    <dgm:pt modelId="{46FCDB6D-D199-4BAB-B947-7D5D6C2C96BF}" type="sibTrans" cxnId="{76734127-57F9-44B4-B34A-9F15DB5F0335}">
      <dgm:prSet/>
      <dgm:spPr/>
      <dgm:t>
        <a:bodyPr/>
        <a:lstStyle/>
        <a:p>
          <a:pPr rtl="1"/>
          <a:endParaRPr lang="en-US"/>
        </a:p>
      </dgm:t>
    </dgm:pt>
    <dgm:pt modelId="{4E3675B7-6D5E-4ABB-98DC-C9A9C50464EC}">
      <dgm:prSet custT="1"/>
      <dgm:spPr/>
      <dgm:t>
        <a:bodyPr/>
        <a:lstStyle/>
        <a:p>
          <a:pPr rtl="1"/>
          <a:r>
            <a:rPr lang="ar-SA" sz="2400" dirty="0">
              <a:solidFill>
                <a:schemeClr val="tx1"/>
              </a:solidFill>
            </a:rPr>
            <a:t>تطوير طرق تدريس علم النفس في الكليات العسكرية والأمنية والاقتصادية والكليات التي تعد الخريجين للتواصل الجماهيري مثل الإعلام والشريعة وأصول الدين والدعوة.</a:t>
          </a:r>
          <a:endParaRPr lang="en-US" sz="2400" dirty="0">
            <a:solidFill>
              <a:schemeClr val="tx1"/>
            </a:solidFill>
          </a:endParaRPr>
        </a:p>
      </dgm:t>
    </dgm:pt>
    <dgm:pt modelId="{742EC81D-9C6D-4391-B1AC-AFA7923C990A}" type="parTrans" cxnId="{747DDBB6-57EC-4E82-92DA-59ED9FCE0EC8}">
      <dgm:prSet/>
      <dgm:spPr/>
      <dgm:t>
        <a:bodyPr/>
        <a:lstStyle/>
        <a:p>
          <a:pPr rtl="1"/>
          <a:endParaRPr lang="en-US"/>
        </a:p>
      </dgm:t>
    </dgm:pt>
    <dgm:pt modelId="{A25F844E-D2E8-4E19-BB74-A903AC24E5E7}" type="sibTrans" cxnId="{747DDBB6-57EC-4E82-92DA-59ED9FCE0EC8}">
      <dgm:prSet/>
      <dgm:spPr/>
      <dgm:t>
        <a:bodyPr/>
        <a:lstStyle/>
        <a:p>
          <a:pPr rtl="1"/>
          <a:endParaRPr lang="en-US"/>
        </a:p>
      </dgm:t>
    </dgm:pt>
    <dgm:pt modelId="{0F579C2E-65ED-4D67-95F7-A7B62F8D386B}" type="pres">
      <dgm:prSet presAssocID="{FB48B599-2D5A-4413-9DC2-E0C0E7BB0AEA}" presName="linear" presStyleCnt="0">
        <dgm:presLayoutVars>
          <dgm:animLvl val="lvl"/>
          <dgm:resizeHandles val="exact"/>
        </dgm:presLayoutVars>
      </dgm:prSet>
      <dgm:spPr/>
    </dgm:pt>
    <dgm:pt modelId="{6E4B3953-0365-4C06-825F-313D923AD591}" type="pres">
      <dgm:prSet presAssocID="{98B364BA-AD05-4D84-BEB5-E58F1D2B4210}" presName="parentText" presStyleLbl="node1" presStyleIdx="0" presStyleCnt="7">
        <dgm:presLayoutVars>
          <dgm:chMax val="0"/>
          <dgm:bulletEnabled val="1"/>
        </dgm:presLayoutVars>
      </dgm:prSet>
      <dgm:spPr/>
    </dgm:pt>
    <dgm:pt modelId="{DD26B01A-EF97-46CC-AD74-35817CFCB834}" type="pres">
      <dgm:prSet presAssocID="{E507BAF4-BAFF-46DD-9D6B-B676A61DA982}" presName="spacer" presStyleCnt="0"/>
      <dgm:spPr/>
    </dgm:pt>
    <dgm:pt modelId="{07EC6C34-64D3-4103-BF36-A08CF84827A2}" type="pres">
      <dgm:prSet presAssocID="{E83E0660-7E4A-4616-810E-8C96CEA275C6}" presName="parentText" presStyleLbl="node1" presStyleIdx="1" presStyleCnt="7">
        <dgm:presLayoutVars>
          <dgm:chMax val="0"/>
          <dgm:bulletEnabled val="1"/>
        </dgm:presLayoutVars>
      </dgm:prSet>
      <dgm:spPr/>
    </dgm:pt>
    <dgm:pt modelId="{34307A7E-B3C9-4125-8405-C3D890C2A85D}" type="pres">
      <dgm:prSet presAssocID="{21156FEC-4E1C-4B0C-8B84-97192631B7D7}" presName="spacer" presStyleCnt="0"/>
      <dgm:spPr/>
    </dgm:pt>
    <dgm:pt modelId="{D331E926-E76C-47D3-8528-906AEA3CC138}" type="pres">
      <dgm:prSet presAssocID="{19D69B1C-2EDE-4C1B-98F2-AE8D45ABF9F4}" presName="parentText" presStyleLbl="node1" presStyleIdx="2" presStyleCnt="7">
        <dgm:presLayoutVars>
          <dgm:chMax val="0"/>
          <dgm:bulletEnabled val="1"/>
        </dgm:presLayoutVars>
      </dgm:prSet>
      <dgm:spPr/>
    </dgm:pt>
    <dgm:pt modelId="{05E8E417-7D99-4015-AA4D-FEF7EF0FCF98}" type="pres">
      <dgm:prSet presAssocID="{E55AC524-C6E3-4F34-8E9E-C3991F6EDA5D}" presName="spacer" presStyleCnt="0"/>
      <dgm:spPr/>
    </dgm:pt>
    <dgm:pt modelId="{A1687053-8AE0-4CF7-88F5-6ADA7D9964FE}" type="pres">
      <dgm:prSet presAssocID="{199124EC-8ED2-45F4-9395-3A518B36E12F}" presName="parentText" presStyleLbl="node1" presStyleIdx="3" presStyleCnt="7">
        <dgm:presLayoutVars>
          <dgm:chMax val="0"/>
          <dgm:bulletEnabled val="1"/>
        </dgm:presLayoutVars>
      </dgm:prSet>
      <dgm:spPr/>
    </dgm:pt>
    <dgm:pt modelId="{8516BB3C-BD5E-465C-A83C-A00F57E7DF3E}" type="pres">
      <dgm:prSet presAssocID="{A12CAFFB-906D-48C3-AA99-DB940DFA2D69}" presName="spacer" presStyleCnt="0"/>
      <dgm:spPr/>
    </dgm:pt>
    <dgm:pt modelId="{3A9818B6-4E7F-43FD-A31D-BB431424B5B1}" type="pres">
      <dgm:prSet presAssocID="{0A6938E4-A49C-426C-B390-EB3AD7E88499}" presName="parentText" presStyleLbl="node1" presStyleIdx="4" presStyleCnt="7">
        <dgm:presLayoutVars>
          <dgm:chMax val="0"/>
          <dgm:bulletEnabled val="1"/>
        </dgm:presLayoutVars>
      </dgm:prSet>
      <dgm:spPr/>
    </dgm:pt>
    <dgm:pt modelId="{34F8F889-9A99-4770-9AD1-017AB76D8B45}" type="pres">
      <dgm:prSet presAssocID="{7D23147A-27C4-4796-8C34-C4EA03A938C6}" presName="spacer" presStyleCnt="0"/>
      <dgm:spPr/>
    </dgm:pt>
    <dgm:pt modelId="{1519A0B2-5018-472F-9DAA-084930E44BE1}" type="pres">
      <dgm:prSet presAssocID="{56475826-8302-49D2-BA91-B046F7D7C6BE}" presName="parentText" presStyleLbl="node1" presStyleIdx="5" presStyleCnt="7">
        <dgm:presLayoutVars>
          <dgm:chMax val="0"/>
          <dgm:bulletEnabled val="1"/>
        </dgm:presLayoutVars>
      </dgm:prSet>
      <dgm:spPr/>
    </dgm:pt>
    <dgm:pt modelId="{357EAD99-5127-4415-B212-2076A8B74117}" type="pres">
      <dgm:prSet presAssocID="{46FCDB6D-D199-4BAB-B947-7D5D6C2C96BF}" presName="spacer" presStyleCnt="0"/>
      <dgm:spPr/>
    </dgm:pt>
    <dgm:pt modelId="{A6BFAB42-E092-40FD-B93C-3E309A5ADC46}" type="pres">
      <dgm:prSet presAssocID="{4E3675B7-6D5E-4ABB-98DC-C9A9C50464EC}" presName="parentText" presStyleLbl="node1" presStyleIdx="6" presStyleCnt="7">
        <dgm:presLayoutVars>
          <dgm:chMax val="0"/>
          <dgm:bulletEnabled val="1"/>
        </dgm:presLayoutVars>
      </dgm:prSet>
      <dgm:spPr/>
    </dgm:pt>
  </dgm:ptLst>
  <dgm:cxnLst>
    <dgm:cxn modelId="{20D9E208-F206-45EC-A553-F264BA7100C7}" srcId="{FB48B599-2D5A-4413-9DC2-E0C0E7BB0AEA}" destId="{98B364BA-AD05-4D84-BEB5-E58F1D2B4210}" srcOrd="0" destOrd="0" parTransId="{155EBEAE-BA44-4F57-975D-410EB5F449E7}" sibTransId="{E507BAF4-BAFF-46DD-9D6B-B676A61DA982}"/>
    <dgm:cxn modelId="{76734127-57F9-44B4-B34A-9F15DB5F0335}" srcId="{FB48B599-2D5A-4413-9DC2-E0C0E7BB0AEA}" destId="{56475826-8302-49D2-BA91-B046F7D7C6BE}" srcOrd="5" destOrd="0" parTransId="{BD8306A0-288A-4592-B1E2-10C13C2A373E}" sibTransId="{46FCDB6D-D199-4BAB-B947-7D5D6C2C96BF}"/>
    <dgm:cxn modelId="{C5983331-EFBF-4A13-B0C8-7B71D6A1809C}" type="presOf" srcId="{4E3675B7-6D5E-4ABB-98DC-C9A9C50464EC}" destId="{A6BFAB42-E092-40FD-B93C-3E309A5ADC46}" srcOrd="0" destOrd="0" presId="urn:microsoft.com/office/officeart/2005/8/layout/vList2"/>
    <dgm:cxn modelId="{C34EE237-C4FD-4C10-9DE0-BB529494D0C7}" type="presOf" srcId="{E83E0660-7E4A-4616-810E-8C96CEA275C6}" destId="{07EC6C34-64D3-4103-BF36-A08CF84827A2}" srcOrd="0" destOrd="0" presId="urn:microsoft.com/office/officeart/2005/8/layout/vList2"/>
    <dgm:cxn modelId="{5771A545-389F-4A9E-A415-EB01F5D09805}" type="presOf" srcId="{19D69B1C-2EDE-4C1B-98F2-AE8D45ABF9F4}" destId="{D331E926-E76C-47D3-8528-906AEA3CC138}" srcOrd="0" destOrd="0" presId="urn:microsoft.com/office/officeart/2005/8/layout/vList2"/>
    <dgm:cxn modelId="{74A6EC88-A530-4C94-9C4B-5750CD466DCC}" type="presOf" srcId="{0A6938E4-A49C-426C-B390-EB3AD7E88499}" destId="{3A9818B6-4E7F-43FD-A31D-BB431424B5B1}" srcOrd="0" destOrd="0" presId="urn:microsoft.com/office/officeart/2005/8/layout/vList2"/>
    <dgm:cxn modelId="{8922CC92-0F95-44CA-AECE-E9DB1D0E1344}" type="presOf" srcId="{199124EC-8ED2-45F4-9395-3A518B36E12F}" destId="{A1687053-8AE0-4CF7-88F5-6ADA7D9964FE}" srcOrd="0" destOrd="0" presId="urn:microsoft.com/office/officeart/2005/8/layout/vList2"/>
    <dgm:cxn modelId="{5BCCF39A-5FED-455C-AA2F-6CF0283D4F17}" type="presOf" srcId="{56475826-8302-49D2-BA91-B046F7D7C6BE}" destId="{1519A0B2-5018-472F-9DAA-084930E44BE1}" srcOrd="0" destOrd="0" presId="urn:microsoft.com/office/officeart/2005/8/layout/vList2"/>
    <dgm:cxn modelId="{747DDBB6-57EC-4E82-92DA-59ED9FCE0EC8}" srcId="{FB48B599-2D5A-4413-9DC2-E0C0E7BB0AEA}" destId="{4E3675B7-6D5E-4ABB-98DC-C9A9C50464EC}" srcOrd="6" destOrd="0" parTransId="{742EC81D-9C6D-4391-B1AC-AFA7923C990A}" sibTransId="{A25F844E-D2E8-4E19-BB74-A903AC24E5E7}"/>
    <dgm:cxn modelId="{AE9BB6BF-436A-4D3E-89F5-E49F6224CDFA}" type="presOf" srcId="{98B364BA-AD05-4D84-BEB5-E58F1D2B4210}" destId="{6E4B3953-0365-4C06-825F-313D923AD591}" srcOrd="0" destOrd="0" presId="urn:microsoft.com/office/officeart/2005/8/layout/vList2"/>
    <dgm:cxn modelId="{6DC455C5-CA04-4A87-9EF3-CC9BA0CA0E5E}" srcId="{FB48B599-2D5A-4413-9DC2-E0C0E7BB0AEA}" destId="{199124EC-8ED2-45F4-9395-3A518B36E12F}" srcOrd="3" destOrd="0" parTransId="{20545368-7130-4210-A731-5C4EC8F2D7D6}" sibTransId="{A12CAFFB-906D-48C3-AA99-DB940DFA2D69}"/>
    <dgm:cxn modelId="{53E6DAC8-1FD0-4709-BE08-3D6DD03DD053}" srcId="{FB48B599-2D5A-4413-9DC2-E0C0E7BB0AEA}" destId="{0A6938E4-A49C-426C-B390-EB3AD7E88499}" srcOrd="4" destOrd="0" parTransId="{2A0D4333-D8A8-44DB-94C2-D17EA53E9D03}" sibTransId="{7D23147A-27C4-4796-8C34-C4EA03A938C6}"/>
    <dgm:cxn modelId="{F621F8CF-5B93-412A-B2AD-137CF0D616BA}" srcId="{FB48B599-2D5A-4413-9DC2-E0C0E7BB0AEA}" destId="{19D69B1C-2EDE-4C1B-98F2-AE8D45ABF9F4}" srcOrd="2" destOrd="0" parTransId="{4A62490B-6568-49D3-9700-445915CA6DFE}" sibTransId="{E55AC524-C6E3-4F34-8E9E-C3991F6EDA5D}"/>
    <dgm:cxn modelId="{A19228E7-EA21-4663-BAD5-7C17C06A2427}" type="presOf" srcId="{FB48B599-2D5A-4413-9DC2-E0C0E7BB0AEA}" destId="{0F579C2E-65ED-4D67-95F7-A7B62F8D386B}" srcOrd="0" destOrd="0" presId="urn:microsoft.com/office/officeart/2005/8/layout/vList2"/>
    <dgm:cxn modelId="{AA32A3ED-C40B-420C-A2C3-0E994D46BC7A}" srcId="{FB48B599-2D5A-4413-9DC2-E0C0E7BB0AEA}" destId="{E83E0660-7E4A-4616-810E-8C96CEA275C6}" srcOrd="1" destOrd="0" parTransId="{26304C74-62AB-408F-9D93-FD980AA1AB06}" sibTransId="{21156FEC-4E1C-4B0C-8B84-97192631B7D7}"/>
    <dgm:cxn modelId="{31FC3390-53E1-4878-A391-50B85403B1D5}" type="presParOf" srcId="{0F579C2E-65ED-4D67-95F7-A7B62F8D386B}" destId="{6E4B3953-0365-4C06-825F-313D923AD591}" srcOrd="0" destOrd="0" presId="urn:microsoft.com/office/officeart/2005/8/layout/vList2"/>
    <dgm:cxn modelId="{16AFFE3D-7859-4538-955E-DCB1F9948086}" type="presParOf" srcId="{0F579C2E-65ED-4D67-95F7-A7B62F8D386B}" destId="{DD26B01A-EF97-46CC-AD74-35817CFCB834}" srcOrd="1" destOrd="0" presId="urn:microsoft.com/office/officeart/2005/8/layout/vList2"/>
    <dgm:cxn modelId="{FC7F4123-C53A-4AA9-8A7B-09B8116B2C3F}" type="presParOf" srcId="{0F579C2E-65ED-4D67-95F7-A7B62F8D386B}" destId="{07EC6C34-64D3-4103-BF36-A08CF84827A2}" srcOrd="2" destOrd="0" presId="urn:microsoft.com/office/officeart/2005/8/layout/vList2"/>
    <dgm:cxn modelId="{9865C939-7A03-4126-ADC3-C9AE291F7CFA}" type="presParOf" srcId="{0F579C2E-65ED-4D67-95F7-A7B62F8D386B}" destId="{34307A7E-B3C9-4125-8405-C3D890C2A85D}" srcOrd="3" destOrd="0" presId="urn:microsoft.com/office/officeart/2005/8/layout/vList2"/>
    <dgm:cxn modelId="{0C36124A-216D-4F4B-BD10-1468BB440DBB}" type="presParOf" srcId="{0F579C2E-65ED-4D67-95F7-A7B62F8D386B}" destId="{D331E926-E76C-47D3-8528-906AEA3CC138}" srcOrd="4" destOrd="0" presId="urn:microsoft.com/office/officeart/2005/8/layout/vList2"/>
    <dgm:cxn modelId="{A6B19426-6BE8-4D10-825C-B48531DE13C2}" type="presParOf" srcId="{0F579C2E-65ED-4D67-95F7-A7B62F8D386B}" destId="{05E8E417-7D99-4015-AA4D-FEF7EF0FCF98}" srcOrd="5" destOrd="0" presId="urn:microsoft.com/office/officeart/2005/8/layout/vList2"/>
    <dgm:cxn modelId="{62B5952C-9A1E-4871-8ECB-C37092A1EC2B}" type="presParOf" srcId="{0F579C2E-65ED-4D67-95F7-A7B62F8D386B}" destId="{A1687053-8AE0-4CF7-88F5-6ADA7D9964FE}" srcOrd="6" destOrd="0" presId="urn:microsoft.com/office/officeart/2005/8/layout/vList2"/>
    <dgm:cxn modelId="{F19B91BC-FC69-4F0D-83B8-D74721C7D909}" type="presParOf" srcId="{0F579C2E-65ED-4D67-95F7-A7B62F8D386B}" destId="{8516BB3C-BD5E-465C-A83C-A00F57E7DF3E}" srcOrd="7" destOrd="0" presId="urn:microsoft.com/office/officeart/2005/8/layout/vList2"/>
    <dgm:cxn modelId="{096C8CE1-B9AE-4B7C-9641-1095FA925E9C}" type="presParOf" srcId="{0F579C2E-65ED-4D67-95F7-A7B62F8D386B}" destId="{3A9818B6-4E7F-43FD-A31D-BB431424B5B1}" srcOrd="8" destOrd="0" presId="urn:microsoft.com/office/officeart/2005/8/layout/vList2"/>
    <dgm:cxn modelId="{6659801D-2230-4301-B65B-25EB2ACAD37B}" type="presParOf" srcId="{0F579C2E-65ED-4D67-95F7-A7B62F8D386B}" destId="{34F8F889-9A99-4770-9AD1-017AB76D8B45}" srcOrd="9" destOrd="0" presId="urn:microsoft.com/office/officeart/2005/8/layout/vList2"/>
    <dgm:cxn modelId="{2A98DC63-C9A2-42A2-9EA5-EB92A5D59668}" type="presParOf" srcId="{0F579C2E-65ED-4D67-95F7-A7B62F8D386B}" destId="{1519A0B2-5018-472F-9DAA-084930E44BE1}" srcOrd="10" destOrd="0" presId="urn:microsoft.com/office/officeart/2005/8/layout/vList2"/>
    <dgm:cxn modelId="{CBDE57E3-8B2F-4CEA-9CF4-CAF27843ACAF}" type="presParOf" srcId="{0F579C2E-65ED-4D67-95F7-A7B62F8D386B}" destId="{357EAD99-5127-4415-B212-2076A8B74117}" srcOrd="11" destOrd="0" presId="urn:microsoft.com/office/officeart/2005/8/layout/vList2"/>
    <dgm:cxn modelId="{0E710049-A256-4A7D-99B3-326358730CA8}" type="presParOf" srcId="{0F579C2E-65ED-4D67-95F7-A7B62F8D386B}" destId="{A6BFAB42-E092-40FD-B93C-3E309A5ADC46}" srcOrd="1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B48B599-2D5A-4413-9DC2-E0C0E7BB0AEA}"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98B364BA-AD05-4D84-BEB5-E58F1D2B4210}">
      <dgm:prSet custT="1"/>
      <dgm:spPr/>
      <dgm:t>
        <a:bodyPr/>
        <a:lstStyle/>
        <a:p>
          <a:pPr rtl="1"/>
          <a:r>
            <a:rPr lang="ar-SA" sz="2500" dirty="0">
              <a:solidFill>
                <a:schemeClr val="tx1"/>
              </a:solidFill>
              <a:highlight>
                <a:srgbClr val="FFFF00"/>
              </a:highlight>
            </a:rPr>
            <a:t>تنظيم دورات تدريبية للعاملين على رأس العمل في مختلف القطاعات لتقديم بعض المفاهيم النفسية</a:t>
          </a:r>
          <a:endParaRPr lang="en-US" sz="2500" dirty="0">
            <a:solidFill>
              <a:schemeClr val="tx1"/>
            </a:solidFill>
            <a:highlight>
              <a:srgbClr val="FFFF00"/>
            </a:highlight>
          </a:endParaRPr>
        </a:p>
      </dgm:t>
    </dgm:pt>
    <dgm:pt modelId="{155EBEAE-BA44-4F57-975D-410EB5F449E7}" type="parTrans" cxnId="{20D9E208-F206-45EC-A553-F264BA7100C7}">
      <dgm:prSet/>
      <dgm:spPr/>
      <dgm:t>
        <a:bodyPr/>
        <a:lstStyle/>
        <a:p>
          <a:pPr rtl="1"/>
          <a:endParaRPr lang="en-US"/>
        </a:p>
      </dgm:t>
    </dgm:pt>
    <dgm:pt modelId="{E507BAF4-BAFF-46DD-9D6B-B676A61DA982}" type="sibTrans" cxnId="{20D9E208-F206-45EC-A553-F264BA7100C7}">
      <dgm:prSet/>
      <dgm:spPr/>
      <dgm:t>
        <a:bodyPr/>
        <a:lstStyle/>
        <a:p>
          <a:pPr rtl="1"/>
          <a:endParaRPr lang="en-US"/>
        </a:p>
      </dgm:t>
    </dgm:pt>
    <dgm:pt modelId="{946F4468-002F-4E7C-BE8B-9FED43A3CDD5}">
      <dgm:prSet custT="1"/>
      <dgm:spPr/>
      <dgm:t>
        <a:bodyPr/>
        <a:lstStyle/>
        <a:p>
          <a:pPr rtl="1"/>
          <a:r>
            <a:rPr lang="ar-SA" sz="2500" dirty="0">
              <a:solidFill>
                <a:schemeClr val="tx1"/>
              </a:solidFill>
            </a:rPr>
            <a:t>تفعيل الميثاق الأخلاقي للمشتغلين بعلم النفس.</a:t>
          </a:r>
          <a:endParaRPr lang="en-US" sz="2500" dirty="0">
            <a:solidFill>
              <a:schemeClr val="tx1"/>
            </a:solidFill>
            <a:effectLst/>
          </a:endParaRPr>
        </a:p>
      </dgm:t>
    </dgm:pt>
    <dgm:pt modelId="{1BBF340B-0A62-4F52-801F-F1D9EC5FCD55}" type="parTrans" cxnId="{C27F9D8F-FE5A-46F3-A82B-5AE17B55566B}">
      <dgm:prSet/>
      <dgm:spPr/>
      <dgm:t>
        <a:bodyPr/>
        <a:lstStyle/>
        <a:p>
          <a:endParaRPr lang="en-US"/>
        </a:p>
      </dgm:t>
    </dgm:pt>
    <dgm:pt modelId="{FD52615B-55EA-4B7F-B78A-8C88C5A6E464}" type="sibTrans" cxnId="{C27F9D8F-FE5A-46F3-A82B-5AE17B55566B}">
      <dgm:prSet/>
      <dgm:spPr/>
      <dgm:t>
        <a:bodyPr/>
        <a:lstStyle/>
        <a:p>
          <a:endParaRPr lang="en-US"/>
        </a:p>
      </dgm:t>
    </dgm:pt>
    <dgm:pt modelId="{267271C9-67C7-4544-9C97-214E31AE415C}">
      <dgm:prSet custT="1"/>
      <dgm:spPr/>
      <dgm:t>
        <a:bodyPr/>
        <a:lstStyle/>
        <a:p>
          <a:pPr rtl="1"/>
          <a:r>
            <a:rPr lang="ar-SA" sz="2500" dirty="0">
              <a:solidFill>
                <a:schemeClr val="tx1"/>
              </a:solidFill>
            </a:rPr>
            <a:t>انشاء كيان علمي مستقل للمشتغلين بعلم النفس في العالم العربي.</a:t>
          </a:r>
          <a:endParaRPr lang="en-US" sz="2500" dirty="0">
            <a:solidFill>
              <a:schemeClr val="tx1"/>
            </a:solidFill>
          </a:endParaRPr>
        </a:p>
      </dgm:t>
    </dgm:pt>
    <dgm:pt modelId="{5BE1BB4D-AC29-4EA0-B82E-9F952AED768D}" type="parTrans" cxnId="{FAC3E100-4058-48A6-90E3-14766DF345C1}">
      <dgm:prSet/>
      <dgm:spPr/>
      <dgm:t>
        <a:bodyPr/>
        <a:lstStyle/>
        <a:p>
          <a:endParaRPr lang="en-US"/>
        </a:p>
      </dgm:t>
    </dgm:pt>
    <dgm:pt modelId="{94B337BF-BA8C-4016-9F74-2947918CDC49}" type="sibTrans" cxnId="{FAC3E100-4058-48A6-90E3-14766DF345C1}">
      <dgm:prSet/>
      <dgm:spPr/>
      <dgm:t>
        <a:bodyPr/>
        <a:lstStyle/>
        <a:p>
          <a:endParaRPr lang="en-US"/>
        </a:p>
      </dgm:t>
    </dgm:pt>
    <dgm:pt modelId="{39ACC750-5BF2-42B2-AC1F-6C401078AD26}">
      <dgm:prSet custT="1"/>
      <dgm:spPr/>
      <dgm:t>
        <a:bodyPr/>
        <a:lstStyle/>
        <a:p>
          <a:pPr rtl="1"/>
          <a:r>
            <a:rPr lang="ar-SA" sz="2500" dirty="0">
              <a:solidFill>
                <a:schemeClr val="tx1"/>
              </a:solidFill>
            </a:rPr>
            <a:t>العمل على دمج التطورات النفسية في العالم مع الأخذ في الاعتبار الاختلافات الثقافية</a:t>
          </a:r>
          <a:endParaRPr lang="en-US" sz="2500" dirty="0">
            <a:solidFill>
              <a:schemeClr val="tx1"/>
            </a:solidFill>
          </a:endParaRPr>
        </a:p>
      </dgm:t>
    </dgm:pt>
    <dgm:pt modelId="{3F0BBB49-E638-401B-AEF6-B4E28049489F}" type="parTrans" cxnId="{BA192007-A166-4D2A-BC89-3C18BB1A29BD}">
      <dgm:prSet/>
      <dgm:spPr/>
      <dgm:t>
        <a:bodyPr/>
        <a:lstStyle/>
        <a:p>
          <a:endParaRPr lang="en-US"/>
        </a:p>
      </dgm:t>
    </dgm:pt>
    <dgm:pt modelId="{B79CF6D6-0F7B-45E5-82F2-3EF2CFB6B56A}" type="sibTrans" cxnId="{BA192007-A166-4D2A-BC89-3C18BB1A29BD}">
      <dgm:prSet/>
      <dgm:spPr/>
      <dgm:t>
        <a:bodyPr/>
        <a:lstStyle/>
        <a:p>
          <a:endParaRPr lang="en-US"/>
        </a:p>
      </dgm:t>
    </dgm:pt>
    <dgm:pt modelId="{933B5FBB-C8E0-456D-A9D9-24DCCD925235}">
      <dgm:prSet custT="1"/>
      <dgm:spPr/>
      <dgm:t>
        <a:bodyPr/>
        <a:lstStyle/>
        <a:p>
          <a:pPr rtl="1"/>
          <a:r>
            <a:rPr lang="ar-SA" sz="2500" dirty="0">
              <a:solidFill>
                <a:schemeClr val="tx1"/>
              </a:solidFill>
            </a:rPr>
            <a:t>تطوير نماذج نظرية في علم النفس من خلال تنبع من الثقافة العربية.</a:t>
          </a:r>
          <a:endParaRPr lang="en-US" sz="2500" dirty="0">
            <a:solidFill>
              <a:schemeClr val="tx1"/>
            </a:solidFill>
          </a:endParaRPr>
        </a:p>
      </dgm:t>
    </dgm:pt>
    <dgm:pt modelId="{1963F0EA-6826-4CE1-A040-541FA4450523}" type="parTrans" cxnId="{CE0FCBE8-386B-4EDB-BCC7-63D0876C1C65}">
      <dgm:prSet/>
      <dgm:spPr/>
      <dgm:t>
        <a:bodyPr/>
        <a:lstStyle/>
        <a:p>
          <a:endParaRPr lang="en-US"/>
        </a:p>
      </dgm:t>
    </dgm:pt>
    <dgm:pt modelId="{06B076D9-45FA-4448-BD1D-0560A42D1787}" type="sibTrans" cxnId="{CE0FCBE8-386B-4EDB-BCC7-63D0876C1C65}">
      <dgm:prSet/>
      <dgm:spPr/>
      <dgm:t>
        <a:bodyPr/>
        <a:lstStyle/>
        <a:p>
          <a:endParaRPr lang="en-US"/>
        </a:p>
      </dgm:t>
    </dgm:pt>
    <dgm:pt modelId="{808AA67E-3E2E-4EDF-A5D6-C507B89A42D5}">
      <dgm:prSet custT="1"/>
      <dgm:spPr/>
      <dgm:t>
        <a:bodyPr/>
        <a:lstStyle/>
        <a:p>
          <a:pPr rtl="1"/>
          <a:r>
            <a:rPr lang="ar-SA" sz="2500" dirty="0">
              <a:solidFill>
                <a:schemeClr val="tx1"/>
              </a:solidFill>
            </a:rPr>
            <a:t>ضرورة أن يسهم علم النفس في رفاهية المجتمعات العربية.</a:t>
          </a:r>
          <a:endParaRPr lang="en-US" sz="2500" dirty="0">
            <a:solidFill>
              <a:schemeClr val="tx1"/>
            </a:solidFill>
          </a:endParaRPr>
        </a:p>
      </dgm:t>
    </dgm:pt>
    <dgm:pt modelId="{316B5026-BF33-4ADC-A927-1A99077A331D}" type="parTrans" cxnId="{D0FCFF5E-1705-45E2-BF0A-CC3A0A46A45F}">
      <dgm:prSet/>
      <dgm:spPr/>
      <dgm:t>
        <a:bodyPr/>
        <a:lstStyle/>
        <a:p>
          <a:endParaRPr lang="en-US"/>
        </a:p>
      </dgm:t>
    </dgm:pt>
    <dgm:pt modelId="{0D1A189E-AF05-4736-B14C-417C8CB8A7D2}" type="sibTrans" cxnId="{D0FCFF5E-1705-45E2-BF0A-CC3A0A46A45F}">
      <dgm:prSet/>
      <dgm:spPr/>
      <dgm:t>
        <a:bodyPr/>
        <a:lstStyle/>
        <a:p>
          <a:endParaRPr lang="en-US"/>
        </a:p>
      </dgm:t>
    </dgm:pt>
    <dgm:pt modelId="{3266FA74-9004-4B91-98ED-C43B21F12F3A}">
      <dgm:prSet custT="1"/>
      <dgm:spPr/>
      <dgm:t>
        <a:bodyPr/>
        <a:lstStyle/>
        <a:p>
          <a:pPr rtl="1"/>
          <a:r>
            <a:rPr lang="ar-SA" sz="2500" dirty="0">
              <a:solidFill>
                <a:schemeClr val="tx1"/>
              </a:solidFill>
            </a:rPr>
            <a:t>اجراء بحوث مشتركة مع تخصصات أخرى لدراسة الظواهر النفسية.</a:t>
          </a:r>
          <a:endParaRPr lang="en-US" sz="2500" dirty="0">
            <a:solidFill>
              <a:schemeClr val="tx1"/>
            </a:solidFill>
          </a:endParaRPr>
        </a:p>
      </dgm:t>
    </dgm:pt>
    <dgm:pt modelId="{0A30E786-318F-4674-980A-42BB5039F093}" type="parTrans" cxnId="{BDD995DA-BC2E-4460-8AD5-C470C4672034}">
      <dgm:prSet/>
      <dgm:spPr/>
      <dgm:t>
        <a:bodyPr/>
        <a:lstStyle/>
        <a:p>
          <a:endParaRPr lang="en-US"/>
        </a:p>
      </dgm:t>
    </dgm:pt>
    <dgm:pt modelId="{A1F348CA-A1C6-4206-8759-1528AE4BAAAD}" type="sibTrans" cxnId="{BDD995DA-BC2E-4460-8AD5-C470C4672034}">
      <dgm:prSet/>
      <dgm:spPr/>
      <dgm:t>
        <a:bodyPr/>
        <a:lstStyle/>
        <a:p>
          <a:endParaRPr lang="en-US"/>
        </a:p>
      </dgm:t>
    </dgm:pt>
    <dgm:pt modelId="{DAA7D725-55E6-4530-9433-0C131787388A}">
      <dgm:prSet custT="1"/>
      <dgm:spPr/>
      <dgm:t>
        <a:bodyPr/>
        <a:lstStyle/>
        <a:p>
          <a:pPr rtl="1"/>
          <a:r>
            <a:rPr lang="ar-SA" sz="2500" dirty="0">
              <a:solidFill>
                <a:schemeClr val="tx1"/>
              </a:solidFill>
            </a:rPr>
            <a:t>تفعيل دور أقسام علم النفس في تعزيز الهوية الثقافية والتأكيد على خصوصيتها العقائدية والتاريخية والجغرافية واللغوية</a:t>
          </a:r>
          <a:endParaRPr lang="en-US" sz="2500" dirty="0">
            <a:solidFill>
              <a:schemeClr val="tx1"/>
            </a:solidFill>
          </a:endParaRPr>
        </a:p>
      </dgm:t>
    </dgm:pt>
    <dgm:pt modelId="{6713589F-339C-477D-956A-015648A94DDF}" type="parTrans" cxnId="{7D0519D6-7F19-4396-91CC-6F3413B18A50}">
      <dgm:prSet/>
      <dgm:spPr/>
      <dgm:t>
        <a:bodyPr/>
        <a:lstStyle/>
        <a:p>
          <a:endParaRPr lang="en-US"/>
        </a:p>
      </dgm:t>
    </dgm:pt>
    <dgm:pt modelId="{6E5D891B-70D3-4663-85CD-E49A0FAA6FFB}" type="sibTrans" cxnId="{7D0519D6-7F19-4396-91CC-6F3413B18A50}">
      <dgm:prSet/>
      <dgm:spPr/>
      <dgm:t>
        <a:bodyPr/>
        <a:lstStyle/>
        <a:p>
          <a:endParaRPr lang="en-US"/>
        </a:p>
      </dgm:t>
    </dgm:pt>
    <dgm:pt modelId="{0F579C2E-65ED-4D67-95F7-A7B62F8D386B}" type="pres">
      <dgm:prSet presAssocID="{FB48B599-2D5A-4413-9DC2-E0C0E7BB0AEA}" presName="linear" presStyleCnt="0">
        <dgm:presLayoutVars>
          <dgm:animLvl val="lvl"/>
          <dgm:resizeHandles val="exact"/>
        </dgm:presLayoutVars>
      </dgm:prSet>
      <dgm:spPr/>
    </dgm:pt>
    <dgm:pt modelId="{6E4B3953-0365-4C06-825F-313D923AD591}" type="pres">
      <dgm:prSet presAssocID="{98B364BA-AD05-4D84-BEB5-E58F1D2B4210}" presName="parentText" presStyleLbl="node1" presStyleIdx="0" presStyleCnt="8" custLinFactNeighborX="-133">
        <dgm:presLayoutVars>
          <dgm:chMax val="0"/>
          <dgm:bulletEnabled val="1"/>
        </dgm:presLayoutVars>
      </dgm:prSet>
      <dgm:spPr/>
    </dgm:pt>
    <dgm:pt modelId="{DD26B01A-EF97-46CC-AD74-35817CFCB834}" type="pres">
      <dgm:prSet presAssocID="{E507BAF4-BAFF-46DD-9D6B-B676A61DA982}" presName="spacer" presStyleCnt="0"/>
      <dgm:spPr/>
    </dgm:pt>
    <dgm:pt modelId="{4EB381B5-FFE1-4973-B32D-39D0C86DC945}" type="pres">
      <dgm:prSet presAssocID="{946F4468-002F-4E7C-BE8B-9FED43A3CDD5}" presName="parentText" presStyleLbl="node1" presStyleIdx="1" presStyleCnt="8">
        <dgm:presLayoutVars>
          <dgm:chMax val="0"/>
          <dgm:bulletEnabled val="1"/>
        </dgm:presLayoutVars>
      </dgm:prSet>
      <dgm:spPr/>
    </dgm:pt>
    <dgm:pt modelId="{1B977293-04D4-4909-8194-804F006B4A0F}" type="pres">
      <dgm:prSet presAssocID="{FD52615B-55EA-4B7F-B78A-8C88C5A6E464}" presName="spacer" presStyleCnt="0"/>
      <dgm:spPr/>
    </dgm:pt>
    <dgm:pt modelId="{25020495-1732-4BF3-BD60-1EF4D3639571}" type="pres">
      <dgm:prSet presAssocID="{267271C9-67C7-4544-9C97-214E31AE415C}" presName="parentText" presStyleLbl="node1" presStyleIdx="2" presStyleCnt="8">
        <dgm:presLayoutVars>
          <dgm:chMax val="0"/>
          <dgm:bulletEnabled val="1"/>
        </dgm:presLayoutVars>
      </dgm:prSet>
      <dgm:spPr/>
    </dgm:pt>
    <dgm:pt modelId="{67B2FE6A-B686-4251-8C6A-ED0050A1AE26}" type="pres">
      <dgm:prSet presAssocID="{94B337BF-BA8C-4016-9F74-2947918CDC49}" presName="spacer" presStyleCnt="0"/>
      <dgm:spPr/>
    </dgm:pt>
    <dgm:pt modelId="{6AF14678-B9E2-4F31-BDED-89D39DEA15F8}" type="pres">
      <dgm:prSet presAssocID="{39ACC750-5BF2-42B2-AC1F-6C401078AD26}" presName="parentText" presStyleLbl="node1" presStyleIdx="3" presStyleCnt="8">
        <dgm:presLayoutVars>
          <dgm:chMax val="0"/>
          <dgm:bulletEnabled val="1"/>
        </dgm:presLayoutVars>
      </dgm:prSet>
      <dgm:spPr/>
    </dgm:pt>
    <dgm:pt modelId="{AAF6F3E3-5BF2-46C3-9AB9-8FD81860BED4}" type="pres">
      <dgm:prSet presAssocID="{B79CF6D6-0F7B-45E5-82F2-3EF2CFB6B56A}" presName="spacer" presStyleCnt="0"/>
      <dgm:spPr/>
    </dgm:pt>
    <dgm:pt modelId="{056B6B89-C9DF-4A11-8F7E-6E0FDB5E34CC}" type="pres">
      <dgm:prSet presAssocID="{933B5FBB-C8E0-456D-A9D9-24DCCD925235}" presName="parentText" presStyleLbl="node1" presStyleIdx="4" presStyleCnt="8">
        <dgm:presLayoutVars>
          <dgm:chMax val="0"/>
          <dgm:bulletEnabled val="1"/>
        </dgm:presLayoutVars>
      </dgm:prSet>
      <dgm:spPr/>
    </dgm:pt>
    <dgm:pt modelId="{4FE990A1-D159-48DB-B0DC-D0CF15979F1C}" type="pres">
      <dgm:prSet presAssocID="{06B076D9-45FA-4448-BD1D-0560A42D1787}" presName="spacer" presStyleCnt="0"/>
      <dgm:spPr/>
    </dgm:pt>
    <dgm:pt modelId="{33667292-A5C3-4849-907E-3E43427589D7}" type="pres">
      <dgm:prSet presAssocID="{808AA67E-3E2E-4EDF-A5D6-C507B89A42D5}" presName="parentText" presStyleLbl="node1" presStyleIdx="5" presStyleCnt="8">
        <dgm:presLayoutVars>
          <dgm:chMax val="0"/>
          <dgm:bulletEnabled val="1"/>
        </dgm:presLayoutVars>
      </dgm:prSet>
      <dgm:spPr/>
    </dgm:pt>
    <dgm:pt modelId="{896794B0-EDD5-4A71-8096-43585BB3FD4E}" type="pres">
      <dgm:prSet presAssocID="{0D1A189E-AF05-4736-B14C-417C8CB8A7D2}" presName="spacer" presStyleCnt="0"/>
      <dgm:spPr/>
    </dgm:pt>
    <dgm:pt modelId="{112FF6B5-B7B2-4F80-BBFC-403997B40393}" type="pres">
      <dgm:prSet presAssocID="{3266FA74-9004-4B91-98ED-C43B21F12F3A}" presName="parentText" presStyleLbl="node1" presStyleIdx="6" presStyleCnt="8">
        <dgm:presLayoutVars>
          <dgm:chMax val="0"/>
          <dgm:bulletEnabled val="1"/>
        </dgm:presLayoutVars>
      </dgm:prSet>
      <dgm:spPr/>
    </dgm:pt>
    <dgm:pt modelId="{391ADA50-6FCE-49A4-9CB6-59E647F664A5}" type="pres">
      <dgm:prSet presAssocID="{A1F348CA-A1C6-4206-8759-1528AE4BAAAD}" presName="spacer" presStyleCnt="0"/>
      <dgm:spPr/>
    </dgm:pt>
    <dgm:pt modelId="{C07252A0-188E-4967-AB5B-3EBCCE3114AD}" type="pres">
      <dgm:prSet presAssocID="{DAA7D725-55E6-4530-9433-0C131787388A}" presName="parentText" presStyleLbl="node1" presStyleIdx="7" presStyleCnt="8">
        <dgm:presLayoutVars>
          <dgm:chMax val="0"/>
          <dgm:bulletEnabled val="1"/>
        </dgm:presLayoutVars>
      </dgm:prSet>
      <dgm:spPr/>
    </dgm:pt>
  </dgm:ptLst>
  <dgm:cxnLst>
    <dgm:cxn modelId="{FAC3E100-4058-48A6-90E3-14766DF345C1}" srcId="{FB48B599-2D5A-4413-9DC2-E0C0E7BB0AEA}" destId="{267271C9-67C7-4544-9C97-214E31AE415C}" srcOrd="2" destOrd="0" parTransId="{5BE1BB4D-AC29-4EA0-B82E-9F952AED768D}" sibTransId="{94B337BF-BA8C-4016-9F74-2947918CDC49}"/>
    <dgm:cxn modelId="{BA192007-A166-4D2A-BC89-3C18BB1A29BD}" srcId="{FB48B599-2D5A-4413-9DC2-E0C0E7BB0AEA}" destId="{39ACC750-5BF2-42B2-AC1F-6C401078AD26}" srcOrd="3" destOrd="0" parTransId="{3F0BBB49-E638-401B-AEF6-B4E28049489F}" sibTransId="{B79CF6D6-0F7B-45E5-82F2-3EF2CFB6B56A}"/>
    <dgm:cxn modelId="{20D9E208-F206-45EC-A553-F264BA7100C7}" srcId="{FB48B599-2D5A-4413-9DC2-E0C0E7BB0AEA}" destId="{98B364BA-AD05-4D84-BEB5-E58F1D2B4210}" srcOrd="0" destOrd="0" parTransId="{155EBEAE-BA44-4F57-975D-410EB5F449E7}" sibTransId="{E507BAF4-BAFF-46DD-9D6B-B676A61DA982}"/>
    <dgm:cxn modelId="{A5014B10-24BC-4383-A801-7C2AD853E0C5}" type="presOf" srcId="{808AA67E-3E2E-4EDF-A5D6-C507B89A42D5}" destId="{33667292-A5C3-4849-907E-3E43427589D7}" srcOrd="0" destOrd="0" presId="urn:microsoft.com/office/officeart/2005/8/layout/vList2"/>
    <dgm:cxn modelId="{2C131428-0AE1-4859-B8E8-AD0E80211577}" type="presOf" srcId="{3266FA74-9004-4B91-98ED-C43B21F12F3A}" destId="{112FF6B5-B7B2-4F80-BBFC-403997B40393}" srcOrd="0" destOrd="0" presId="urn:microsoft.com/office/officeart/2005/8/layout/vList2"/>
    <dgm:cxn modelId="{D0FCFF5E-1705-45E2-BF0A-CC3A0A46A45F}" srcId="{FB48B599-2D5A-4413-9DC2-E0C0E7BB0AEA}" destId="{808AA67E-3E2E-4EDF-A5D6-C507B89A42D5}" srcOrd="5" destOrd="0" parTransId="{316B5026-BF33-4ADC-A927-1A99077A331D}" sibTransId="{0D1A189E-AF05-4736-B14C-417C8CB8A7D2}"/>
    <dgm:cxn modelId="{7ED4A168-3DEF-4CBE-B568-660B7FBA30E3}" type="presOf" srcId="{DAA7D725-55E6-4530-9433-0C131787388A}" destId="{C07252A0-188E-4967-AB5B-3EBCCE3114AD}" srcOrd="0" destOrd="0" presId="urn:microsoft.com/office/officeart/2005/8/layout/vList2"/>
    <dgm:cxn modelId="{1B460F6B-C6B1-4B8E-9266-21CF1F35EF7F}" type="presOf" srcId="{39ACC750-5BF2-42B2-AC1F-6C401078AD26}" destId="{6AF14678-B9E2-4F31-BDED-89D39DEA15F8}" srcOrd="0" destOrd="0" presId="urn:microsoft.com/office/officeart/2005/8/layout/vList2"/>
    <dgm:cxn modelId="{9E308375-0103-4D11-B20A-5659CDAB1CE9}" type="presOf" srcId="{933B5FBB-C8E0-456D-A9D9-24DCCD925235}" destId="{056B6B89-C9DF-4A11-8F7E-6E0FDB5E34CC}" srcOrd="0" destOrd="0" presId="urn:microsoft.com/office/officeart/2005/8/layout/vList2"/>
    <dgm:cxn modelId="{C27F9D8F-FE5A-46F3-A82B-5AE17B55566B}" srcId="{FB48B599-2D5A-4413-9DC2-E0C0E7BB0AEA}" destId="{946F4468-002F-4E7C-BE8B-9FED43A3CDD5}" srcOrd="1" destOrd="0" parTransId="{1BBF340B-0A62-4F52-801F-F1D9EC5FCD55}" sibTransId="{FD52615B-55EA-4B7F-B78A-8C88C5A6E464}"/>
    <dgm:cxn modelId="{0534DCA7-31A1-4C80-8CF9-E2405DC3CF42}" type="presOf" srcId="{267271C9-67C7-4544-9C97-214E31AE415C}" destId="{25020495-1732-4BF3-BD60-1EF4D3639571}" srcOrd="0" destOrd="0" presId="urn:microsoft.com/office/officeart/2005/8/layout/vList2"/>
    <dgm:cxn modelId="{65C23DAF-ECE7-429E-9FBC-17F4B795C0E5}" type="presOf" srcId="{946F4468-002F-4E7C-BE8B-9FED43A3CDD5}" destId="{4EB381B5-FFE1-4973-B32D-39D0C86DC945}" srcOrd="0" destOrd="0" presId="urn:microsoft.com/office/officeart/2005/8/layout/vList2"/>
    <dgm:cxn modelId="{AE9BB6BF-436A-4D3E-89F5-E49F6224CDFA}" type="presOf" srcId="{98B364BA-AD05-4D84-BEB5-E58F1D2B4210}" destId="{6E4B3953-0365-4C06-825F-313D923AD591}" srcOrd="0" destOrd="0" presId="urn:microsoft.com/office/officeart/2005/8/layout/vList2"/>
    <dgm:cxn modelId="{7D0519D6-7F19-4396-91CC-6F3413B18A50}" srcId="{FB48B599-2D5A-4413-9DC2-E0C0E7BB0AEA}" destId="{DAA7D725-55E6-4530-9433-0C131787388A}" srcOrd="7" destOrd="0" parTransId="{6713589F-339C-477D-956A-015648A94DDF}" sibTransId="{6E5D891B-70D3-4663-85CD-E49A0FAA6FFB}"/>
    <dgm:cxn modelId="{BDD995DA-BC2E-4460-8AD5-C470C4672034}" srcId="{FB48B599-2D5A-4413-9DC2-E0C0E7BB0AEA}" destId="{3266FA74-9004-4B91-98ED-C43B21F12F3A}" srcOrd="6" destOrd="0" parTransId="{0A30E786-318F-4674-980A-42BB5039F093}" sibTransId="{A1F348CA-A1C6-4206-8759-1528AE4BAAAD}"/>
    <dgm:cxn modelId="{A19228E7-EA21-4663-BAD5-7C17C06A2427}" type="presOf" srcId="{FB48B599-2D5A-4413-9DC2-E0C0E7BB0AEA}" destId="{0F579C2E-65ED-4D67-95F7-A7B62F8D386B}" srcOrd="0" destOrd="0" presId="urn:microsoft.com/office/officeart/2005/8/layout/vList2"/>
    <dgm:cxn modelId="{CE0FCBE8-386B-4EDB-BCC7-63D0876C1C65}" srcId="{FB48B599-2D5A-4413-9DC2-E0C0E7BB0AEA}" destId="{933B5FBB-C8E0-456D-A9D9-24DCCD925235}" srcOrd="4" destOrd="0" parTransId="{1963F0EA-6826-4CE1-A040-541FA4450523}" sibTransId="{06B076D9-45FA-4448-BD1D-0560A42D1787}"/>
    <dgm:cxn modelId="{31FC3390-53E1-4878-A391-50B85403B1D5}" type="presParOf" srcId="{0F579C2E-65ED-4D67-95F7-A7B62F8D386B}" destId="{6E4B3953-0365-4C06-825F-313D923AD591}" srcOrd="0" destOrd="0" presId="urn:microsoft.com/office/officeart/2005/8/layout/vList2"/>
    <dgm:cxn modelId="{16AFFE3D-7859-4538-955E-DCB1F9948086}" type="presParOf" srcId="{0F579C2E-65ED-4D67-95F7-A7B62F8D386B}" destId="{DD26B01A-EF97-46CC-AD74-35817CFCB834}" srcOrd="1" destOrd="0" presId="urn:microsoft.com/office/officeart/2005/8/layout/vList2"/>
    <dgm:cxn modelId="{EDEC96DE-EC07-4742-8473-3FDE7090C606}" type="presParOf" srcId="{0F579C2E-65ED-4D67-95F7-A7B62F8D386B}" destId="{4EB381B5-FFE1-4973-B32D-39D0C86DC945}" srcOrd="2" destOrd="0" presId="urn:microsoft.com/office/officeart/2005/8/layout/vList2"/>
    <dgm:cxn modelId="{551809AB-D09E-4855-AD76-24D85A156159}" type="presParOf" srcId="{0F579C2E-65ED-4D67-95F7-A7B62F8D386B}" destId="{1B977293-04D4-4909-8194-804F006B4A0F}" srcOrd="3" destOrd="0" presId="urn:microsoft.com/office/officeart/2005/8/layout/vList2"/>
    <dgm:cxn modelId="{E0BE7D14-70A9-464D-9D00-5FB849EE805F}" type="presParOf" srcId="{0F579C2E-65ED-4D67-95F7-A7B62F8D386B}" destId="{25020495-1732-4BF3-BD60-1EF4D3639571}" srcOrd="4" destOrd="0" presId="urn:microsoft.com/office/officeart/2005/8/layout/vList2"/>
    <dgm:cxn modelId="{810F61D5-C5F0-4BBE-894B-F07C900BE35E}" type="presParOf" srcId="{0F579C2E-65ED-4D67-95F7-A7B62F8D386B}" destId="{67B2FE6A-B686-4251-8C6A-ED0050A1AE26}" srcOrd="5" destOrd="0" presId="urn:microsoft.com/office/officeart/2005/8/layout/vList2"/>
    <dgm:cxn modelId="{83CB0DC0-CE41-4251-BF3A-E8F8370183AD}" type="presParOf" srcId="{0F579C2E-65ED-4D67-95F7-A7B62F8D386B}" destId="{6AF14678-B9E2-4F31-BDED-89D39DEA15F8}" srcOrd="6" destOrd="0" presId="urn:microsoft.com/office/officeart/2005/8/layout/vList2"/>
    <dgm:cxn modelId="{E9B76BD6-FD75-46CC-9249-8010D8CF2CFA}" type="presParOf" srcId="{0F579C2E-65ED-4D67-95F7-A7B62F8D386B}" destId="{AAF6F3E3-5BF2-46C3-9AB9-8FD81860BED4}" srcOrd="7" destOrd="0" presId="urn:microsoft.com/office/officeart/2005/8/layout/vList2"/>
    <dgm:cxn modelId="{EEAD223D-01CA-4D92-B8A0-344D7C002E4E}" type="presParOf" srcId="{0F579C2E-65ED-4D67-95F7-A7B62F8D386B}" destId="{056B6B89-C9DF-4A11-8F7E-6E0FDB5E34CC}" srcOrd="8" destOrd="0" presId="urn:microsoft.com/office/officeart/2005/8/layout/vList2"/>
    <dgm:cxn modelId="{0E8878D0-51DB-4B11-AB06-735AE4EF6D52}" type="presParOf" srcId="{0F579C2E-65ED-4D67-95F7-A7B62F8D386B}" destId="{4FE990A1-D159-48DB-B0DC-D0CF15979F1C}" srcOrd="9" destOrd="0" presId="urn:microsoft.com/office/officeart/2005/8/layout/vList2"/>
    <dgm:cxn modelId="{AFBC33E8-E071-4D74-A931-9AEA67498D34}" type="presParOf" srcId="{0F579C2E-65ED-4D67-95F7-A7B62F8D386B}" destId="{33667292-A5C3-4849-907E-3E43427589D7}" srcOrd="10" destOrd="0" presId="urn:microsoft.com/office/officeart/2005/8/layout/vList2"/>
    <dgm:cxn modelId="{13E5866F-4C28-472A-9AEC-C53F66E79D2F}" type="presParOf" srcId="{0F579C2E-65ED-4D67-95F7-A7B62F8D386B}" destId="{896794B0-EDD5-4A71-8096-43585BB3FD4E}" srcOrd="11" destOrd="0" presId="urn:microsoft.com/office/officeart/2005/8/layout/vList2"/>
    <dgm:cxn modelId="{BEB51BCF-3ADE-4169-92D5-C8A6F03CA7B9}" type="presParOf" srcId="{0F579C2E-65ED-4D67-95F7-A7B62F8D386B}" destId="{112FF6B5-B7B2-4F80-BBFC-403997B40393}" srcOrd="12" destOrd="0" presId="urn:microsoft.com/office/officeart/2005/8/layout/vList2"/>
    <dgm:cxn modelId="{B0092D26-BA14-4E33-AC8D-1AC5CB0A634B}" type="presParOf" srcId="{0F579C2E-65ED-4D67-95F7-A7B62F8D386B}" destId="{391ADA50-6FCE-49A4-9CB6-59E647F664A5}" srcOrd="13" destOrd="0" presId="urn:microsoft.com/office/officeart/2005/8/layout/vList2"/>
    <dgm:cxn modelId="{B498304D-9A05-4786-AD5B-B2DFBCA40609}" type="presParOf" srcId="{0F579C2E-65ED-4D67-95F7-A7B62F8D386B}" destId="{C07252A0-188E-4967-AB5B-3EBCCE3114AD}" srcOrd="1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D40970-4887-44EB-81C3-06F6DF9CAE99}">
      <dsp:nvSpPr>
        <dsp:cNvPr id="0" name=""/>
        <dsp:cNvSpPr/>
      </dsp:nvSpPr>
      <dsp:spPr>
        <a:xfrm>
          <a:off x="0" y="943"/>
          <a:ext cx="7399606" cy="911091"/>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r" defTabSz="1244600" rtl="1">
            <a:lnSpc>
              <a:spcPct val="90000"/>
            </a:lnSpc>
            <a:spcBef>
              <a:spcPct val="0"/>
            </a:spcBef>
            <a:spcAft>
              <a:spcPct val="35000"/>
            </a:spcAft>
            <a:buNone/>
          </a:pPr>
          <a:r>
            <a:rPr lang="ar-EG" sz="2800" b="1" kern="1200"/>
            <a:t>تحديد استخدام المصطلحات عند الحديث عن علم النفس في العالم العربي</a:t>
          </a:r>
          <a:r>
            <a:rPr lang="ar-EG" sz="2000" b="1" kern="1200"/>
            <a:t>.</a:t>
          </a:r>
          <a:endParaRPr lang="en-US" sz="2000" b="1" kern="1200" dirty="0"/>
        </a:p>
      </dsp:txBody>
      <dsp:txXfrm>
        <a:off x="44476" y="45419"/>
        <a:ext cx="7310654" cy="822139"/>
      </dsp:txXfrm>
    </dsp:sp>
    <dsp:sp modelId="{F1B3EA51-6CCC-4595-8B0C-51804F6FD247}">
      <dsp:nvSpPr>
        <dsp:cNvPr id="0" name=""/>
        <dsp:cNvSpPr/>
      </dsp:nvSpPr>
      <dsp:spPr>
        <a:xfrm>
          <a:off x="0" y="924494"/>
          <a:ext cx="7399606" cy="911091"/>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r" defTabSz="1066800" rtl="1">
            <a:lnSpc>
              <a:spcPct val="90000"/>
            </a:lnSpc>
            <a:spcBef>
              <a:spcPct val="0"/>
            </a:spcBef>
            <a:spcAft>
              <a:spcPct val="35000"/>
            </a:spcAft>
            <a:buNone/>
          </a:pPr>
          <a:r>
            <a:rPr lang="ar-EG" sz="2400" b="1" kern="1200"/>
            <a:t>دراسة تاريخ نشأة علم النفس في العالم العربي</a:t>
          </a:r>
          <a:r>
            <a:rPr lang="ar-EG" sz="2000" kern="1200"/>
            <a:t>.</a:t>
          </a:r>
          <a:endParaRPr lang="en-US" sz="2000" kern="1200" dirty="0"/>
        </a:p>
      </dsp:txBody>
      <dsp:txXfrm>
        <a:off x="44476" y="968970"/>
        <a:ext cx="7310654" cy="822139"/>
      </dsp:txXfrm>
    </dsp:sp>
    <dsp:sp modelId="{B51FAE61-0A51-4809-ACA3-11701B3BD83E}">
      <dsp:nvSpPr>
        <dsp:cNvPr id="0" name=""/>
        <dsp:cNvSpPr/>
      </dsp:nvSpPr>
      <dsp:spPr>
        <a:xfrm>
          <a:off x="0" y="1848046"/>
          <a:ext cx="7399606" cy="911091"/>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r" defTabSz="1066800" rtl="1">
            <a:lnSpc>
              <a:spcPct val="90000"/>
            </a:lnSpc>
            <a:spcBef>
              <a:spcPct val="0"/>
            </a:spcBef>
            <a:spcAft>
              <a:spcPct val="35000"/>
            </a:spcAft>
            <a:buNone/>
          </a:pPr>
          <a:r>
            <a:rPr lang="ar-EG" sz="2400" b="1" kern="1200"/>
            <a:t>تحديد ملامح علم النفس العربي</a:t>
          </a:r>
          <a:r>
            <a:rPr lang="ar-EG" sz="2000" kern="1200"/>
            <a:t>.</a:t>
          </a:r>
          <a:endParaRPr lang="en-US" sz="2000" kern="1200" dirty="0"/>
        </a:p>
      </dsp:txBody>
      <dsp:txXfrm>
        <a:off x="44476" y="1892522"/>
        <a:ext cx="7310654" cy="822139"/>
      </dsp:txXfrm>
    </dsp:sp>
    <dsp:sp modelId="{877AEF17-36B0-4FD8-9EAD-5E1348CBD4EB}">
      <dsp:nvSpPr>
        <dsp:cNvPr id="0" name=""/>
        <dsp:cNvSpPr/>
      </dsp:nvSpPr>
      <dsp:spPr>
        <a:xfrm>
          <a:off x="0" y="2771597"/>
          <a:ext cx="7399606" cy="911091"/>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r" defTabSz="1066800" rtl="1">
            <a:lnSpc>
              <a:spcPct val="90000"/>
            </a:lnSpc>
            <a:spcBef>
              <a:spcPct val="0"/>
            </a:spcBef>
            <a:spcAft>
              <a:spcPct val="35000"/>
            </a:spcAft>
            <a:buNone/>
          </a:pPr>
          <a:r>
            <a:rPr lang="ar-EG" sz="2400" b="1" kern="1200"/>
            <a:t>ابراز اسهامات علماء النفس العربي قديما وحديثا في تطور ونمو علم النفس</a:t>
          </a:r>
          <a:r>
            <a:rPr lang="ar-EG" sz="2000" kern="1200"/>
            <a:t>.</a:t>
          </a:r>
          <a:endParaRPr lang="en-US" sz="2000" kern="1200" dirty="0"/>
        </a:p>
      </dsp:txBody>
      <dsp:txXfrm>
        <a:off x="44476" y="2816073"/>
        <a:ext cx="7310654" cy="822139"/>
      </dsp:txXfrm>
    </dsp:sp>
    <dsp:sp modelId="{188FAA1A-425B-4553-8638-9594B5B4D560}">
      <dsp:nvSpPr>
        <dsp:cNvPr id="0" name=""/>
        <dsp:cNvSpPr/>
      </dsp:nvSpPr>
      <dsp:spPr>
        <a:xfrm>
          <a:off x="0" y="3695148"/>
          <a:ext cx="7399606" cy="911091"/>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r" defTabSz="1066800" rtl="1">
            <a:lnSpc>
              <a:spcPct val="90000"/>
            </a:lnSpc>
            <a:spcBef>
              <a:spcPct val="0"/>
            </a:spcBef>
            <a:spcAft>
              <a:spcPct val="35000"/>
            </a:spcAft>
            <a:buNone/>
          </a:pPr>
          <a:r>
            <a:rPr lang="ar-EG" sz="2400" b="1" kern="1200"/>
            <a:t>تحديد ملامح أزمة علم النفس العربي وأسبابها</a:t>
          </a:r>
          <a:endParaRPr lang="en-US" sz="2400" b="1" kern="1200" dirty="0"/>
        </a:p>
      </dsp:txBody>
      <dsp:txXfrm>
        <a:off x="44476" y="3739624"/>
        <a:ext cx="7310654" cy="822139"/>
      </dsp:txXfrm>
    </dsp:sp>
    <dsp:sp modelId="{96294917-1211-489E-A0EB-E9B373E3DD5C}">
      <dsp:nvSpPr>
        <dsp:cNvPr id="0" name=""/>
        <dsp:cNvSpPr/>
      </dsp:nvSpPr>
      <dsp:spPr>
        <a:xfrm>
          <a:off x="0" y="4618699"/>
          <a:ext cx="7399606" cy="911091"/>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r" defTabSz="1066800" rtl="1">
            <a:lnSpc>
              <a:spcPct val="90000"/>
            </a:lnSpc>
            <a:spcBef>
              <a:spcPct val="0"/>
            </a:spcBef>
            <a:spcAft>
              <a:spcPct val="35000"/>
            </a:spcAft>
            <a:buNone/>
          </a:pPr>
          <a:r>
            <a:rPr lang="ar-EG" sz="2400" b="1" kern="1200"/>
            <a:t>محاولة استشراف مستقبل علم النفس العربي</a:t>
          </a:r>
          <a:r>
            <a:rPr lang="ar-EG" sz="2000" kern="1200"/>
            <a:t>.</a:t>
          </a:r>
          <a:endParaRPr lang="en-US" sz="2000" kern="1200" dirty="0"/>
        </a:p>
      </dsp:txBody>
      <dsp:txXfrm>
        <a:off x="44476" y="4663175"/>
        <a:ext cx="7310654" cy="82213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877EF4-401C-462D-AA95-2D7ED894BBF0}">
      <dsp:nvSpPr>
        <dsp:cNvPr id="0" name=""/>
        <dsp:cNvSpPr/>
      </dsp:nvSpPr>
      <dsp:spPr>
        <a:xfrm>
          <a:off x="3086308" y="650060"/>
          <a:ext cx="4343688" cy="4343688"/>
        </a:xfrm>
        <a:prstGeom prst="blockArc">
          <a:avLst>
            <a:gd name="adj1" fmla="val 9000000"/>
            <a:gd name="adj2" fmla="val 16200000"/>
            <a:gd name="adj3" fmla="val 4635"/>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FF6B0277-5520-4C0A-90CA-1C125AB2B002}">
      <dsp:nvSpPr>
        <dsp:cNvPr id="0" name=""/>
        <dsp:cNvSpPr/>
      </dsp:nvSpPr>
      <dsp:spPr>
        <a:xfrm>
          <a:off x="3086308" y="650060"/>
          <a:ext cx="4343688" cy="4343688"/>
        </a:xfrm>
        <a:prstGeom prst="blockArc">
          <a:avLst>
            <a:gd name="adj1" fmla="val 1800000"/>
            <a:gd name="adj2" fmla="val 9000000"/>
            <a:gd name="adj3" fmla="val 4635"/>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610472A5-9A2F-4114-8701-F315F53600F5}">
      <dsp:nvSpPr>
        <dsp:cNvPr id="0" name=""/>
        <dsp:cNvSpPr/>
      </dsp:nvSpPr>
      <dsp:spPr>
        <a:xfrm>
          <a:off x="3086308" y="650060"/>
          <a:ext cx="4343688" cy="4343688"/>
        </a:xfrm>
        <a:prstGeom prst="blockArc">
          <a:avLst>
            <a:gd name="adj1" fmla="val 16200000"/>
            <a:gd name="adj2" fmla="val 1800000"/>
            <a:gd name="adj3" fmla="val 4635"/>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6AF3CE61-8ECB-464A-AFE6-C0873DC72E9F}">
      <dsp:nvSpPr>
        <dsp:cNvPr id="0" name=""/>
        <dsp:cNvSpPr/>
      </dsp:nvSpPr>
      <dsp:spPr>
        <a:xfrm>
          <a:off x="4259411" y="1823164"/>
          <a:ext cx="1997481" cy="1997481"/>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6830" tIns="36830" rIns="36830" bIns="36830" numCol="1" spcCol="1270" anchor="ctr" anchorCtr="0">
          <a:noAutofit/>
        </a:bodyPr>
        <a:lstStyle/>
        <a:p>
          <a:pPr marL="0" lvl="0" indent="0" algn="ctr" defTabSz="1289050" rtl="1">
            <a:lnSpc>
              <a:spcPct val="90000"/>
            </a:lnSpc>
            <a:spcBef>
              <a:spcPct val="0"/>
            </a:spcBef>
            <a:spcAft>
              <a:spcPct val="35000"/>
            </a:spcAft>
            <a:buNone/>
          </a:pPr>
          <a:r>
            <a:rPr lang="ar-EG" sz="2900" b="1" kern="1200" dirty="0"/>
            <a:t>عوامل قيام الفلسفة الاسلامية</a:t>
          </a:r>
        </a:p>
      </dsp:txBody>
      <dsp:txXfrm>
        <a:off x="4551935" y="2115688"/>
        <a:ext cx="1412433" cy="1412433"/>
      </dsp:txXfrm>
    </dsp:sp>
    <dsp:sp modelId="{3C1F6AAA-9873-4C11-A901-C3D926CE6F76}">
      <dsp:nvSpPr>
        <dsp:cNvPr id="0" name=""/>
        <dsp:cNvSpPr/>
      </dsp:nvSpPr>
      <dsp:spPr>
        <a:xfrm>
          <a:off x="4292788" y="1278"/>
          <a:ext cx="1930727" cy="1398237"/>
        </a:xfrm>
        <a:prstGeom prst="ellips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1022350" rtl="1">
            <a:lnSpc>
              <a:spcPct val="90000"/>
            </a:lnSpc>
            <a:spcBef>
              <a:spcPct val="0"/>
            </a:spcBef>
            <a:spcAft>
              <a:spcPct val="35000"/>
            </a:spcAft>
            <a:buNone/>
          </a:pPr>
          <a:r>
            <a:rPr lang="ar-EG" sz="2300" kern="1200" dirty="0">
              <a:solidFill>
                <a:schemeClr val="tx1"/>
              </a:solidFill>
            </a:rPr>
            <a:t>استقرار الدولة الإسلامية </a:t>
          </a:r>
          <a:endParaRPr lang="ar-EG" sz="2300" b="1" kern="1200" dirty="0">
            <a:solidFill>
              <a:schemeClr val="tx1"/>
            </a:solidFill>
          </a:endParaRPr>
        </a:p>
      </dsp:txBody>
      <dsp:txXfrm>
        <a:off x="4575536" y="206045"/>
        <a:ext cx="1365231" cy="988703"/>
      </dsp:txXfrm>
    </dsp:sp>
    <dsp:sp modelId="{1ABBACEE-13F7-498B-B7E5-5B86DB00D463}">
      <dsp:nvSpPr>
        <dsp:cNvPr id="0" name=""/>
        <dsp:cNvSpPr/>
      </dsp:nvSpPr>
      <dsp:spPr>
        <a:xfrm>
          <a:off x="6193674" y="3183540"/>
          <a:ext cx="1803516" cy="1398237"/>
        </a:xfrm>
        <a:prstGeom prst="ellips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1022350" rtl="1">
            <a:lnSpc>
              <a:spcPct val="90000"/>
            </a:lnSpc>
            <a:spcBef>
              <a:spcPct val="0"/>
            </a:spcBef>
            <a:spcAft>
              <a:spcPct val="35000"/>
            </a:spcAft>
            <a:buNone/>
          </a:pPr>
          <a:r>
            <a:rPr lang="ar-EG" sz="2300" kern="1200" dirty="0">
              <a:solidFill>
                <a:schemeClr val="tx1"/>
              </a:solidFill>
            </a:rPr>
            <a:t>انتشار حركة الترجمة </a:t>
          </a:r>
          <a:endParaRPr lang="ar-EG" sz="2300" b="1" kern="1200" dirty="0">
            <a:solidFill>
              <a:schemeClr val="tx1"/>
            </a:solidFill>
          </a:endParaRPr>
        </a:p>
      </dsp:txBody>
      <dsp:txXfrm>
        <a:off x="6457793" y="3388307"/>
        <a:ext cx="1275278" cy="988703"/>
      </dsp:txXfrm>
    </dsp:sp>
    <dsp:sp modelId="{BCB4FEAC-9DE4-483C-B174-F6082612EBB6}">
      <dsp:nvSpPr>
        <dsp:cNvPr id="0" name=""/>
        <dsp:cNvSpPr/>
      </dsp:nvSpPr>
      <dsp:spPr>
        <a:xfrm>
          <a:off x="2519114" y="3183540"/>
          <a:ext cx="1803516" cy="1398237"/>
        </a:xfrm>
        <a:prstGeom prst="ellips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1022350" rtl="1">
            <a:lnSpc>
              <a:spcPct val="90000"/>
            </a:lnSpc>
            <a:spcBef>
              <a:spcPct val="0"/>
            </a:spcBef>
            <a:spcAft>
              <a:spcPct val="35000"/>
            </a:spcAft>
            <a:buNone/>
          </a:pPr>
          <a:r>
            <a:rPr lang="ar-EG" sz="2300" kern="1200" dirty="0">
              <a:solidFill>
                <a:schemeClr val="tx1"/>
              </a:solidFill>
            </a:rPr>
            <a:t>إنشاء دار الحكمة</a:t>
          </a:r>
          <a:endParaRPr lang="ar-EG" sz="2300" b="1" kern="1200" dirty="0">
            <a:solidFill>
              <a:schemeClr val="tx1"/>
            </a:solidFill>
          </a:endParaRPr>
        </a:p>
      </dsp:txBody>
      <dsp:txXfrm>
        <a:off x="2783233" y="3388307"/>
        <a:ext cx="1275278" cy="98870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A15BAC-288F-43F6-9FB3-954769327828}">
      <dsp:nvSpPr>
        <dsp:cNvPr id="0" name=""/>
        <dsp:cNvSpPr/>
      </dsp:nvSpPr>
      <dsp:spPr>
        <a:xfrm>
          <a:off x="3086308" y="650060"/>
          <a:ext cx="4343688" cy="4343688"/>
        </a:xfrm>
        <a:prstGeom prst="blockArc">
          <a:avLst>
            <a:gd name="adj1" fmla="val 11880000"/>
            <a:gd name="adj2" fmla="val 16200000"/>
            <a:gd name="adj3" fmla="val 4635"/>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8DC85FF4-4494-48EF-97AC-C36CAB18E258}">
      <dsp:nvSpPr>
        <dsp:cNvPr id="0" name=""/>
        <dsp:cNvSpPr/>
      </dsp:nvSpPr>
      <dsp:spPr>
        <a:xfrm>
          <a:off x="3086308" y="650060"/>
          <a:ext cx="4343688" cy="4343688"/>
        </a:xfrm>
        <a:prstGeom prst="blockArc">
          <a:avLst>
            <a:gd name="adj1" fmla="val 7560000"/>
            <a:gd name="adj2" fmla="val 11880000"/>
            <a:gd name="adj3" fmla="val 4635"/>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62877EF4-401C-462D-AA95-2D7ED894BBF0}">
      <dsp:nvSpPr>
        <dsp:cNvPr id="0" name=""/>
        <dsp:cNvSpPr/>
      </dsp:nvSpPr>
      <dsp:spPr>
        <a:xfrm>
          <a:off x="3086308" y="650060"/>
          <a:ext cx="4343688" cy="4343688"/>
        </a:xfrm>
        <a:prstGeom prst="blockArc">
          <a:avLst>
            <a:gd name="adj1" fmla="val 3240000"/>
            <a:gd name="adj2" fmla="val 7560000"/>
            <a:gd name="adj3" fmla="val 4635"/>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FF6B0277-5520-4C0A-90CA-1C125AB2B002}">
      <dsp:nvSpPr>
        <dsp:cNvPr id="0" name=""/>
        <dsp:cNvSpPr/>
      </dsp:nvSpPr>
      <dsp:spPr>
        <a:xfrm>
          <a:off x="3086308" y="650060"/>
          <a:ext cx="4343688" cy="4343688"/>
        </a:xfrm>
        <a:prstGeom prst="blockArc">
          <a:avLst>
            <a:gd name="adj1" fmla="val 20520000"/>
            <a:gd name="adj2" fmla="val 3240000"/>
            <a:gd name="adj3" fmla="val 4635"/>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610472A5-9A2F-4114-8701-F315F53600F5}">
      <dsp:nvSpPr>
        <dsp:cNvPr id="0" name=""/>
        <dsp:cNvSpPr/>
      </dsp:nvSpPr>
      <dsp:spPr>
        <a:xfrm>
          <a:off x="3086308" y="650060"/>
          <a:ext cx="4343688" cy="4343688"/>
        </a:xfrm>
        <a:prstGeom prst="blockArc">
          <a:avLst>
            <a:gd name="adj1" fmla="val 16200000"/>
            <a:gd name="adj2" fmla="val 20520000"/>
            <a:gd name="adj3" fmla="val 4635"/>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6AF3CE61-8ECB-464A-AFE6-C0873DC72E9F}">
      <dsp:nvSpPr>
        <dsp:cNvPr id="0" name=""/>
        <dsp:cNvSpPr/>
      </dsp:nvSpPr>
      <dsp:spPr>
        <a:xfrm>
          <a:off x="4302187" y="1823164"/>
          <a:ext cx="1911929" cy="1997481"/>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1733550" rtl="1">
            <a:lnSpc>
              <a:spcPct val="90000"/>
            </a:lnSpc>
            <a:spcBef>
              <a:spcPct val="0"/>
            </a:spcBef>
            <a:spcAft>
              <a:spcPct val="35000"/>
            </a:spcAft>
            <a:buNone/>
          </a:pPr>
          <a:r>
            <a:rPr lang="ar-EG" sz="3900" b="1" kern="1200" dirty="0"/>
            <a:t>علماء مسلمين</a:t>
          </a:r>
        </a:p>
      </dsp:txBody>
      <dsp:txXfrm>
        <a:off x="4582183" y="2115688"/>
        <a:ext cx="1351937" cy="1412433"/>
      </dsp:txXfrm>
    </dsp:sp>
    <dsp:sp modelId="{3C1F6AAA-9873-4C11-A901-C3D926CE6F76}">
      <dsp:nvSpPr>
        <dsp:cNvPr id="0" name=""/>
        <dsp:cNvSpPr/>
      </dsp:nvSpPr>
      <dsp:spPr>
        <a:xfrm>
          <a:off x="4292788" y="1278"/>
          <a:ext cx="1930727" cy="1398237"/>
        </a:xfrm>
        <a:prstGeom prst="ellips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3180" tIns="43180" rIns="43180" bIns="43180" numCol="1" spcCol="1270" anchor="ctr" anchorCtr="0">
          <a:noAutofit/>
        </a:bodyPr>
        <a:lstStyle/>
        <a:p>
          <a:pPr marL="0" lvl="0" indent="0" algn="ctr" defTabSz="1511300" rtl="1">
            <a:lnSpc>
              <a:spcPct val="90000"/>
            </a:lnSpc>
            <a:spcBef>
              <a:spcPct val="0"/>
            </a:spcBef>
            <a:spcAft>
              <a:spcPct val="35000"/>
            </a:spcAft>
            <a:buNone/>
          </a:pPr>
          <a:r>
            <a:rPr lang="ar-SA" sz="3400" b="1" kern="1200" dirty="0">
              <a:solidFill>
                <a:schemeClr val="tx1"/>
              </a:solidFill>
            </a:rPr>
            <a:t>الفـارابـي</a:t>
          </a:r>
          <a:endParaRPr lang="ar-EG" sz="3400" b="1" kern="1200" dirty="0">
            <a:solidFill>
              <a:schemeClr val="tx1"/>
            </a:solidFill>
          </a:endParaRPr>
        </a:p>
      </dsp:txBody>
      <dsp:txXfrm>
        <a:off x="4575536" y="206045"/>
        <a:ext cx="1365231" cy="988703"/>
      </dsp:txXfrm>
    </dsp:sp>
    <dsp:sp modelId="{1ABBACEE-13F7-498B-B7E5-5B86DB00D463}">
      <dsp:nvSpPr>
        <dsp:cNvPr id="0" name=""/>
        <dsp:cNvSpPr/>
      </dsp:nvSpPr>
      <dsp:spPr>
        <a:xfrm>
          <a:off x="6374068" y="1467204"/>
          <a:ext cx="1803516" cy="1398237"/>
        </a:xfrm>
        <a:prstGeom prst="ellips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3180" tIns="43180" rIns="43180" bIns="43180" numCol="1" spcCol="1270" anchor="ctr" anchorCtr="0">
          <a:noAutofit/>
        </a:bodyPr>
        <a:lstStyle/>
        <a:p>
          <a:pPr marL="0" lvl="0" indent="0" algn="ctr" defTabSz="1511300" rtl="1">
            <a:lnSpc>
              <a:spcPct val="90000"/>
            </a:lnSpc>
            <a:spcBef>
              <a:spcPct val="0"/>
            </a:spcBef>
            <a:spcAft>
              <a:spcPct val="35000"/>
            </a:spcAft>
            <a:buNone/>
          </a:pPr>
          <a:r>
            <a:rPr lang="ar-SA" sz="3400" b="1" kern="1200" dirty="0">
              <a:solidFill>
                <a:schemeClr val="tx1"/>
              </a:solidFill>
            </a:rPr>
            <a:t>ابن سينا</a:t>
          </a:r>
          <a:endParaRPr lang="ar-EG" sz="3400" b="1" kern="1200" dirty="0">
            <a:solidFill>
              <a:schemeClr val="tx1"/>
            </a:solidFill>
          </a:endParaRPr>
        </a:p>
      </dsp:txBody>
      <dsp:txXfrm>
        <a:off x="6638187" y="1671971"/>
        <a:ext cx="1275278" cy="988703"/>
      </dsp:txXfrm>
    </dsp:sp>
    <dsp:sp modelId="{BCB4FEAC-9DE4-483C-B174-F6082612EBB6}">
      <dsp:nvSpPr>
        <dsp:cNvPr id="0" name=""/>
        <dsp:cNvSpPr/>
      </dsp:nvSpPr>
      <dsp:spPr>
        <a:xfrm>
          <a:off x="5603385" y="3839122"/>
          <a:ext cx="1803516" cy="1398237"/>
        </a:xfrm>
        <a:prstGeom prst="ellips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3180" tIns="43180" rIns="43180" bIns="43180" numCol="1" spcCol="1270" anchor="ctr" anchorCtr="0">
          <a:noAutofit/>
        </a:bodyPr>
        <a:lstStyle/>
        <a:p>
          <a:pPr marL="0" lvl="0" indent="0" algn="ctr" defTabSz="1511300" rtl="1">
            <a:lnSpc>
              <a:spcPct val="90000"/>
            </a:lnSpc>
            <a:spcBef>
              <a:spcPct val="0"/>
            </a:spcBef>
            <a:spcAft>
              <a:spcPct val="35000"/>
            </a:spcAft>
            <a:buNone/>
          </a:pPr>
          <a:r>
            <a:rPr lang="ar-SA" sz="3400" b="1" kern="1200" dirty="0">
              <a:solidFill>
                <a:schemeClr val="tx1"/>
              </a:solidFill>
            </a:rPr>
            <a:t>ابن خلدون</a:t>
          </a:r>
          <a:endParaRPr lang="ar-EG" sz="3400" b="1" kern="1200" dirty="0">
            <a:solidFill>
              <a:schemeClr val="tx1"/>
            </a:solidFill>
          </a:endParaRPr>
        </a:p>
      </dsp:txBody>
      <dsp:txXfrm>
        <a:off x="5867504" y="4043889"/>
        <a:ext cx="1275278" cy="988703"/>
      </dsp:txXfrm>
    </dsp:sp>
    <dsp:sp modelId="{C4E95E99-5D1C-4AF2-941A-496CA8D02293}">
      <dsp:nvSpPr>
        <dsp:cNvPr id="0" name=""/>
        <dsp:cNvSpPr/>
      </dsp:nvSpPr>
      <dsp:spPr>
        <a:xfrm>
          <a:off x="3109403" y="3839122"/>
          <a:ext cx="1803516" cy="1398237"/>
        </a:xfrm>
        <a:prstGeom prst="ellips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3180" tIns="43180" rIns="43180" bIns="43180" numCol="1" spcCol="1270" anchor="ctr" anchorCtr="0">
          <a:noAutofit/>
        </a:bodyPr>
        <a:lstStyle/>
        <a:p>
          <a:pPr marL="0" lvl="0" indent="0" algn="ctr" defTabSz="1511300" rtl="1">
            <a:lnSpc>
              <a:spcPct val="90000"/>
            </a:lnSpc>
            <a:spcBef>
              <a:spcPct val="0"/>
            </a:spcBef>
            <a:spcAft>
              <a:spcPct val="35000"/>
            </a:spcAft>
            <a:buNone/>
          </a:pPr>
          <a:r>
            <a:rPr lang="ar-EG" sz="3400" b="1" kern="1200" dirty="0">
              <a:solidFill>
                <a:schemeClr val="tx1"/>
              </a:solidFill>
            </a:rPr>
            <a:t>الغزالي</a:t>
          </a:r>
        </a:p>
      </dsp:txBody>
      <dsp:txXfrm>
        <a:off x="3373522" y="4043889"/>
        <a:ext cx="1275278" cy="988703"/>
      </dsp:txXfrm>
    </dsp:sp>
    <dsp:sp modelId="{28A61A99-7AA1-42BE-B634-ED552BBA4D29}">
      <dsp:nvSpPr>
        <dsp:cNvPr id="0" name=""/>
        <dsp:cNvSpPr/>
      </dsp:nvSpPr>
      <dsp:spPr>
        <a:xfrm>
          <a:off x="2338720" y="1467204"/>
          <a:ext cx="1803516" cy="1398237"/>
        </a:xfrm>
        <a:prstGeom prst="ellipse">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3180" tIns="43180" rIns="43180" bIns="43180" numCol="1" spcCol="1270" anchor="ctr" anchorCtr="0">
          <a:noAutofit/>
        </a:bodyPr>
        <a:lstStyle/>
        <a:p>
          <a:pPr marL="0" lvl="0" indent="0" algn="ctr" defTabSz="1511300" rtl="1">
            <a:lnSpc>
              <a:spcPct val="90000"/>
            </a:lnSpc>
            <a:spcBef>
              <a:spcPct val="0"/>
            </a:spcBef>
            <a:spcAft>
              <a:spcPct val="35000"/>
            </a:spcAft>
            <a:buNone/>
          </a:pPr>
          <a:r>
            <a:rPr lang="ar-SA" sz="3400" b="1" kern="1200" dirty="0">
              <a:solidFill>
                <a:schemeClr val="tx1"/>
              </a:solidFill>
            </a:rPr>
            <a:t>ابن </a:t>
          </a:r>
          <a:r>
            <a:rPr lang="ar-EG" sz="3400" b="1" kern="1200" dirty="0">
              <a:solidFill>
                <a:schemeClr val="tx1"/>
              </a:solidFill>
            </a:rPr>
            <a:t>رشد</a:t>
          </a:r>
        </a:p>
      </dsp:txBody>
      <dsp:txXfrm>
        <a:off x="2602839" y="1671971"/>
        <a:ext cx="1275278" cy="98870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292A55-CBA5-45BB-9DBB-29627A1F4E59}">
      <dsp:nvSpPr>
        <dsp:cNvPr id="0" name=""/>
        <dsp:cNvSpPr/>
      </dsp:nvSpPr>
      <dsp:spPr>
        <a:xfrm>
          <a:off x="4630218" y="2010491"/>
          <a:ext cx="1255867" cy="1255867"/>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1333500" rtl="1">
            <a:lnSpc>
              <a:spcPct val="90000"/>
            </a:lnSpc>
            <a:spcBef>
              <a:spcPct val="0"/>
            </a:spcBef>
            <a:spcAft>
              <a:spcPct val="35000"/>
            </a:spcAft>
            <a:buNone/>
          </a:pPr>
          <a:r>
            <a:rPr lang="ar-EG" sz="3000" b="1" kern="1200" dirty="0"/>
            <a:t>نماذج عربية </a:t>
          </a:r>
        </a:p>
      </dsp:txBody>
      <dsp:txXfrm>
        <a:off x="4814135" y="2194408"/>
        <a:ext cx="888033" cy="888033"/>
      </dsp:txXfrm>
    </dsp:sp>
    <dsp:sp modelId="{AFD5C93F-9A6C-42B9-8BA4-86AE3F2A386B}">
      <dsp:nvSpPr>
        <dsp:cNvPr id="0" name=""/>
        <dsp:cNvSpPr/>
      </dsp:nvSpPr>
      <dsp:spPr>
        <a:xfrm rot="16200000">
          <a:off x="4996816" y="1318699"/>
          <a:ext cx="522672" cy="426995"/>
        </a:xfrm>
        <a:prstGeom prst="rightArrow">
          <a:avLst>
            <a:gd name="adj1" fmla="val 60000"/>
            <a:gd name="adj2" fmla="val 50000"/>
          </a:avLst>
        </a:prstGeom>
        <a:solidFill>
          <a:schemeClr val="accent2">
            <a:hueOff val="0"/>
            <a:satOff val="0"/>
            <a:lumOff val="0"/>
            <a:alphaOff val="0"/>
          </a:schemeClr>
        </a:solidFill>
        <a:ln>
          <a:noFill/>
        </a:ln>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rtl="1">
            <a:lnSpc>
              <a:spcPct val="90000"/>
            </a:lnSpc>
            <a:spcBef>
              <a:spcPct val="0"/>
            </a:spcBef>
            <a:spcAft>
              <a:spcPct val="35000"/>
            </a:spcAft>
            <a:buNone/>
          </a:pPr>
          <a:endParaRPr lang="ar-EG" sz="1600" kern="1200"/>
        </a:p>
      </dsp:txBody>
      <dsp:txXfrm>
        <a:off x="5060865" y="1468147"/>
        <a:ext cx="394574" cy="256197"/>
      </dsp:txXfrm>
    </dsp:sp>
    <dsp:sp modelId="{66B72AFD-CB3A-4776-9776-C5001EE7F0A3}">
      <dsp:nvSpPr>
        <dsp:cNvPr id="0" name=""/>
        <dsp:cNvSpPr/>
      </dsp:nvSpPr>
      <dsp:spPr>
        <a:xfrm>
          <a:off x="4755805" y="19623"/>
          <a:ext cx="1004694" cy="1004694"/>
        </a:xfrm>
        <a:prstGeom prst="ellips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rtl="1">
            <a:lnSpc>
              <a:spcPct val="90000"/>
            </a:lnSpc>
            <a:spcBef>
              <a:spcPct val="0"/>
            </a:spcBef>
            <a:spcAft>
              <a:spcPct val="35000"/>
            </a:spcAft>
            <a:buNone/>
          </a:pPr>
          <a:r>
            <a:rPr lang="ar-EG" sz="1600" b="1" kern="1200" dirty="0">
              <a:solidFill>
                <a:schemeClr val="tx1"/>
              </a:solidFill>
            </a:rPr>
            <a:t>فؤاد البهي السيد</a:t>
          </a:r>
        </a:p>
      </dsp:txBody>
      <dsp:txXfrm>
        <a:off x="4902939" y="166757"/>
        <a:ext cx="710426" cy="710426"/>
      </dsp:txXfrm>
    </dsp:sp>
    <dsp:sp modelId="{4B56411A-E5A0-4055-939F-8D2ED6198B9F}">
      <dsp:nvSpPr>
        <dsp:cNvPr id="0" name=""/>
        <dsp:cNvSpPr/>
      </dsp:nvSpPr>
      <dsp:spPr>
        <a:xfrm rot="18360000">
          <a:off x="5647041" y="1529970"/>
          <a:ext cx="522672" cy="426995"/>
        </a:xfrm>
        <a:prstGeom prst="rightArrow">
          <a:avLst>
            <a:gd name="adj1" fmla="val 60000"/>
            <a:gd name="adj2" fmla="val 50000"/>
          </a:avLst>
        </a:prstGeom>
        <a:solidFill>
          <a:schemeClr val="accent3">
            <a:hueOff val="0"/>
            <a:satOff val="0"/>
            <a:lumOff val="0"/>
            <a:alphaOff val="0"/>
          </a:schemeClr>
        </a:solidFill>
        <a:ln>
          <a:noFill/>
        </a:ln>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rtl="1">
            <a:lnSpc>
              <a:spcPct val="90000"/>
            </a:lnSpc>
            <a:spcBef>
              <a:spcPct val="0"/>
            </a:spcBef>
            <a:spcAft>
              <a:spcPct val="35000"/>
            </a:spcAft>
            <a:buNone/>
          </a:pPr>
          <a:endParaRPr lang="ar-EG" sz="1600" kern="1200"/>
        </a:p>
      </dsp:txBody>
      <dsp:txXfrm>
        <a:off x="5673443" y="1667186"/>
        <a:ext cx="394574" cy="256197"/>
      </dsp:txXfrm>
    </dsp:sp>
    <dsp:sp modelId="{FBD123A6-2C25-4C64-A39D-12A004EE8EEA}">
      <dsp:nvSpPr>
        <dsp:cNvPr id="0" name=""/>
        <dsp:cNvSpPr/>
      </dsp:nvSpPr>
      <dsp:spPr>
        <a:xfrm>
          <a:off x="5999826" y="423830"/>
          <a:ext cx="1004694" cy="1004694"/>
        </a:xfrm>
        <a:prstGeom prst="ellips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rtl="1">
            <a:lnSpc>
              <a:spcPct val="90000"/>
            </a:lnSpc>
            <a:spcBef>
              <a:spcPct val="0"/>
            </a:spcBef>
            <a:spcAft>
              <a:spcPct val="35000"/>
            </a:spcAft>
            <a:buNone/>
          </a:pPr>
          <a:r>
            <a:rPr lang="ar-EG" sz="1600" b="1" kern="1200" dirty="0">
              <a:solidFill>
                <a:schemeClr val="tx1"/>
              </a:solidFill>
            </a:rPr>
            <a:t>أحمد زكي صالح</a:t>
          </a:r>
        </a:p>
      </dsp:txBody>
      <dsp:txXfrm>
        <a:off x="6146960" y="570964"/>
        <a:ext cx="710426" cy="710426"/>
      </dsp:txXfrm>
    </dsp:sp>
    <dsp:sp modelId="{624B72E4-BA50-4FB7-9B79-74C4F3EBEEB7}">
      <dsp:nvSpPr>
        <dsp:cNvPr id="0" name=""/>
        <dsp:cNvSpPr/>
      </dsp:nvSpPr>
      <dsp:spPr>
        <a:xfrm rot="20520000">
          <a:off x="6048901" y="2083084"/>
          <a:ext cx="522672" cy="426995"/>
        </a:xfrm>
        <a:prstGeom prst="rightArrow">
          <a:avLst>
            <a:gd name="adj1" fmla="val 60000"/>
            <a:gd name="adj2" fmla="val 50000"/>
          </a:avLst>
        </a:prstGeom>
        <a:solidFill>
          <a:schemeClr val="accent4">
            <a:hueOff val="0"/>
            <a:satOff val="0"/>
            <a:lumOff val="0"/>
            <a:alphaOff val="0"/>
          </a:schemeClr>
        </a:solidFill>
        <a:ln>
          <a:noFill/>
        </a:ln>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rtl="1">
            <a:lnSpc>
              <a:spcPct val="90000"/>
            </a:lnSpc>
            <a:spcBef>
              <a:spcPct val="0"/>
            </a:spcBef>
            <a:spcAft>
              <a:spcPct val="35000"/>
            </a:spcAft>
            <a:buNone/>
          </a:pPr>
          <a:endParaRPr lang="ar-EG" sz="1600" kern="1200"/>
        </a:p>
      </dsp:txBody>
      <dsp:txXfrm>
        <a:off x="6052036" y="2188275"/>
        <a:ext cx="394574" cy="256197"/>
      </dsp:txXfrm>
    </dsp:sp>
    <dsp:sp modelId="{75E1F4F7-571C-4404-A2DE-A6A6E2CD25DF}">
      <dsp:nvSpPr>
        <dsp:cNvPr id="0" name=""/>
        <dsp:cNvSpPr/>
      </dsp:nvSpPr>
      <dsp:spPr>
        <a:xfrm>
          <a:off x="6768673" y="1482057"/>
          <a:ext cx="1004694" cy="1004694"/>
        </a:xfrm>
        <a:prstGeom prst="ellips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rtl="1">
            <a:lnSpc>
              <a:spcPct val="90000"/>
            </a:lnSpc>
            <a:spcBef>
              <a:spcPct val="0"/>
            </a:spcBef>
            <a:spcAft>
              <a:spcPct val="35000"/>
            </a:spcAft>
            <a:buNone/>
          </a:pPr>
          <a:r>
            <a:rPr lang="ar-EG" sz="1600" b="1" kern="1200" dirty="0">
              <a:solidFill>
                <a:schemeClr val="tx1"/>
              </a:solidFill>
            </a:rPr>
            <a:t>فؤاد أبو حطب</a:t>
          </a:r>
        </a:p>
      </dsp:txBody>
      <dsp:txXfrm>
        <a:off x="6915807" y="1629191"/>
        <a:ext cx="710426" cy="710426"/>
      </dsp:txXfrm>
    </dsp:sp>
    <dsp:sp modelId="{FF9946DB-2DE0-4CB7-AFD5-9E1DC544FC33}">
      <dsp:nvSpPr>
        <dsp:cNvPr id="0" name=""/>
        <dsp:cNvSpPr/>
      </dsp:nvSpPr>
      <dsp:spPr>
        <a:xfrm rot="1080000">
          <a:off x="6048901" y="2766770"/>
          <a:ext cx="522672" cy="426995"/>
        </a:xfrm>
        <a:prstGeom prst="rightArrow">
          <a:avLst>
            <a:gd name="adj1" fmla="val 60000"/>
            <a:gd name="adj2" fmla="val 50000"/>
          </a:avLst>
        </a:prstGeom>
        <a:solidFill>
          <a:schemeClr val="accent5">
            <a:hueOff val="0"/>
            <a:satOff val="0"/>
            <a:lumOff val="0"/>
            <a:alphaOff val="0"/>
          </a:schemeClr>
        </a:solidFill>
        <a:ln>
          <a:noFill/>
        </a:ln>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rtl="1">
            <a:lnSpc>
              <a:spcPct val="90000"/>
            </a:lnSpc>
            <a:spcBef>
              <a:spcPct val="0"/>
            </a:spcBef>
            <a:spcAft>
              <a:spcPct val="35000"/>
            </a:spcAft>
            <a:buNone/>
          </a:pPr>
          <a:endParaRPr lang="ar-EG" sz="1600" kern="1200"/>
        </a:p>
      </dsp:txBody>
      <dsp:txXfrm>
        <a:off x="6052036" y="2832377"/>
        <a:ext cx="394574" cy="256197"/>
      </dsp:txXfrm>
    </dsp:sp>
    <dsp:sp modelId="{B8415B96-FEAE-47F8-BCDC-4DAA5125595C}">
      <dsp:nvSpPr>
        <dsp:cNvPr id="0" name=""/>
        <dsp:cNvSpPr/>
      </dsp:nvSpPr>
      <dsp:spPr>
        <a:xfrm>
          <a:off x="6768673" y="2790098"/>
          <a:ext cx="1004694" cy="1004694"/>
        </a:xfrm>
        <a:prstGeom prst="ellips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rtl="1">
            <a:lnSpc>
              <a:spcPct val="90000"/>
            </a:lnSpc>
            <a:spcBef>
              <a:spcPct val="0"/>
            </a:spcBef>
            <a:spcAft>
              <a:spcPct val="35000"/>
            </a:spcAft>
            <a:buNone/>
          </a:pPr>
          <a:r>
            <a:rPr lang="ar-EG" sz="1600" b="1" kern="1200" dirty="0">
              <a:solidFill>
                <a:schemeClr val="tx1"/>
              </a:solidFill>
            </a:rPr>
            <a:t>سيد عثمان</a:t>
          </a:r>
        </a:p>
      </dsp:txBody>
      <dsp:txXfrm>
        <a:off x="6915807" y="2937232"/>
        <a:ext cx="710426" cy="710426"/>
      </dsp:txXfrm>
    </dsp:sp>
    <dsp:sp modelId="{1B00C343-B9B6-415B-9324-A93879EDD441}">
      <dsp:nvSpPr>
        <dsp:cNvPr id="0" name=""/>
        <dsp:cNvSpPr/>
      </dsp:nvSpPr>
      <dsp:spPr>
        <a:xfrm rot="3240000">
          <a:off x="5647041" y="3319884"/>
          <a:ext cx="522672" cy="426995"/>
        </a:xfrm>
        <a:prstGeom prst="rightArrow">
          <a:avLst>
            <a:gd name="adj1" fmla="val 60000"/>
            <a:gd name="adj2" fmla="val 50000"/>
          </a:avLst>
        </a:prstGeom>
        <a:solidFill>
          <a:schemeClr val="accent6">
            <a:hueOff val="0"/>
            <a:satOff val="0"/>
            <a:lumOff val="0"/>
            <a:alphaOff val="0"/>
          </a:schemeClr>
        </a:solidFill>
        <a:ln>
          <a:noFill/>
        </a:ln>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rtl="1">
            <a:lnSpc>
              <a:spcPct val="90000"/>
            </a:lnSpc>
            <a:spcBef>
              <a:spcPct val="0"/>
            </a:spcBef>
            <a:spcAft>
              <a:spcPct val="35000"/>
            </a:spcAft>
            <a:buNone/>
          </a:pPr>
          <a:endParaRPr lang="ar-EG" sz="1600" kern="1200"/>
        </a:p>
      </dsp:txBody>
      <dsp:txXfrm>
        <a:off x="5673443" y="3353466"/>
        <a:ext cx="394574" cy="256197"/>
      </dsp:txXfrm>
    </dsp:sp>
    <dsp:sp modelId="{DD9CC9C3-6DB3-4F13-A534-09DAC17FF878}">
      <dsp:nvSpPr>
        <dsp:cNvPr id="0" name=""/>
        <dsp:cNvSpPr/>
      </dsp:nvSpPr>
      <dsp:spPr>
        <a:xfrm>
          <a:off x="5999826" y="3848325"/>
          <a:ext cx="1004694" cy="1004694"/>
        </a:xfrm>
        <a:prstGeom prst="ellipse">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rtl="1">
            <a:lnSpc>
              <a:spcPct val="90000"/>
            </a:lnSpc>
            <a:spcBef>
              <a:spcPct val="0"/>
            </a:spcBef>
            <a:spcAft>
              <a:spcPct val="35000"/>
            </a:spcAft>
            <a:buNone/>
          </a:pPr>
          <a:r>
            <a:rPr lang="ar-EG" sz="1600" b="1" kern="1200" dirty="0">
              <a:solidFill>
                <a:schemeClr val="tx1"/>
              </a:solidFill>
            </a:rPr>
            <a:t>مصطفى سويف</a:t>
          </a:r>
        </a:p>
      </dsp:txBody>
      <dsp:txXfrm>
        <a:off x="6146960" y="3995459"/>
        <a:ext cx="710426" cy="710426"/>
      </dsp:txXfrm>
    </dsp:sp>
    <dsp:sp modelId="{A2F259E0-8100-4C5F-B7F3-7B50794553F1}">
      <dsp:nvSpPr>
        <dsp:cNvPr id="0" name=""/>
        <dsp:cNvSpPr/>
      </dsp:nvSpPr>
      <dsp:spPr>
        <a:xfrm rot="5400000">
          <a:off x="4996816" y="3531155"/>
          <a:ext cx="522672" cy="426995"/>
        </a:xfrm>
        <a:prstGeom prst="rightArrow">
          <a:avLst>
            <a:gd name="adj1" fmla="val 60000"/>
            <a:gd name="adj2" fmla="val 50000"/>
          </a:avLst>
        </a:prstGeom>
        <a:solidFill>
          <a:schemeClr val="accent2">
            <a:hueOff val="0"/>
            <a:satOff val="0"/>
            <a:lumOff val="0"/>
            <a:alphaOff val="0"/>
          </a:schemeClr>
        </a:solidFill>
        <a:ln>
          <a:noFill/>
        </a:ln>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rtl="1">
            <a:lnSpc>
              <a:spcPct val="90000"/>
            </a:lnSpc>
            <a:spcBef>
              <a:spcPct val="0"/>
            </a:spcBef>
            <a:spcAft>
              <a:spcPct val="35000"/>
            </a:spcAft>
            <a:buNone/>
          </a:pPr>
          <a:endParaRPr lang="ar-EG" sz="1600" kern="1200"/>
        </a:p>
      </dsp:txBody>
      <dsp:txXfrm>
        <a:off x="5060865" y="3552505"/>
        <a:ext cx="394574" cy="256197"/>
      </dsp:txXfrm>
    </dsp:sp>
    <dsp:sp modelId="{5D297F25-9374-42C7-B9CB-E392B767ADD9}">
      <dsp:nvSpPr>
        <dsp:cNvPr id="0" name=""/>
        <dsp:cNvSpPr/>
      </dsp:nvSpPr>
      <dsp:spPr>
        <a:xfrm>
          <a:off x="4755805" y="4252532"/>
          <a:ext cx="1004694" cy="1004694"/>
        </a:xfrm>
        <a:prstGeom prst="ellips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rtl="1">
            <a:lnSpc>
              <a:spcPct val="90000"/>
            </a:lnSpc>
            <a:spcBef>
              <a:spcPct val="0"/>
            </a:spcBef>
            <a:spcAft>
              <a:spcPct val="35000"/>
            </a:spcAft>
            <a:buNone/>
          </a:pPr>
          <a:r>
            <a:rPr lang="ar-EG" sz="1600" b="1" kern="1200" dirty="0">
              <a:solidFill>
                <a:schemeClr val="tx1"/>
              </a:solidFill>
            </a:rPr>
            <a:t>مصطفى زيور</a:t>
          </a:r>
        </a:p>
      </dsp:txBody>
      <dsp:txXfrm>
        <a:off x="4902939" y="4399666"/>
        <a:ext cx="710426" cy="710426"/>
      </dsp:txXfrm>
    </dsp:sp>
    <dsp:sp modelId="{54C3FCD3-2698-4CF9-A463-0CB54324B4DC}">
      <dsp:nvSpPr>
        <dsp:cNvPr id="0" name=""/>
        <dsp:cNvSpPr/>
      </dsp:nvSpPr>
      <dsp:spPr>
        <a:xfrm rot="7560000">
          <a:off x="4346591" y="3319884"/>
          <a:ext cx="522672" cy="426995"/>
        </a:xfrm>
        <a:prstGeom prst="rightArrow">
          <a:avLst>
            <a:gd name="adj1" fmla="val 60000"/>
            <a:gd name="adj2" fmla="val 50000"/>
          </a:avLst>
        </a:prstGeom>
        <a:solidFill>
          <a:schemeClr val="accent3">
            <a:hueOff val="0"/>
            <a:satOff val="0"/>
            <a:lumOff val="0"/>
            <a:alphaOff val="0"/>
          </a:schemeClr>
        </a:solidFill>
        <a:ln>
          <a:noFill/>
        </a:ln>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rtl="1">
            <a:lnSpc>
              <a:spcPct val="90000"/>
            </a:lnSpc>
            <a:spcBef>
              <a:spcPct val="0"/>
            </a:spcBef>
            <a:spcAft>
              <a:spcPct val="35000"/>
            </a:spcAft>
            <a:buNone/>
          </a:pPr>
          <a:endParaRPr lang="ar-EG" sz="1600" kern="1200"/>
        </a:p>
      </dsp:txBody>
      <dsp:txXfrm rot="10800000">
        <a:off x="4448287" y="3353466"/>
        <a:ext cx="394574" cy="256197"/>
      </dsp:txXfrm>
    </dsp:sp>
    <dsp:sp modelId="{A1A7855A-7E8D-4A55-9247-6F88178E8F46}">
      <dsp:nvSpPr>
        <dsp:cNvPr id="0" name=""/>
        <dsp:cNvSpPr/>
      </dsp:nvSpPr>
      <dsp:spPr>
        <a:xfrm>
          <a:off x="3511784" y="3848325"/>
          <a:ext cx="1004694" cy="1004694"/>
        </a:xfrm>
        <a:prstGeom prst="ellips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rtl="1">
            <a:lnSpc>
              <a:spcPct val="90000"/>
            </a:lnSpc>
            <a:spcBef>
              <a:spcPct val="0"/>
            </a:spcBef>
            <a:spcAft>
              <a:spcPct val="35000"/>
            </a:spcAft>
            <a:buNone/>
          </a:pPr>
          <a:r>
            <a:rPr lang="ar-EG" sz="1600" b="1" kern="1200" dirty="0">
              <a:solidFill>
                <a:schemeClr val="tx1"/>
              </a:solidFill>
            </a:rPr>
            <a:t>عبد العزيز القوصي</a:t>
          </a:r>
        </a:p>
      </dsp:txBody>
      <dsp:txXfrm>
        <a:off x="3658918" y="3995459"/>
        <a:ext cx="710426" cy="710426"/>
      </dsp:txXfrm>
    </dsp:sp>
    <dsp:sp modelId="{7DF62E05-E025-41A6-A775-28700E101CAE}">
      <dsp:nvSpPr>
        <dsp:cNvPr id="0" name=""/>
        <dsp:cNvSpPr/>
      </dsp:nvSpPr>
      <dsp:spPr>
        <a:xfrm rot="9720000">
          <a:off x="3944731" y="2766770"/>
          <a:ext cx="522672" cy="426995"/>
        </a:xfrm>
        <a:prstGeom prst="rightArrow">
          <a:avLst>
            <a:gd name="adj1" fmla="val 60000"/>
            <a:gd name="adj2" fmla="val 50000"/>
          </a:avLst>
        </a:prstGeom>
        <a:solidFill>
          <a:schemeClr val="accent4">
            <a:hueOff val="0"/>
            <a:satOff val="0"/>
            <a:lumOff val="0"/>
            <a:alphaOff val="0"/>
          </a:schemeClr>
        </a:solidFill>
        <a:ln>
          <a:noFill/>
        </a:ln>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rtl="1">
            <a:lnSpc>
              <a:spcPct val="90000"/>
            </a:lnSpc>
            <a:spcBef>
              <a:spcPct val="0"/>
            </a:spcBef>
            <a:spcAft>
              <a:spcPct val="35000"/>
            </a:spcAft>
            <a:buNone/>
          </a:pPr>
          <a:endParaRPr lang="ar-EG" sz="1600" kern="1200"/>
        </a:p>
      </dsp:txBody>
      <dsp:txXfrm rot="10800000">
        <a:off x="4069694" y="2832377"/>
        <a:ext cx="394574" cy="256197"/>
      </dsp:txXfrm>
    </dsp:sp>
    <dsp:sp modelId="{4EEDF6B1-648D-4298-89D6-3E53FE8E4137}">
      <dsp:nvSpPr>
        <dsp:cNvPr id="0" name=""/>
        <dsp:cNvSpPr/>
      </dsp:nvSpPr>
      <dsp:spPr>
        <a:xfrm>
          <a:off x="2742937" y="2790098"/>
          <a:ext cx="1004694" cy="1004694"/>
        </a:xfrm>
        <a:prstGeom prst="ellips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rtl="1">
            <a:lnSpc>
              <a:spcPct val="90000"/>
            </a:lnSpc>
            <a:spcBef>
              <a:spcPct val="0"/>
            </a:spcBef>
            <a:spcAft>
              <a:spcPct val="35000"/>
            </a:spcAft>
            <a:buNone/>
          </a:pPr>
          <a:r>
            <a:rPr lang="ar-EG" sz="1600" b="1" kern="1200" dirty="0">
              <a:solidFill>
                <a:schemeClr val="tx1"/>
              </a:solidFill>
            </a:rPr>
            <a:t>صلاح مخيمر</a:t>
          </a:r>
        </a:p>
      </dsp:txBody>
      <dsp:txXfrm>
        <a:off x="2890071" y="2937232"/>
        <a:ext cx="710426" cy="710426"/>
      </dsp:txXfrm>
    </dsp:sp>
    <dsp:sp modelId="{795F32A0-11D0-46A6-919D-609F53AF9146}">
      <dsp:nvSpPr>
        <dsp:cNvPr id="0" name=""/>
        <dsp:cNvSpPr/>
      </dsp:nvSpPr>
      <dsp:spPr>
        <a:xfrm rot="11880000">
          <a:off x="3944731" y="2083084"/>
          <a:ext cx="522672" cy="426995"/>
        </a:xfrm>
        <a:prstGeom prst="rightArrow">
          <a:avLst>
            <a:gd name="adj1" fmla="val 60000"/>
            <a:gd name="adj2" fmla="val 50000"/>
          </a:avLst>
        </a:prstGeom>
        <a:solidFill>
          <a:schemeClr val="accent5">
            <a:hueOff val="0"/>
            <a:satOff val="0"/>
            <a:lumOff val="0"/>
            <a:alphaOff val="0"/>
          </a:schemeClr>
        </a:solidFill>
        <a:ln>
          <a:noFill/>
        </a:ln>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rtl="1">
            <a:lnSpc>
              <a:spcPct val="90000"/>
            </a:lnSpc>
            <a:spcBef>
              <a:spcPct val="0"/>
            </a:spcBef>
            <a:spcAft>
              <a:spcPct val="35000"/>
            </a:spcAft>
            <a:buNone/>
          </a:pPr>
          <a:endParaRPr lang="ar-EG" sz="1600" kern="1200"/>
        </a:p>
      </dsp:txBody>
      <dsp:txXfrm rot="10800000">
        <a:off x="4069694" y="2188275"/>
        <a:ext cx="394574" cy="256197"/>
      </dsp:txXfrm>
    </dsp:sp>
    <dsp:sp modelId="{FC849F51-CB9C-4DCB-8E5E-89A2632EC32B}">
      <dsp:nvSpPr>
        <dsp:cNvPr id="0" name=""/>
        <dsp:cNvSpPr/>
      </dsp:nvSpPr>
      <dsp:spPr>
        <a:xfrm>
          <a:off x="2742937" y="1482057"/>
          <a:ext cx="1004694" cy="1004694"/>
        </a:xfrm>
        <a:prstGeom prst="ellips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rtl="1">
            <a:lnSpc>
              <a:spcPct val="90000"/>
            </a:lnSpc>
            <a:spcBef>
              <a:spcPct val="0"/>
            </a:spcBef>
            <a:spcAft>
              <a:spcPct val="35000"/>
            </a:spcAft>
            <a:buNone/>
          </a:pPr>
          <a:r>
            <a:rPr lang="ar-EG" sz="1600" b="1" kern="1200" dirty="0">
              <a:solidFill>
                <a:schemeClr val="tx1"/>
              </a:solidFill>
            </a:rPr>
            <a:t>يوسف مراد</a:t>
          </a:r>
        </a:p>
      </dsp:txBody>
      <dsp:txXfrm>
        <a:off x="2890071" y="1629191"/>
        <a:ext cx="710426" cy="710426"/>
      </dsp:txXfrm>
    </dsp:sp>
    <dsp:sp modelId="{62DA4B20-332B-457F-AE12-0A1DA5886278}">
      <dsp:nvSpPr>
        <dsp:cNvPr id="0" name=""/>
        <dsp:cNvSpPr/>
      </dsp:nvSpPr>
      <dsp:spPr>
        <a:xfrm rot="14040000">
          <a:off x="4346591" y="1529970"/>
          <a:ext cx="522672" cy="426995"/>
        </a:xfrm>
        <a:prstGeom prst="rightArrow">
          <a:avLst>
            <a:gd name="adj1" fmla="val 60000"/>
            <a:gd name="adj2" fmla="val 50000"/>
          </a:avLst>
        </a:prstGeom>
        <a:solidFill>
          <a:schemeClr val="accent6">
            <a:hueOff val="0"/>
            <a:satOff val="0"/>
            <a:lumOff val="0"/>
            <a:alphaOff val="0"/>
          </a:schemeClr>
        </a:solidFill>
        <a:ln>
          <a:noFill/>
        </a:ln>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rtl="1">
            <a:lnSpc>
              <a:spcPct val="90000"/>
            </a:lnSpc>
            <a:spcBef>
              <a:spcPct val="0"/>
            </a:spcBef>
            <a:spcAft>
              <a:spcPct val="35000"/>
            </a:spcAft>
            <a:buNone/>
          </a:pPr>
          <a:endParaRPr lang="ar-EG" sz="1600" kern="1200"/>
        </a:p>
      </dsp:txBody>
      <dsp:txXfrm rot="10800000">
        <a:off x="4448287" y="1667186"/>
        <a:ext cx="394574" cy="256197"/>
      </dsp:txXfrm>
    </dsp:sp>
    <dsp:sp modelId="{A8447487-5868-4042-AB4F-C41B4DF630DF}">
      <dsp:nvSpPr>
        <dsp:cNvPr id="0" name=""/>
        <dsp:cNvSpPr/>
      </dsp:nvSpPr>
      <dsp:spPr>
        <a:xfrm>
          <a:off x="3511784" y="423830"/>
          <a:ext cx="1004694" cy="1004694"/>
        </a:xfrm>
        <a:prstGeom prst="ellipse">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rtl="1">
            <a:lnSpc>
              <a:spcPct val="90000"/>
            </a:lnSpc>
            <a:spcBef>
              <a:spcPct val="0"/>
            </a:spcBef>
            <a:spcAft>
              <a:spcPct val="35000"/>
            </a:spcAft>
            <a:buNone/>
          </a:pPr>
          <a:r>
            <a:rPr lang="ar-EG" sz="1600" b="1" kern="1200" dirty="0">
              <a:solidFill>
                <a:schemeClr val="tx1"/>
              </a:solidFill>
            </a:rPr>
            <a:t>مصطفى فهمي</a:t>
          </a:r>
        </a:p>
      </dsp:txBody>
      <dsp:txXfrm>
        <a:off x="3658918" y="570964"/>
        <a:ext cx="710426" cy="71042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9FF3C8-ADA4-44E8-B77F-CF54B3E5EF22}">
      <dsp:nvSpPr>
        <dsp:cNvPr id="0" name=""/>
        <dsp:cNvSpPr/>
      </dsp:nvSpPr>
      <dsp:spPr>
        <a:xfrm>
          <a:off x="3080" y="587032"/>
          <a:ext cx="2444055" cy="1466433"/>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ar-SA" sz="3200" b="1" kern="1200" dirty="0">
              <a:solidFill>
                <a:schemeClr val="tx1"/>
              </a:solidFill>
            </a:rPr>
            <a:t>الذكاء الحسي</a:t>
          </a:r>
          <a:r>
            <a:rPr lang="en-US" sz="3200" b="1" kern="1200" dirty="0">
              <a:solidFill>
                <a:schemeClr val="tx1"/>
              </a:solidFill>
            </a:rPr>
            <a:t> Sensory</a:t>
          </a:r>
        </a:p>
      </dsp:txBody>
      <dsp:txXfrm>
        <a:off x="3080" y="587032"/>
        <a:ext cx="2444055" cy="1466433"/>
      </dsp:txXfrm>
    </dsp:sp>
    <dsp:sp modelId="{0C57A034-8034-4502-B6D4-CEB32E872430}">
      <dsp:nvSpPr>
        <dsp:cNvPr id="0" name=""/>
        <dsp:cNvSpPr/>
      </dsp:nvSpPr>
      <dsp:spPr>
        <a:xfrm>
          <a:off x="2691541" y="587032"/>
          <a:ext cx="2444055" cy="1466433"/>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ar-SA" sz="3200" b="1" kern="1200" dirty="0">
              <a:solidFill>
                <a:schemeClr val="tx1"/>
              </a:solidFill>
            </a:rPr>
            <a:t>الذكاء الحركي</a:t>
          </a:r>
          <a:endParaRPr lang="ar-EG" sz="3200" b="1" kern="1200" dirty="0">
            <a:solidFill>
              <a:schemeClr val="tx1"/>
            </a:solidFill>
          </a:endParaRPr>
        </a:p>
        <a:p>
          <a:pPr marL="0" lvl="0" indent="0" algn="ctr" defTabSz="1422400">
            <a:lnSpc>
              <a:spcPct val="90000"/>
            </a:lnSpc>
            <a:spcBef>
              <a:spcPct val="0"/>
            </a:spcBef>
            <a:spcAft>
              <a:spcPct val="35000"/>
            </a:spcAft>
            <a:buNone/>
          </a:pPr>
          <a:r>
            <a:rPr lang="en-US" sz="3200" b="1" kern="1200" dirty="0">
              <a:solidFill>
                <a:schemeClr val="tx1"/>
              </a:solidFill>
            </a:rPr>
            <a:t>Motor</a:t>
          </a:r>
          <a:r>
            <a:rPr lang="en-US" sz="3200" kern="1200" dirty="0"/>
            <a:t> </a:t>
          </a:r>
        </a:p>
      </dsp:txBody>
      <dsp:txXfrm>
        <a:off x="2691541" y="587032"/>
        <a:ext cx="2444055" cy="1466433"/>
      </dsp:txXfrm>
    </dsp:sp>
    <dsp:sp modelId="{4D9888D6-C38C-4FCC-804F-843879F3DE0A}">
      <dsp:nvSpPr>
        <dsp:cNvPr id="0" name=""/>
        <dsp:cNvSpPr/>
      </dsp:nvSpPr>
      <dsp:spPr>
        <a:xfrm>
          <a:off x="5380002" y="587032"/>
          <a:ext cx="2444055" cy="1466433"/>
        </a:xfrm>
        <a:prstGeom prst="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ar-SA" sz="3200" b="1" kern="1200" dirty="0">
              <a:solidFill>
                <a:schemeClr val="tx1"/>
              </a:solidFill>
            </a:rPr>
            <a:t>الذكاء الإدراكي </a:t>
          </a:r>
          <a:r>
            <a:rPr lang="en-US" sz="3200" b="1" kern="1200" dirty="0">
              <a:solidFill>
                <a:schemeClr val="tx1"/>
              </a:solidFill>
            </a:rPr>
            <a:t>Perceptual</a:t>
          </a:r>
        </a:p>
      </dsp:txBody>
      <dsp:txXfrm>
        <a:off x="5380002" y="587032"/>
        <a:ext cx="2444055" cy="1466433"/>
      </dsp:txXfrm>
    </dsp:sp>
    <dsp:sp modelId="{506A2B15-FFBA-4950-BC24-A3258D66053D}">
      <dsp:nvSpPr>
        <dsp:cNvPr id="0" name=""/>
        <dsp:cNvSpPr/>
      </dsp:nvSpPr>
      <dsp:spPr>
        <a:xfrm>
          <a:off x="8068463" y="587032"/>
          <a:ext cx="2444055" cy="1466433"/>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ar-SA" sz="3200" b="1" kern="1200" dirty="0">
              <a:solidFill>
                <a:schemeClr val="tx1"/>
              </a:solidFill>
            </a:rPr>
            <a:t>الذكاء الرمزي </a:t>
          </a:r>
          <a:r>
            <a:rPr lang="en-US" sz="3200" b="1" kern="1200" dirty="0">
              <a:solidFill>
                <a:schemeClr val="tx1"/>
              </a:solidFill>
            </a:rPr>
            <a:t>Symbolic</a:t>
          </a:r>
        </a:p>
      </dsp:txBody>
      <dsp:txXfrm>
        <a:off x="8068463" y="587032"/>
        <a:ext cx="2444055" cy="1466433"/>
      </dsp:txXfrm>
    </dsp:sp>
    <dsp:sp modelId="{A7C98451-20D5-4666-AD2A-A9804AD9BE5E}">
      <dsp:nvSpPr>
        <dsp:cNvPr id="0" name=""/>
        <dsp:cNvSpPr/>
      </dsp:nvSpPr>
      <dsp:spPr>
        <a:xfrm>
          <a:off x="1347311" y="2297871"/>
          <a:ext cx="2444055" cy="1466433"/>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ar-SA" sz="3200" b="1" kern="1200" dirty="0">
              <a:solidFill>
                <a:schemeClr val="tx1"/>
              </a:solidFill>
            </a:rPr>
            <a:t>الذكاء السيمانتي</a:t>
          </a:r>
          <a:endParaRPr lang="ar-EG" sz="3200" b="1" kern="1200" dirty="0">
            <a:solidFill>
              <a:schemeClr val="tx1"/>
            </a:solidFill>
          </a:endParaRPr>
        </a:p>
        <a:p>
          <a:pPr marL="0" lvl="0" indent="0" algn="ctr" defTabSz="1422400">
            <a:lnSpc>
              <a:spcPct val="90000"/>
            </a:lnSpc>
            <a:spcBef>
              <a:spcPct val="0"/>
            </a:spcBef>
            <a:spcAft>
              <a:spcPct val="35000"/>
            </a:spcAft>
            <a:buNone/>
          </a:pPr>
          <a:r>
            <a:rPr lang="en-US" sz="3200" b="1" kern="1200" dirty="0">
              <a:solidFill>
                <a:schemeClr val="tx1"/>
              </a:solidFill>
            </a:rPr>
            <a:t>Semantic</a:t>
          </a:r>
        </a:p>
      </dsp:txBody>
      <dsp:txXfrm>
        <a:off x="1347311" y="2297871"/>
        <a:ext cx="2444055" cy="1466433"/>
      </dsp:txXfrm>
    </dsp:sp>
    <dsp:sp modelId="{1332680F-BF03-41F4-94C9-1B66C1DAB1B0}">
      <dsp:nvSpPr>
        <dsp:cNvPr id="0" name=""/>
        <dsp:cNvSpPr/>
      </dsp:nvSpPr>
      <dsp:spPr>
        <a:xfrm>
          <a:off x="4035772" y="2297871"/>
          <a:ext cx="2444055" cy="1466433"/>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ar-SA" sz="3200" b="1" kern="1200" dirty="0">
              <a:solidFill>
                <a:schemeClr val="tx1"/>
              </a:solidFill>
            </a:rPr>
            <a:t>الذكاء</a:t>
          </a:r>
          <a:r>
            <a:rPr lang="ar-SA" sz="3200" kern="1200" dirty="0"/>
            <a:t> </a:t>
          </a:r>
          <a:r>
            <a:rPr lang="ar-SA" sz="3200" b="1" kern="1200" dirty="0">
              <a:solidFill>
                <a:schemeClr val="tx1"/>
              </a:solidFill>
            </a:rPr>
            <a:t>الشخصي</a:t>
          </a:r>
          <a:r>
            <a:rPr lang="ar-SA" sz="3200" kern="1200" dirty="0"/>
            <a:t> </a:t>
          </a:r>
          <a:r>
            <a:rPr lang="en-US" sz="3200" b="1" kern="1200" dirty="0">
              <a:solidFill>
                <a:schemeClr val="tx1"/>
              </a:solidFill>
            </a:rPr>
            <a:t>Personal</a:t>
          </a:r>
        </a:p>
      </dsp:txBody>
      <dsp:txXfrm>
        <a:off x="4035772" y="2297871"/>
        <a:ext cx="2444055" cy="1466433"/>
      </dsp:txXfrm>
    </dsp:sp>
    <dsp:sp modelId="{9BE7713F-15A3-41CF-B25F-A494FD150945}">
      <dsp:nvSpPr>
        <dsp:cNvPr id="0" name=""/>
        <dsp:cNvSpPr/>
      </dsp:nvSpPr>
      <dsp:spPr>
        <a:xfrm>
          <a:off x="6724233" y="2297871"/>
          <a:ext cx="2444055" cy="1466433"/>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ar-SA" sz="3200" b="1" kern="1200" dirty="0">
              <a:solidFill>
                <a:schemeClr val="tx1"/>
              </a:solidFill>
            </a:rPr>
            <a:t>الذكاء الاجتماعي </a:t>
          </a:r>
          <a:r>
            <a:rPr lang="en-US" sz="3200" b="1" kern="1200" dirty="0">
              <a:solidFill>
                <a:schemeClr val="tx1"/>
              </a:solidFill>
            </a:rPr>
            <a:t>Social</a:t>
          </a:r>
        </a:p>
      </dsp:txBody>
      <dsp:txXfrm>
        <a:off x="6724233" y="2297871"/>
        <a:ext cx="2444055" cy="146643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CADFF8-7A74-4670-9FAA-F02AA26A63D1}">
      <dsp:nvSpPr>
        <dsp:cNvPr id="0" name=""/>
        <dsp:cNvSpPr/>
      </dsp:nvSpPr>
      <dsp:spPr>
        <a:xfrm>
          <a:off x="3654131" y="2014525"/>
          <a:ext cx="3241346" cy="2302198"/>
        </a:xfrm>
        <a:prstGeom prst="ellipse">
          <a:avLst/>
        </a:prstGeom>
        <a:gradFill rotWithShape="0">
          <a:gsLst>
            <a:gs pos="0">
              <a:schemeClr val="accent2">
                <a:alpha val="50000"/>
                <a:hueOff val="0"/>
                <a:satOff val="0"/>
                <a:lumOff val="0"/>
                <a:alphaOff val="0"/>
                <a:satMod val="103000"/>
                <a:lumMod val="102000"/>
                <a:tint val="94000"/>
              </a:schemeClr>
            </a:gs>
            <a:gs pos="50000">
              <a:schemeClr val="accent2">
                <a:alpha val="50000"/>
                <a:hueOff val="0"/>
                <a:satOff val="0"/>
                <a:lumOff val="0"/>
                <a:alphaOff val="0"/>
                <a:satMod val="110000"/>
                <a:lumMod val="100000"/>
                <a:shade val="100000"/>
              </a:schemeClr>
            </a:gs>
            <a:gs pos="100000">
              <a:schemeClr val="accent2">
                <a:alpha val="50000"/>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48260" tIns="48260" rIns="48260" bIns="48260" numCol="1" spcCol="1270" anchor="ctr" anchorCtr="0">
          <a:noAutofit/>
        </a:bodyPr>
        <a:lstStyle/>
        <a:p>
          <a:pPr marL="0" lvl="0" indent="0" algn="ctr" defTabSz="1689100" rtl="1">
            <a:lnSpc>
              <a:spcPct val="90000"/>
            </a:lnSpc>
            <a:spcBef>
              <a:spcPct val="0"/>
            </a:spcBef>
            <a:spcAft>
              <a:spcPct val="35000"/>
            </a:spcAft>
            <a:buNone/>
          </a:pPr>
          <a:r>
            <a:rPr lang="ar-EG" sz="3800" b="1" kern="1200" dirty="0"/>
            <a:t>دعائم النموذج التطوري</a:t>
          </a:r>
        </a:p>
      </dsp:txBody>
      <dsp:txXfrm>
        <a:off x="4128815" y="2351674"/>
        <a:ext cx="2291978" cy="1627900"/>
      </dsp:txXfrm>
    </dsp:sp>
    <dsp:sp modelId="{B934AF3D-9903-43F9-BF7D-356A9CD07504}">
      <dsp:nvSpPr>
        <dsp:cNvPr id="0" name=""/>
        <dsp:cNvSpPr/>
      </dsp:nvSpPr>
      <dsp:spPr>
        <a:xfrm>
          <a:off x="3634384" y="891591"/>
          <a:ext cx="2903922" cy="1620673"/>
        </a:xfrm>
        <a:prstGeom prst="ellipse">
          <a:avLst/>
        </a:prstGeom>
        <a:gradFill rotWithShape="0">
          <a:gsLst>
            <a:gs pos="0">
              <a:schemeClr val="accent3">
                <a:alpha val="50000"/>
                <a:hueOff val="0"/>
                <a:satOff val="0"/>
                <a:lumOff val="0"/>
                <a:alphaOff val="0"/>
                <a:satMod val="103000"/>
                <a:lumMod val="102000"/>
                <a:tint val="94000"/>
              </a:schemeClr>
            </a:gs>
            <a:gs pos="50000">
              <a:schemeClr val="accent3">
                <a:alpha val="50000"/>
                <a:hueOff val="0"/>
                <a:satOff val="0"/>
                <a:lumOff val="0"/>
                <a:alphaOff val="0"/>
                <a:satMod val="110000"/>
                <a:lumMod val="100000"/>
                <a:shade val="100000"/>
              </a:schemeClr>
            </a:gs>
            <a:gs pos="100000">
              <a:schemeClr val="accent3">
                <a:alpha val="50000"/>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27940" tIns="27940" rIns="27940" bIns="27940" numCol="1" spcCol="1270" anchor="ctr" anchorCtr="0">
          <a:noAutofit/>
        </a:bodyPr>
        <a:lstStyle/>
        <a:p>
          <a:pPr marL="0" lvl="0" indent="0" algn="ctr" defTabSz="977900" rtl="1">
            <a:lnSpc>
              <a:spcPct val="90000"/>
            </a:lnSpc>
            <a:spcBef>
              <a:spcPct val="0"/>
            </a:spcBef>
            <a:spcAft>
              <a:spcPct val="35000"/>
            </a:spcAft>
            <a:buNone/>
          </a:pPr>
          <a:r>
            <a:rPr lang="ar-SA" sz="2200" kern="1200" dirty="0"/>
            <a:t>تنمية الفكر السيكولوجي </a:t>
          </a:r>
          <a:r>
            <a:rPr lang="ar-AE" sz="2200" kern="1200" dirty="0"/>
            <a:t>و</a:t>
          </a:r>
          <a:r>
            <a:rPr lang="ar-SA" sz="2200" kern="1200" dirty="0"/>
            <a:t>ا</a:t>
          </a:r>
          <a:r>
            <a:rPr lang="ar-EG" sz="2200" kern="1200" dirty="0"/>
            <a:t>ل</a:t>
          </a:r>
          <a:r>
            <a:rPr lang="ar-SA" sz="2200" kern="1200" dirty="0"/>
            <a:t>بحث</a:t>
          </a:r>
          <a:r>
            <a:rPr lang="ar-EG" sz="2200" kern="1200" dirty="0"/>
            <a:t> ال</a:t>
          </a:r>
          <a:r>
            <a:rPr lang="ar-SA" sz="2200" kern="1200" dirty="0"/>
            <a:t>إبداعي والناقد</a:t>
          </a:r>
          <a:endParaRPr lang="ar-EG" sz="2200" b="1" kern="1200" dirty="0"/>
        </a:p>
      </dsp:txBody>
      <dsp:txXfrm>
        <a:off x="4059654" y="1128933"/>
        <a:ext cx="2053382" cy="1145989"/>
      </dsp:txXfrm>
    </dsp:sp>
    <dsp:sp modelId="{6FF0420A-8DDA-40A4-9F75-E2396056F6D0}">
      <dsp:nvSpPr>
        <dsp:cNvPr id="0" name=""/>
        <dsp:cNvSpPr/>
      </dsp:nvSpPr>
      <dsp:spPr>
        <a:xfrm>
          <a:off x="5761595" y="3150634"/>
          <a:ext cx="2678972" cy="1620673"/>
        </a:xfrm>
        <a:prstGeom prst="ellipse">
          <a:avLst/>
        </a:prstGeom>
        <a:gradFill rotWithShape="0">
          <a:gsLst>
            <a:gs pos="0">
              <a:schemeClr val="accent4">
                <a:alpha val="50000"/>
                <a:hueOff val="0"/>
                <a:satOff val="0"/>
                <a:lumOff val="0"/>
                <a:alphaOff val="0"/>
                <a:satMod val="103000"/>
                <a:lumMod val="102000"/>
                <a:tint val="94000"/>
              </a:schemeClr>
            </a:gs>
            <a:gs pos="50000">
              <a:schemeClr val="accent4">
                <a:alpha val="50000"/>
                <a:hueOff val="0"/>
                <a:satOff val="0"/>
                <a:lumOff val="0"/>
                <a:alphaOff val="0"/>
                <a:satMod val="110000"/>
                <a:lumMod val="100000"/>
                <a:shade val="100000"/>
              </a:schemeClr>
            </a:gs>
            <a:gs pos="100000">
              <a:schemeClr val="accent4">
                <a:alpha val="50000"/>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30480" tIns="30480" rIns="30480" bIns="30480" numCol="1" spcCol="1270" anchor="ctr" anchorCtr="0">
          <a:noAutofit/>
        </a:bodyPr>
        <a:lstStyle/>
        <a:p>
          <a:pPr marL="0" lvl="0" indent="0" algn="ctr" defTabSz="1066800" rtl="1">
            <a:lnSpc>
              <a:spcPct val="90000"/>
            </a:lnSpc>
            <a:spcBef>
              <a:spcPct val="0"/>
            </a:spcBef>
            <a:spcAft>
              <a:spcPct val="35000"/>
            </a:spcAft>
            <a:buNone/>
          </a:pPr>
          <a:r>
            <a:rPr lang="ar-SA" sz="2400" kern="1200" dirty="0"/>
            <a:t>تحرير مفهوم التنمية والتفاعل بين التراث القومي والحاجات المعاصرة</a:t>
          </a:r>
          <a:endParaRPr lang="ar-EG" sz="2400" b="1" kern="1200" dirty="0"/>
        </a:p>
      </dsp:txBody>
      <dsp:txXfrm>
        <a:off x="6153921" y="3387976"/>
        <a:ext cx="1894320" cy="1145989"/>
      </dsp:txXfrm>
    </dsp:sp>
    <dsp:sp modelId="{9FB6A024-9D8B-45A7-B35A-4C37B51630FB}">
      <dsp:nvSpPr>
        <dsp:cNvPr id="0" name=""/>
        <dsp:cNvSpPr/>
      </dsp:nvSpPr>
      <dsp:spPr>
        <a:xfrm>
          <a:off x="2014787" y="3150652"/>
          <a:ext cx="2745582" cy="1620673"/>
        </a:xfrm>
        <a:prstGeom prst="ellipse">
          <a:avLst/>
        </a:prstGeom>
        <a:gradFill rotWithShape="0">
          <a:gsLst>
            <a:gs pos="0">
              <a:schemeClr val="accent5">
                <a:alpha val="50000"/>
                <a:hueOff val="0"/>
                <a:satOff val="0"/>
                <a:lumOff val="0"/>
                <a:alphaOff val="0"/>
                <a:satMod val="103000"/>
                <a:lumMod val="102000"/>
                <a:tint val="94000"/>
              </a:schemeClr>
            </a:gs>
            <a:gs pos="50000">
              <a:schemeClr val="accent5">
                <a:alpha val="50000"/>
                <a:hueOff val="0"/>
                <a:satOff val="0"/>
                <a:lumOff val="0"/>
                <a:alphaOff val="0"/>
                <a:satMod val="110000"/>
                <a:lumMod val="100000"/>
                <a:shade val="100000"/>
              </a:schemeClr>
            </a:gs>
            <a:gs pos="100000">
              <a:schemeClr val="accent5">
                <a:alpha val="50000"/>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27940" tIns="27940" rIns="27940" bIns="27940" numCol="1" spcCol="1270" anchor="ctr" anchorCtr="0">
          <a:noAutofit/>
        </a:bodyPr>
        <a:lstStyle/>
        <a:p>
          <a:pPr marL="0" lvl="0" indent="0" algn="ctr" defTabSz="977900" rtl="1">
            <a:lnSpc>
              <a:spcPct val="90000"/>
            </a:lnSpc>
            <a:spcBef>
              <a:spcPct val="0"/>
            </a:spcBef>
            <a:spcAft>
              <a:spcPct val="35000"/>
            </a:spcAft>
            <a:buNone/>
          </a:pPr>
          <a:r>
            <a:rPr lang="ar-SA" sz="2200" kern="1200" dirty="0"/>
            <a:t>البحث عن هوية مهنية جديدة لعلم النفس.</a:t>
          </a:r>
          <a:endParaRPr lang="ar-EG" sz="2200" b="1" kern="1200" dirty="0"/>
        </a:p>
      </dsp:txBody>
      <dsp:txXfrm>
        <a:off x="2416868" y="3387994"/>
        <a:ext cx="1941420" cy="114598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4B3953-0365-4C06-825F-313D923AD591}">
      <dsp:nvSpPr>
        <dsp:cNvPr id="0" name=""/>
        <dsp:cNvSpPr/>
      </dsp:nvSpPr>
      <dsp:spPr>
        <a:xfrm>
          <a:off x="0" y="3318"/>
          <a:ext cx="8820438" cy="887257"/>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r" defTabSz="1066800" rtl="1">
            <a:lnSpc>
              <a:spcPct val="90000"/>
            </a:lnSpc>
            <a:spcBef>
              <a:spcPct val="0"/>
            </a:spcBef>
            <a:spcAft>
              <a:spcPct val="35000"/>
            </a:spcAft>
            <a:buNone/>
          </a:pPr>
          <a:r>
            <a:rPr lang="ar-SA" sz="2400" kern="1200" dirty="0">
              <a:solidFill>
                <a:schemeClr val="tx1"/>
              </a:solidFill>
            </a:rPr>
            <a:t>بدء عملية التحديث </a:t>
          </a:r>
          <a:r>
            <a:rPr lang="en-US" sz="2400" kern="1200" dirty="0">
              <a:solidFill>
                <a:schemeClr val="tx1"/>
              </a:solidFill>
            </a:rPr>
            <a:t>Modernizations</a:t>
          </a:r>
          <a:r>
            <a:rPr lang="ar-SA" sz="2400" kern="1200" dirty="0">
              <a:solidFill>
                <a:schemeClr val="tx1"/>
              </a:solidFill>
            </a:rPr>
            <a:t> كحركة ثقافية اجتماعية بدأ يأخذ مكانته في البلدان العربية.</a:t>
          </a:r>
          <a:endParaRPr lang="en-US" sz="2400" kern="1200" dirty="0">
            <a:solidFill>
              <a:schemeClr val="tx1"/>
            </a:solidFill>
          </a:endParaRPr>
        </a:p>
      </dsp:txBody>
      <dsp:txXfrm>
        <a:off x="43312" y="46630"/>
        <a:ext cx="8733814" cy="800633"/>
      </dsp:txXfrm>
    </dsp:sp>
    <dsp:sp modelId="{07EC6C34-64D3-4103-BF36-A08CF84827A2}">
      <dsp:nvSpPr>
        <dsp:cNvPr id="0" name=""/>
        <dsp:cNvSpPr/>
      </dsp:nvSpPr>
      <dsp:spPr>
        <a:xfrm>
          <a:off x="0" y="903893"/>
          <a:ext cx="8820438" cy="887257"/>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r" defTabSz="1066800" rtl="1">
            <a:lnSpc>
              <a:spcPct val="90000"/>
            </a:lnSpc>
            <a:spcBef>
              <a:spcPct val="0"/>
            </a:spcBef>
            <a:spcAft>
              <a:spcPct val="35000"/>
            </a:spcAft>
            <a:buNone/>
          </a:pPr>
          <a:r>
            <a:rPr lang="ar-SA" sz="2400" kern="1200" dirty="0">
              <a:solidFill>
                <a:schemeClr val="tx1"/>
              </a:solidFill>
            </a:rPr>
            <a:t>البعد عن الاتجاه المفرط نحو الاعتماد على الفردية والتوجه نحو المزيد من التركيز على الجماعية.</a:t>
          </a:r>
          <a:endParaRPr lang="en-US" sz="2400" kern="1200" dirty="0">
            <a:solidFill>
              <a:schemeClr val="tx1"/>
            </a:solidFill>
          </a:endParaRPr>
        </a:p>
      </dsp:txBody>
      <dsp:txXfrm>
        <a:off x="43312" y="947205"/>
        <a:ext cx="8733814" cy="800633"/>
      </dsp:txXfrm>
    </dsp:sp>
    <dsp:sp modelId="{D331E926-E76C-47D3-8528-906AEA3CC138}">
      <dsp:nvSpPr>
        <dsp:cNvPr id="0" name=""/>
        <dsp:cNvSpPr/>
      </dsp:nvSpPr>
      <dsp:spPr>
        <a:xfrm>
          <a:off x="0" y="1804467"/>
          <a:ext cx="8820438" cy="887257"/>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r" defTabSz="1066800" rtl="1">
            <a:lnSpc>
              <a:spcPct val="90000"/>
            </a:lnSpc>
            <a:spcBef>
              <a:spcPct val="0"/>
            </a:spcBef>
            <a:spcAft>
              <a:spcPct val="35000"/>
            </a:spcAft>
            <a:buNone/>
          </a:pPr>
          <a:r>
            <a:rPr lang="ar-SA" sz="2400" kern="1200" dirty="0">
              <a:solidFill>
                <a:schemeClr val="tx1"/>
              </a:solidFill>
            </a:rPr>
            <a:t>توجه علم النفس الى (النظرية والممارسة والتطبيق) بما يتناسب مع النسيج الاجتماعي والثقافي العربي.</a:t>
          </a:r>
          <a:endParaRPr lang="en-US" sz="2400" kern="1200" dirty="0">
            <a:solidFill>
              <a:schemeClr val="tx1"/>
            </a:solidFill>
          </a:endParaRPr>
        </a:p>
      </dsp:txBody>
      <dsp:txXfrm>
        <a:off x="43312" y="1847779"/>
        <a:ext cx="8733814" cy="800633"/>
      </dsp:txXfrm>
    </dsp:sp>
    <dsp:sp modelId="{A1687053-8AE0-4CF7-88F5-6ADA7D9964FE}">
      <dsp:nvSpPr>
        <dsp:cNvPr id="0" name=""/>
        <dsp:cNvSpPr/>
      </dsp:nvSpPr>
      <dsp:spPr>
        <a:xfrm>
          <a:off x="0" y="2705042"/>
          <a:ext cx="8820438" cy="887257"/>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r" defTabSz="1066800" rtl="1">
            <a:lnSpc>
              <a:spcPct val="90000"/>
            </a:lnSpc>
            <a:spcBef>
              <a:spcPct val="0"/>
            </a:spcBef>
            <a:spcAft>
              <a:spcPct val="35000"/>
            </a:spcAft>
            <a:buNone/>
          </a:pPr>
          <a:r>
            <a:rPr lang="ar-SA" sz="2400" kern="1200" dirty="0">
              <a:solidFill>
                <a:schemeClr val="tx1"/>
              </a:solidFill>
            </a:rPr>
            <a:t>استحداث شعبة علم النفس في وزارة الثقافة، ورصد جائزة الدولة التقديرية في مجال علم النفس.</a:t>
          </a:r>
          <a:endParaRPr lang="en-US" sz="2400" kern="1200" dirty="0">
            <a:solidFill>
              <a:schemeClr val="tx1"/>
            </a:solidFill>
          </a:endParaRPr>
        </a:p>
      </dsp:txBody>
      <dsp:txXfrm>
        <a:off x="43312" y="2748354"/>
        <a:ext cx="8733814" cy="800633"/>
      </dsp:txXfrm>
    </dsp:sp>
    <dsp:sp modelId="{3A9818B6-4E7F-43FD-A31D-BB431424B5B1}">
      <dsp:nvSpPr>
        <dsp:cNvPr id="0" name=""/>
        <dsp:cNvSpPr/>
      </dsp:nvSpPr>
      <dsp:spPr>
        <a:xfrm>
          <a:off x="0" y="3605617"/>
          <a:ext cx="8820438" cy="887257"/>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r" defTabSz="1066800" rtl="1">
            <a:lnSpc>
              <a:spcPct val="90000"/>
            </a:lnSpc>
            <a:spcBef>
              <a:spcPct val="0"/>
            </a:spcBef>
            <a:spcAft>
              <a:spcPct val="35000"/>
            </a:spcAft>
            <a:buNone/>
          </a:pPr>
          <a:r>
            <a:rPr lang="ar-SA" sz="2400" kern="1200" dirty="0">
              <a:solidFill>
                <a:schemeClr val="tx1"/>
              </a:solidFill>
            </a:rPr>
            <a:t>زيادة شعب وأقسام علم النفس في كليات الآداب والتربية والعلوم الاجتماعية.</a:t>
          </a:r>
          <a:endParaRPr lang="en-US" sz="2400" kern="1200" dirty="0">
            <a:solidFill>
              <a:schemeClr val="tx1"/>
            </a:solidFill>
          </a:endParaRPr>
        </a:p>
      </dsp:txBody>
      <dsp:txXfrm>
        <a:off x="43312" y="3648929"/>
        <a:ext cx="8733814" cy="800633"/>
      </dsp:txXfrm>
    </dsp:sp>
    <dsp:sp modelId="{1519A0B2-5018-472F-9DAA-084930E44BE1}">
      <dsp:nvSpPr>
        <dsp:cNvPr id="0" name=""/>
        <dsp:cNvSpPr/>
      </dsp:nvSpPr>
      <dsp:spPr>
        <a:xfrm>
          <a:off x="0" y="4506192"/>
          <a:ext cx="8820438" cy="887257"/>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r" defTabSz="1066800" rtl="1">
            <a:lnSpc>
              <a:spcPct val="90000"/>
            </a:lnSpc>
            <a:spcBef>
              <a:spcPct val="0"/>
            </a:spcBef>
            <a:spcAft>
              <a:spcPct val="35000"/>
            </a:spcAft>
            <a:buNone/>
          </a:pPr>
          <a:r>
            <a:rPr lang="ar-SA" sz="2400" kern="1200" dirty="0">
              <a:solidFill>
                <a:schemeClr val="tx1"/>
              </a:solidFill>
            </a:rPr>
            <a:t>التوسع في الدراسات العليا (الدبلومات، الماجستير، الدكتوراه) في معظم أقسام علم النفس في الجامعات العربية.</a:t>
          </a:r>
          <a:endParaRPr lang="en-US" sz="2400" kern="1200" dirty="0">
            <a:solidFill>
              <a:schemeClr val="tx1"/>
            </a:solidFill>
          </a:endParaRPr>
        </a:p>
      </dsp:txBody>
      <dsp:txXfrm>
        <a:off x="43312" y="4549504"/>
        <a:ext cx="8733814" cy="800633"/>
      </dsp:txXfrm>
    </dsp:sp>
    <dsp:sp modelId="{A6BFAB42-E092-40FD-B93C-3E309A5ADC46}">
      <dsp:nvSpPr>
        <dsp:cNvPr id="0" name=""/>
        <dsp:cNvSpPr/>
      </dsp:nvSpPr>
      <dsp:spPr>
        <a:xfrm>
          <a:off x="0" y="5406767"/>
          <a:ext cx="8820438" cy="887257"/>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r" defTabSz="1066800" rtl="1">
            <a:lnSpc>
              <a:spcPct val="90000"/>
            </a:lnSpc>
            <a:spcBef>
              <a:spcPct val="0"/>
            </a:spcBef>
            <a:spcAft>
              <a:spcPct val="35000"/>
            </a:spcAft>
            <a:buNone/>
          </a:pPr>
          <a:r>
            <a:rPr lang="ar-SA" sz="2400" kern="1200" dirty="0">
              <a:solidFill>
                <a:schemeClr val="tx1"/>
              </a:solidFill>
            </a:rPr>
            <a:t>تطوير طرق تدريس علم النفس في الكليات العسكرية والأمنية والاقتصادية والكليات التي تعد الخريجين للتواصل الجماهيري مثل الإعلام والشريعة وأصول الدين والدعوة.</a:t>
          </a:r>
          <a:endParaRPr lang="en-US" sz="2400" kern="1200" dirty="0">
            <a:solidFill>
              <a:schemeClr val="tx1"/>
            </a:solidFill>
          </a:endParaRPr>
        </a:p>
      </dsp:txBody>
      <dsp:txXfrm>
        <a:off x="43312" y="5450079"/>
        <a:ext cx="8733814" cy="80063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4B3953-0365-4C06-825F-313D923AD591}">
      <dsp:nvSpPr>
        <dsp:cNvPr id="0" name=""/>
        <dsp:cNvSpPr/>
      </dsp:nvSpPr>
      <dsp:spPr>
        <a:xfrm>
          <a:off x="0" y="3418"/>
          <a:ext cx="8454682" cy="845553"/>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r" defTabSz="1111250" rtl="1">
            <a:lnSpc>
              <a:spcPct val="90000"/>
            </a:lnSpc>
            <a:spcBef>
              <a:spcPct val="0"/>
            </a:spcBef>
            <a:spcAft>
              <a:spcPct val="35000"/>
            </a:spcAft>
            <a:buNone/>
          </a:pPr>
          <a:r>
            <a:rPr lang="ar-SA" sz="2500" kern="1200" dirty="0">
              <a:solidFill>
                <a:schemeClr val="tx1"/>
              </a:solidFill>
              <a:highlight>
                <a:srgbClr val="FFFF00"/>
              </a:highlight>
            </a:rPr>
            <a:t>تنظيم دورات تدريبية للعاملين على رأس العمل في مختلف القطاعات لتقديم بعض المفاهيم النفسية</a:t>
          </a:r>
          <a:endParaRPr lang="en-US" sz="2500" kern="1200" dirty="0">
            <a:solidFill>
              <a:schemeClr val="tx1"/>
            </a:solidFill>
            <a:highlight>
              <a:srgbClr val="FFFF00"/>
            </a:highlight>
          </a:endParaRPr>
        </a:p>
      </dsp:txBody>
      <dsp:txXfrm>
        <a:off x="41276" y="44694"/>
        <a:ext cx="8372130" cy="763001"/>
      </dsp:txXfrm>
    </dsp:sp>
    <dsp:sp modelId="{4EB381B5-FFE1-4973-B32D-39D0C86DC945}">
      <dsp:nvSpPr>
        <dsp:cNvPr id="0" name=""/>
        <dsp:cNvSpPr/>
      </dsp:nvSpPr>
      <dsp:spPr>
        <a:xfrm>
          <a:off x="0" y="861361"/>
          <a:ext cx="8454682" cy="845553"/>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r" defTabSz="1111250" rtl="1">
            <a:lnSpc>
              <a:spcPct val="90000"/>
            </a:lnSpc>
            <a:spcBef>
              <a:spcPct val="0"/>
            </a:spcBef>
            <a:spcAft>
              <a:spcPct val="35000"/>
            </a:spcAft>
            <a:buNone/>
          </a:pPr>
          <a:r>
            <a:rPr lang="ar-SA" sz="2500" kern="1200" dirty="0">
              <a:solidFill>
                <a:schemeClr val="tx1"/>
              </a:solidFill>
            </a:rPr>
            <a:t>تفعيل الميثاق الأخلاقي للمشتغلين بعلم النفس.</a:t>
          </a:r>
          <a:endParaRPr lang="en-US" sz="2500" kern="1200" dirty="0">
            <a:solidFill>
              <a:schemeClr val="tx1"/>
            </a:solidFill>
            <a:effectLst/>
          </a:endParaRPr>
        </a:p>
      </dsp:txBody>
      <dsp:txXfrm>
        <a:off x="41276" y="902637"/>
        <a:ext cx="8372130" cy="763001"/>
      </dsp:txXfrm>
    </dsp:sp>
    <dsp:sp modelId="{25020495-1732-4BF3-BD60-1EF4D3639571}">
      <dsp:nvSpPr>
        <dsp:cNvPr id="0" name=""/>
        <dsp:cNvSpPr/>
      </dsp:nvSpPr>
      <dsp:spPr>
        <a:xfrm>
          <a:off x="0" y="1719303"/>
          <a:ext cx="8454682" cy="845553"/>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r" defTabSz="1111250" rtl="1">
            <a:lnSpc>
              <a:spcPct val="90000"/>
            </a:lnSpc>
            <a:spcBef>
              <a:spcPct val="0"/>
            </a:spcBef>
            <a:spcAft>
              <a:spcPct val="35000"/>
            </a:spcAft>
            <a:buNone/>
          </a:pPr>
          <a:r>
            <a:rPr lang="ar-SA" sz="2500" kern="1200" dirty="0">
              <a:solidFill>
                <a:schemeClr val="tx1"/>
              </a:solidFill>
            </a:rPr>
            <a:t>انشاء كيان علمي مستقل للمشتغلين بعلم النفس في العالم العربي.</a:t>
          </a:r>
          <a:endParaRPr lang="en-US" sz="2500" kern="1200" dirty="0">
            <a:solidFill>
              <a:schemeClr val="tx1"/>
            </a:solidFill>
          </a:endParaRPr>
        </a:p>
      </dsp:txBody>
      <dsp:txXfrm>
        <a:off x="41276" y="1760579"/>
        <a:ext cx="8372130" cy="763001"/>
      </dsp:txXfrm>
    </dsp:sp>
    <dsp:sp modelId="{6AF14678-B9E2-4F31-BDED-89D39DEA15F8}">
      <dsp:nvSpPr>
        <dsp:cNvPr id="0" name=""/>
        <dsp:cNvSpPr/>
      </dsp:nvSpPr>
      <dsp:spPr>
        <a:xfrm>
          <a:off x="0" y="2577246"/>
          <a:ext cx="8454682" cy="845553"/>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r" defTabSz="1111250" rtl="1">
            <a:lnSpc>
              <a:spcPct val="90000"/>
            </a:lnSpc>
            <a:spcBef>
              <a:spcPct val="0"/>
            </a:spcBef>
            <a:spcAft>
              <a:spcPct val="35000"/>
            </a:spcAft>
            <a:buNone/>
          </a:pPr>
          <a:r>
            <a:rPr lang="ar-SA" sz="2500" kern="1200" dirty="0">
              <a:solidFill>
                <a:schemeClr val="tx1"/>
              </a:solidFill>
            </a:rPr>
            <a:t>العمل على دمج التطورات النفسية في العالم مع الأخذ في الاعتبار الاختلافات الثقافية</a:t>
          </a:r>
          <a:endParaRPr lang="en-US" sz="2500" kern="1200" dirty="0">
            <a:solidFill>
              <a:schemeClr val="tx1"/>
            </a:solidFill>
          </a:endParaRPr>
        </a:p>
      </dsp:txBody>
      <dsp:txXfrm>
        <a:off x="41276" y="2618522"/>
        <a:ext cx="8372130" cy="763001"/>
      </dsp:txXfrm>
    </dsp:sp>
    <dsp:sp modelId="{056B6B89-C9DF-4A11-8F7E-6E0FDB5E34CC}">
      <dsp:nvSpPr>
        <dsp:cNvPr id="0" name=""/>
        <dsp:cNvSpPr/>
      </dsp:nvSpPr>
      <dsp:spPr>
        <a:xfrm>
          <a:off x="0" y="3435189"/>
          <a:ext cx="8454682" cy="845553"/>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r" defTabSz="1111250" rtl="1">
            <a:lnSpc>
              <a:spcPct val="90000"/>
            </a:lnSpc>
            <a:spcBef>
              <a:spcPct val="0"/>
            </a:spcBef>
            <a:spcAft>
              <a:spcPct val="35000"/>
            </a:spcAft>
            <a:buNone/>
          </a:pPr>
          <a:r>
            <a:rPr lang="ar-SA" sz="2500" kern="1200" dirty="0">
              <a:solidFill>
                <a:schemeClr val="tx1"/>
              </a:solidFill>
            </a:rPr>
            <a:t>تطوير نماذج نظرية في علم النفس من خلال تنبع من الثقافة العربية.</a:t>
          </a:r>
          <a:endParaRPr lang="en-US" sz="2500" kern="1200" dirty="0">
            <a:solidFill>
              <a:schemeClr val="tx1"/>
            </a:solidFill>
          </a:endParaRPr>
        </a:p>
      </dsp:txBody>
      <dsp:txXfrm>
        <a:off x="41276" y="3476465"/>
        <a:ext cx="8372130" cy="763001"/>
      </dsp:txXfrm>
    </dsp:sp>
    <dsp:sp modelId="{33667292-A5C3-4849-907E-3E43427589D7}">
      <dsp:nvSpPr>
        <dsp:cNvPr id="0" name=""/>
        <dsp:cNvSpPr/>
      </dsp:nvSpPr>
      <dsp:spPr>
        <a:xfrm>
          <a:off x="0" y="4293131"/>
          <a:ext cx="8454682" cy="845553"/>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r" defTabSz="1111250" rtl="1">
            <a:lnSpc>
              <a:spcPct val="90000"/>
            </a:lnSpc>
            <a:spcBef>
              <a:spcPct val="0"/>
            </a:spcBef>
            <a:spcAft>
              <a:spcPct val="35000"/>
            </a:spcAft>
            <a:buNone/>
          </a:pPr>
          <a:r>
            <a:rPr lang="ar-SA" sz="2500" kern="1200" dirty="0">
              <a:solidFill>
                <a:schemeClr val="tx1"/>
              </a:solidFill>
            </a:rPr>
            <a:t>ضرورة أن يسهم علم النفس في رفاهية المجتمعات العربية.</a:t>
          </a:r>
          <a:endParaRPr lang="en-US" sz="2500" kern="1200" dirty="0">
            <a:solidFill>
              <a:schemeClr val="tx1"/>
            </a:solidFill>
          </a:endParaRPr>
        </a:p>
      </dsp:txBody>
      <dsp:txXfrm>
        <a:off x="41276" y="4334407"/>
        <a:ext cx="8372130" cy="763001"/>
      </dsp:txXfrm>
    </dsp:sp>
    <dsp:sp modelId="{112FF6B5-B7B2-4F80-BBFC-403997B40393}">
      <dsp:nvSpPr>
        <dsp:cNvPr id="0" name=""/>
        <dsp:cNvSpPr/>
      </dsp:nvSpPr>
      <dsp:spPr>
        <a:xfrm>
          <a:off x="0" y="5151074"/>
          <a:ext cx="8454682" cy="845553"/>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r" defTabSz="1111250" rtl="1">
            <a:lnSpc>
              <a:spcPct val="90000"/>
            </a:lnSpc>
            <a:spcBef>
              <a:spcPct val="0"/>
            </a:spcBef>
            <a:spcAft>
              <a:spcPct val="35000"/>
            </a:spcAft>
            <a:buNone/>
          </a:pPr>
          <a:r>
            <a:rPr lang="ar-SA" sz="2500" kern="1200" dirty="0">
              <a:solidFill>
                <a:schemeClr val="tx1"/>
              </a:solidFill>
            </a:rPr>
            <a:t>اجراء بحوث مشتركة مع تخصصات أخرى لدراسة الظواهر النفسية.</a:t>
          </a:r>
          <a:endParaRPr lang="en-US" sz="2500" kern="1200" dirty="0">
            <a:solidFill>
              <a:schemeClr val="tx1"/>
            </a:solidFill>
          </a:endParaRPr>
        </a:p>
      </dsp:txBody>
      <dsp:txXfrm>
        <a:off x="41276" y="5192350"/>
        <a:ext cx="8372130" cy="763001"/>
      </dsp:txXfrm>
    </dsp:sp>
    <dsp:sp modelId="{C07252A0-188E-4967-AB5B-3EBCCE3114AD}">
      <dsp:nvSpPr>
        <dsp:cNvPr id="0" name=""/>
        <dsp:cNvSpPr/>
      </dsp:nvSpPr>
      <dsp:spPr>
        <a:xfrm>
          <a:off x="0" y="6009016"/>
          <a:ext cx="8454682" cy="845553"/>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r" defTabSz="1111250" rtl="1">
            <a:lnSpc>
              <a:spcPct val="90000"/>
            </a:lnSpc>
            <a:spcBef>
              <a:spcPct val="0"/>
            </a:spcBef>
            <a:spcAft>
              <a:spcPct val="35000"/>
            </a:spcAft>
            <a:buNone/>
          </a:pPr>
          <a:r>
            <a:rPr lang="ar-SA" sz="2500" kern="1200" dirty="0">
              <a:solidFill>
                <a:schemeClr val="tx1"/>
              </a:solidFill>
            </a:rPr>
            <a:t>تفعيل دور أقسام علم النفس في تعزيز الهوية الثقافية والتأكيد على خصوصيتها العقائدية والتاريخية والجغرافية واللغوية</a:t>
          </a:r>
          <a:endParaRPr lang="en-US" sz="2500" kern="1200" dirty="0">
            <a:solidFill>
              <a:schemeClr val="tx1"/>
            </a:solidFill>
          </a:endParaRPr>
        </a:p>
      </dsp:txBody>
      <dsp:txXfrm>
        <a:off x="41276" y="6050292"/>
        <a:ext cx="8372130" cy="76300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78D9D386-EC5C-47F3-AE65-0FDBE5D3DC3C}"/>
              </a:ext>
            </a:extLst>
          </p:cNvPr>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عنوان الشكل الرئيسي</a:t>
            </a:r>
            <a:endParaRPr lang="en-US"/>
          </a:p>
        </p:txBody>
      </p:sp>
      <p:sp>
        <p:nvSpPr>
          <p:cNvPr id="3" name="عنوان فرعي 2">
            <a:extLst>
              <a:ext uri="{FF2B5EF4-FFF2-40B4-BE49-F238E27FC236}">
                <a16:creationId xmlns:a16="http://schemas.microsoft.com/office/drawing/2014/main" id="{93BD61EC-3B33-41A8-BB12-C36A5D404B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endParaRPr lang="en-US"/>
          </a:p>
        </p:txBody>
      </p:sp>
      <p:sp>
        <p:nvSpPr>
          <p:cNvPr id="4" name="عنصر نائب للتاريخ 3">
            <a:extLst>
              <a:ext uri="{FF2B5EF4-FFF2-40B4-BE49-F238E27FC236}">
                <a16:creationId xmlns:a16="http://schemas.microsoft.com/office/drawing/2014/main" id="{F51ECC80-2890-4DA2-A5C0-693E7E9201B3}"/>
              </a:ext>
            </a:extLst>
          </p:cNvPr>
          <p:cNvSpPr>
            <a:spLocks noGrp="1"/>
          </p:cNvSpPr>
          <p:nvPr>
            <p:ph type="dt" sz="half" idx="10"/>
          </p:nvPr>
        </p:nvSpPr>
        <p:spPr/>
        <p:txBody>
          <a:bodyPr/>
          <a:lstStyle/>
          <a:p>
            <a:fld id="{09AAF1CB-451D-4CDB-9F6F-1B2CD79D911C}" type="datetimeFigureOut">
              <a:rPr lang="en-US" smtClean="0"/>
              <a:t>10/1/2021</a:t>
            </a:fld>
            <a:endParaRPr lang="en-US" dirty="0"/>
          </a:p>
        </p:txBody>
      </p:sp>
      <p:sp>
        <p:nvSpPr>
          <p:cNvPr id="5" name="عنصر نائب للتذييل 4">
            <a:extLst>
              <a:ext uri="{FF2B5EF4-FFF2-40B4-BE49-F238E27FC236}">
                <a16:creationId xmlns:a16="http://schemas.microsoft.com/office/drawing/2014/main" id="{047D6596-3836-4585-B4A3-71F14561A807}"/>
              </a:ext>
            </a:extLst>
          </p:cNvPr>
          <p:cNvSpPr>
            <a:spLocks noGrp="1"/>
          </p:cNvSpPr>
          <p:nvPr>
            <p:ph type="ftr" sz="quarter" idx="11"/>
          </p:nvPr>
        </p:nvSpPr>
        <p:spPr/>
        <p:txBody>
          <a:bodyPr/>
          <a:lstStyle/>
          <a:p>
            <a:endParaRPr lang="en-US" dirty="0"/>
          </a:p>
        </p:txBody>
      </p:sp>
      <p:sp>
        <p:nvSpPr>
          <p:cNvPr id="6" name="عنصر نائب لرقم الشريحة 5">
            <a:extLst>
              <a:ext uri="{FF2B5EF4-FFF2-40B4-BE49-F238E27FC236}">
                <a16:creationId xmlns:a16="http://schemas.microsoft.com/office/drawing/2014/main" id="{825F6372-B269-4889-A9B7-B609C977CF33}"/>
              </a:ext>
            </a:extLst>
          </p:cNvPr>
          <p:cNvSpPr>
            <a:spLocks noGrp="1"/>
          </p:cNvSpPr>
          <p:nvPr>
            <p:ph type="sldNum" sz="quarter" idx="12"/>
          </p:nvPr>
        </p:nvSpPr>
        <p:spPr/>
        <p:txBody>
          <a:bodyPr/>
          <a:lstStyle/>
          <a:p>
            <a:fld id="{C9B3FAB7-E2F8-4624-9BF5-53747B84449A}" type="slidenum">
              <a:rPr lang="en-US" smtClean="0"/>
              <a:t>‹#›</a:t>
            </a:fld>
            <a:endParaRPr lang="en-US" dirty="0"/>
          </a:p>
        </p:txBody>
      </p:sp>
    </p:spTree>
    <p:extLst>
      <p:ext uri="{BB962C8B-B14F-4D97-AF65-F5344CB8AC3E}">
        <p14:creationId xmlns:p14="http://schemas.microsoft.com/office/powerpoint/2010/main" val="2812450304"/>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31106B6-EC2B-4571-857A-6604862368B4}"/>
              </a:ext>
            </a:extLst>
          </p:cNvPr>
          <p:cNvSpPr>
            <a:spLocks noGrp="1"/>
          </p:cNvSpPr>
          <p:nvPr>
            <p:ph type="title"/>
          </p:nvPr>
        </p:nvSpPr>
        <p:spPr/>
        <p:txBody>
          <a:bodyPr/>
          <a:lstStyle/>
          <a:p>
            <a:r>
              <a:rPr lang="ar-SA"/>
              <a:t>انقر لتحرير نمط عنوان الشكل الرئيسي</a:t>
            </a:r>
            <a:endParaRPr lang="en-US"/>
          </a:p>
        </p:txBody>
      </p:sp>
      <p:sp>
        <p:nvSpPr>
          <p:cNvPr id="3" name="عنصر نائب للعنوان العمودي 2">
            <a:extLst>
              <a:ext uri="{FF2B5EF4-FFF2-40B4-BE49-F238E27FC236}">
                <a16:creationId xmlns:a16="http://schemas.microsoft.com/office/drawing/2014/main" id="{1AC2C0DD-075C-4D25-934F-634CE9860668}"/>
              </a:ext>
            </a:extLst>
          </p:cNvPr>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a:extLst>
              <a:ext uri="{FF2B5EF4-FFF2-40B4-BE49-F238E27FC236}">
                <a16:creationId xmlns:a16="http://schemas.microsoft.com/office/drawing/2014/main" id="{ACFF0298-643A-44AB-B1BD-225C93BFF5B7}"/>
              </a:ext>
            </a:extLst>
          </p:cNvPr>
          <p:cNvSpPr>
            <a:spLocks noGrp="1"/>
          </p:cNvSpPr>
          <p:nvPr>
            <p:ph type="dt" sz="half" idx="10"/>
          </p:nvPr>
        </p:nvSpPr>
        <p:spPr/>
        <p:txBody>
          <a:bodyPr/>
          <a:lstStyle/>
          <a:p>
            <a:fld id="{09AAF1CB-451D-4CDB-9F6F-1B2CD79D911C}" type="datetimeFigureOut">
              <a:rPr lang="en-US" smtClean="0"/>
              <a:t>10/1/2021</a:t>
            </a:fld>
            <a:endParaRPr lang="en-US" dirty="0"/>
          </a:p>
        </p:txBody>
      </p:sp>
      <p:sp>
        <p:nvSpPr>
          <p:cNvPr id="5" name="عنصر نائب للتذييل 4">
            <a:extLst>
              <a:ext uri="{FF2B5EF4-FFF2-40B4-BE49-F238E27FC236}">
                <a16:creationId xmlns:a16="http://schemas.microsoft.com/office/drawing/2014/main" id="{99B722E0-CB70-4607-920A-4A3E6413B919}"/>
              </a:ext>
            </a:extLst>
          </p:cNvPr>
          <p:cNvSpPr>
            <a:spLocks noGrp="1"/>
          </p:cNvSpPr>
          <p:nvPr>
            <p:ph type="ftr" sz="quarter" idx="11"/>
          </p:nvPr>
        </p:nvSpPr>
        <p:spPr/>
        <p:txBody>
          <a:bodyPr/>
          <a:lstStyle/>
          <a:p>
            <a:endParaRPr lang="en-US" dirty="0"/>
          </a:p>
        </p:txBody>
      </p:sp>
      <p:sp>
        <p:nvSpPr>
          <p:cNvPr id="6" name="عنصر نائب لرقم الشريحة 5">
            <a:extLst>
              <a:ext uri="{FF2B5EF4-FFF2-40B4-BE49-F238E27FC236}">
                <a16:creationId xmlns:a16="http://schemas.microsoft.com/office/drawing/2014/main" id="{17AA3D50-E21C-4659-A090-A4F561E0B73F}"/>
              </a:ext>
            </a:extLst>
          </p:cNvPr>
          <p:cNvSpPr>
            <a:spLocks noGrp="1"/>
          </p:cNvSpPr>
          <p:nvPr>
            <p:ph type="sldNum" sz="quarter" idx="12"/>
          </p:nvPr>
        </p:nvSpPr>
        <p:spPr/>
        <p:txBody>
          <a:bodyPr/>
          <a:lstStyle/>
          <a:p>
            <a:fld id="{C9B3FAB7-E2F8-4624-9BF5-53747B84449A}" type="slidenum">
              <a:rPr lang="en-US" smtClean="0"/>
              <a:t>‹#›</a:t>
            </a:fld>
            <a:endParaRPr lang="en-US" dirty="0"/>
          </a:p>
        </p:txBody>
      </p:sp>
    </p:spTree>
    <p:extLst>
      <p:ext uri="{BB962C8B-B14F-4D97-AF65-F5344CB8AC3E}">
        <p14:creationId xmlns:p14="http://schemas.microsoft.com/office/powerpoint/2010/main" val="1446294685"/>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a:extLst>
              <a:ext uri="{FF2B5EF4-FFF2-40B4-BE49-F238E27FC236}">
                <a16:creationId xmlns:a16="http://schemas.microsoft.com/office/drawing/2014/main" id="{25A9427E-D805-40ED-8A05-F8799470CFD6}"/>
              </a:ext>
            </a:extLst>
          </p:cNvPr>
          <p:cNvSpPr>
            <a:spLocks noGrp="1"/>
          </p:cNvSpPr>
          <p:nvPr>
            <p:ph type="title" orient="vert"/>
          </p:nvPr>
        </p:nvSpPr>
        <p:spPr>
          <a:xfrm>
            <a:off x="8724900" y="365125"/>
            <a:ext cx="2628900" cy="5811838"/>
          </a:xfrm>
        </p:spPr>
        <p:txBody>
          <a:bodyPr vert="eaVert"/>
          <a:lstStyle/>
          <a:p>
            <a:r>
              <a:rPr lang="ar-SA"/>
              <a:t>انقر لتحرير نمط عنوان الشكل الرئيسي</a:t>
            </a:r>
            <a:endParaRPr lang="en-US"/>
          </a:p>
        </p:txBody>
      </p:sp>
      <p:sp>
        <p:nvSpPr>
          <p:cNvPr id="3" name="عنصر نائب للعنوان العمودي 2">
            <a:extLst>
              <a:ext uri="{FF2B5EF4-FFF2-40B4-BE49-F238E27FC236}">
                <a16:creationId xmlns:a16="http://schemas.microsoft.com/office/drawing/2014/main" id="{0326FC0E-9859-45E8-8278-7E381C28AE1E}"/>
              </a:ext>
            </a:extLst>
          </p:cNvPr>
          <p:cNvSpPr>
            <a:spLocks noGrp="1"/>
          </p:cNvSpPr>
          <p:nvPr>
            <p:ph type="body" orient="vert" idx="1"/>
          </p:nvPr>
        </p:nvSpPr>
        <p:spPr>
          <a:xfrm>
            <a:off x="838200" y="365125"/>
            <a:ext cx="7734300" cy="5811838"/>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a:extLst>
              <a:ext uri="{FF2B5EF4-FFF2-40B4-BE49-F238E27FC236}">
                <a16:creationId xmlns:a16="http://schemas.microsoft.com/office/drawing/2014/main" id="{5988721C-FE25-4359-AE06-357470967F43}"/>
              </a:ext>
            </a:extLst>
          </p:cNvPr>
          <p:cNvSpPr>
            <a:spLocks noGrp="1"/>
          </p:cNvSpPr>
          <p:nvPr>
            <p:ph type="dt" sz="half" idx="10"/>
          </p:nvPr>
        </p:nvSpPr>
        <p:spPr/>
        <p:txBody>
          <a:bodyPr/>
          <a:lstStyle/>
          <a:p>
            <a:fld id="{09AAF1CB-451D-4CDB-9F6F-1B2CD79D911C}" type="datetimeFigureOut">
              <a:rPr lang="en-US" smtClean="0"/>
              <a:t>10/1/2021</a:t>
            </a:fld>
            <a:endParaRPr lang="en-US" dirty="0"/>
          </a:p>
        </p:txBody>
      </p:sp>
      <p:sp>
        <p:nvSpPr>
          <p:cNvPr id="5" name="عنصر نائب للتذييل 4">
            <a:extLst>
              <a:ext uri="{FF2B5EF4-FFF2-40B4-BE49-F238E27FC236}">
                <a16:creationId xmlns:a16="http://schemas.microsoft.com/office/drawing/2014/main" id="{CF8790D8-4C1C-4CB7-B7C4-0CE52827BDF2}"/>
              </a:ext>
            </a:extLst>
          </p:cNvPr>
          <p:cNvSpPr>
            <a:spLocks noGrp="1"/>
          </p:cNvSpPr>
          <p:nvPr>
            <p:ph type="ftr" sz="quarter" idx="11"/>
          </p:nvPr>
        </p:nvSpPr>
        <p:spPr/>
        <p:txBody>
          <a:bodyPr/>
          <a:lstStyle/>
          <a:p>
            <a:endParaRPr lang="en-US" dirty="0"/>
          </a:p>
        </p:txBody>
      </p:sp>
      <p:sp>
        <p:nvSpPr>
          <p:cNvPr id="6" name="عنصر نائب لرقم الشريحة 5">
            <a:extLst>
              <a:ext uri="{FF2B5EF4-FFF2-40B4-BE49-F238E27FC236}">
                <a16:creationId xmlns:a16="http://schemas.microsoft.com/office/drawing/2014/main" id="{B686BCBD-08CF-4DFD-B688-38B8EE8DA559}"/>
              </a:ext>
            </a:extLst>
          </p:cNvPr>
          <p:cNvSpPr>
            <a:spLocks noGrp="1"/>
          </p:cNvSpPr>
          <p:nvPr>
            <p:ph type="sldNum" sz="quarter" idx="12"/>
          </p:nvPr>
        </p:nvSpPr>
        <p:spPr/>
        <p:txBody>
          <a:bodyPr/>
          <a:lstStyle/>
          <a:p>
            <a:fld id="{C9B3FAB7-E2F8-4624-9BF5-53747B84449A}" type="slidenum">
              <a:rPr lang="en-US" smtClean="0"/>
              <a:t>‹#›</a:t>
            </a:fld>
            <a:endParaRPr lang="en-US" dirty="0"/>
          </a:p>
        </p:txBody>
      </p:sp>
    </p:spTree>
    <p:extLst>
      <p:ext uri="{BB962C8B-B14F-4D97-AF65-F5344CB8AC3E}">
        <p14:creationId xmlns:p14="http://schemas.microsoft.com/office/powerpoint/2010/main" val="3897222209"/>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605747A4-82D2-450F-AB04-13EFA31C3772}"/>
              </a:ext>
            </a:extLst>
          </p:cNvPr>
          <p:cNvSpPr>
            <a:spLocks noGrp="1"/>
          </p:cNvSpPr>
          <p:nvPr>
            <p:ph type="title"/>
          </p:nvPr>
        </p:nvSpPr>
        <p:spPr/>
        <p:txBody>
          <a:bodyPr/>
          <a:lstStyle/>
          <a:p>
            <a:r>
              <a:rPr lang="ar-SA"/>
              <a:t>انقر لتحرير نمط عنوان الشكل الرئيسي</a:t>
            </a:r>
            <a:endParaRPr lang="en-US"/>
          </a:p>
        </p:txBody>
      </p:sp>
      <p:sp>
        <p:nvSpPr>
          <p:cNvPr id="3" name="عنصر نائب للمحتوى 2">
            <a:extLst>
              <a:ext uri="{FF2B5EF4-FFF2-40B4-BE49-F238E27FC236}">
                <a16:creationId xmlns:a16="http://schemas.microsoft.com/office/drawing/2014/main" id="{F5F7F390-1AFD-4692-8C5E-B2DED04936FE}"/>
              </a:ext>
            </a:extLst>
          </p:cNvPr>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a:extLst>
              <a:ext uri="{FF2B5EF4-FFF2-40B4-BE49-F238E27FC236}">
                <a16:creationId xmlns:a16="http://schemas.microsoft.com/office/drawing/2014/main" id="{FF10FA84-67B8-4AEE-8382-9277C859F5FD}"/>
              </a:ext>
            </a:extLst>
          </p:cNvPr>
          <p:cNvSpPr>
            <a:spLocks noGrp="1"/>
          </p:cNvSpPr>
          <p:nvPr>
            <p:ph type="dt" sz="half" idx="10"/>
          </p:nvPr>
        </p:nvSpPr>
        <p:spPr/>
        <p:txBody>
          <a:bodyPr/>
          <a:lstStyle/>
          <a:p>
            <a:fld id="{09AAF1CB-451D-4CDB-9F6F-1B2CD79D911C}" type="datetimeFigureOut">
              <a:rPr lang="en-US" smtClean="0"/>
              <a:t>10/1/2021</a:t>
            </a:fld>
            <a:endParaRPr lang="en-US" dirty="0"/>
          </a:p>
        </p:txBody>
      </p:sp>
      <p:sp>
        <p:nvSpPr>
          <p:cNvPr id="5" name="عنصر نائب للتذييل 4">
            <a:extLst>
              <a:ext uri="{FF2B5EF4-FFF2-40B4-BE49-F238E27FC236}">
                <a16:creationId xmlns:a16="http://schemas.microsoft.com/office/drawing/2014/main" id="{D1D25CE3-9B29-4551-A8BB-E7334B95DCDD}"/>
              </a:ext>
            </a:extLst>
          </p:cNvPr>
          <p:cNvSpPr>
            <a:spLocks noGrp="1"/>
          </p:cNvSpPr>
          <p:nvPr>
            <p:ph type="ftr" sz="quarter" idx="11"/>
          </p:nvPr>
        </p:nvSpPr>
        <p:spPr/>
        <p:txBody>
          <a:bodyPr/>
          <a:lstStyle/>
          <a:p>
            <a:endParaRPr lang="en-US" dirty="0"/>
          </a:p>
        </p:txBody>
      </p:sp>
      <p:sp>
        <p:nvSpPr>
          <p:cNvPr id="6" name="عنصر نائب لرقم الشريحة 5">
            <a:extLst>
              <a:ext uri="{FF2B5EF4-FFF2-40B4-BE49-F238E27FC236}">
                <a16:creationId xmlns:a16="http://schemas.microsoft.com/office/drawing/2014/main" id="{41397B4B-83BF-46FD-9A1F-244FB3A9EE6E}"/>
              </a:ext>
            </a:extLst>
          </p:cNvPr>
          <p:cNvSpPr>
            <a:spLocks noGrp="1"/>
          </p:cNvSpPr>
          <p:nvPr>
            <p:ph type="sldNum" sz="quarter" idx="12"/>
          </p:nvPr>
        </p:nvSpPr>
        <p:spPr/>
        <p:txBody>
          <a:bodyPr/>
          <a:lstStyle/>
          <a:p>
            <a:fld id="{C9B3FAB7-E2F8-4624-9BF5-53747B84449A}" type="slidenum">
              <a:rPr lang="en-US" smtClean="0"/>
              <a:t>‹#›</a:t>
            </a:fld>
            <a:endParaRPr lang="en-US" dirty="0"/>
          </a:p>
        </p:txBody>
      </p:sp>
    </p:spTree>
    <p:extLst>
      <p:ext uri="{BB962C8B-B14F-4D97-AF65-F5344CB8AC3E}">
        <p14:creationId xmlns:p14="http://schemas.microsoft.com/office/powerpoint/2010/main" val="1307809756"/>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419B2DFD-3F5D-4EE2-83FC-7298F54C9902}"/>
              </a:ext>
            </a:extLst>
          </p:cNvPr>
          <p:cNvSpPr>
            <a:spLocks noGrp="1"/>
          </p:cNvSpPr>
          <p:nvPr>
            <p:ph type="title"/>
          </p:nvPr>
        </p:nvSpPr>
        <p:spPr>
          <a:xfrm>
            <a:off x="831850" y="1709738"/>
            <a:ext cx="10515600" cy="2852737"/>
          </a:xfrm>
        </p:spPr>
        <p:txBody>
          <a:bodyPr anchor="b"/>
          <a:lstStyle>
            <a:lvl1pPr>
              <a:defRPr sz="6000"/>
            </a:lvl1pPr>
          </a:lstStyle>
          <a:p>
            <a:r>
              <a:rPr lang="ar-SA"/>
              <a:t>انقر لتحرير نمط عنوان الشكل الرئيسي</a:t>
            </a:r>
            <a:endParaRPr lang="en-US"/>
          </a:p>
        </p:txBody>
      </p:sp>
      <p:sp>
        <p:nvSpPr>
          <p:cNvPr id="3" name="عنصر نائب للنص 2">
            <a:extLst>
              <a:ext uri="{FF2B5EF4-FFF2-40B4-BE49-F238E27FC236}">
                <a16:creationId xmlns:a16="http://schemas.microsoft.com/office/drawing/2014/main" id="{1A55BE78-D324-4D12-945C-52E3817A924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نص الشكل الرئيسي</a:t>
            </a:r>
          </a:p>
        </p:txBody>
      </p:sp>
      <p:sp>
        <p:nvSpPr>
          <p:cNvPr id="4" name="عنصر نائب للتاريخ 3">
            <a:extLst>
              <a:ext uri="{FF2B5EF4-FFF2-40B4-BE49-F238E27FC236}">
                <a16:creationId xmlns:a16="http://schemas.microsoft.com/office/drawing/2014/main" id="{9BAB6A35-4139-4E78-9176-52D3D3FCDE86}"/>
              </a:ext>
            </a:extLst>
          </p:cNvPr>
          <p:cNvSpPr>
            <a:spLocks noGrp="1"/>
          </p:cNvSpPr>
          <p:nvPr>
            <p:ph type="dt" sz="half" idx="10"/>
          </p:nvPr>
        </p:nvSpPr>
        <p:spPr/>
        <p:txBody>
          <a:bodyPr/>
          <a:lstStyle/>
          <a:p>
            <a:fld id="{09AAF1CB-451D-4CDB-9F6F-1B2CD79D911C}" type="datetimeFigureOut">
              <a:rPr lang="en-US" smtClean="0"/>
              <a:t>10/1/2021</a:t>
            </a:fld>
            <a:endParaRPr lang="en-US" dirty="0"/>
          </a:p>
        </p:txBody>
      </p:sp>
      <p:sp>
        <p:nvSpPr>
          <p:cNvPr id="5" name="عنصر نائب للتذييل 4">
            <a:extLst>
              <a:ext uri="{FF2B5EF4-FFF2-40B4-BE49-F238E27FC236}">
                <a16:creationId xmlns:a16="http://schemas.microsoft.com/office/drawing/2014/main" id="{4B27560C-C30D-47FD-8D36-FF42D671F18B}"/>
              </a:ext>
            </a:extLst>
          </p:cNvPr>
          <p:cNvSpPr>
            <a:spLocks noGrp="1"/>
          </p:cNvSpPr>
          <p:nvPr>
            <p:ph type="ftr" sz="quarter" idx="11"/>
          </p:nvPr>
        </p:nvSpPr>
        <p:spPr/>
        <p:txBody>
          <a:bodyPr/>
          <a:lstStyle/>
          <a:p>
            <a:endParaRPr lang="en-US" dirty="0"/>
          </a:p>
        </p:txBody>
      </p:sp>
      <p:sp>
        <p:nvSpPr>
          <p:cNvPr id="6" name="عنصر نائب لرقم الشريحة 5">
            <a:extLst>
              <a:ext uri="{FF2B5EF4-FFF2-40B4-BE49-F238E27FC236}">
                <a16:creationId xmlns:a16="http://schemas.microsoft.com/office/drawing/2014/main" id="{BE67D1FC-9099-4E56-83BA-253BA72FF84B}"/>
              </a:ext>
            </a:extLst>
          </p:cNvPr>
          <p:cNvSpPr>
            <a:spLocks noGrp="1"/>
          </p:cNvSpPr>
          <p:nvPr>
            <p:ph type="sldNum" sz="quarter" idx="12"/>
          </p:nvPr>
        </p:nvSpPr>
        <p:spPr/>
        <p:txBody>
          <a:bodyPr/>
          <a:lstStyle/>
          <a:p>
            <a:fld id="{C9B3FAB7-E2F8-4624-9BF5-53747B84449A}" type="slidenum">
              <a:rPr lang="en-US" smtClean="0"/>
              <a:t>‹#›</a:t>
            </a:fld>
            <a:endParaRPr lang="en-US" dirty="0"/>
          </a:p>
        </p:txBody>
      </p:sp>
    </p:spTree>
    <p:extLst>
      <p:ext uri="{BB962C8B-B14F-4D97-AF65-F5344CB8AC3E}">
        <p14:creationId xmlns:p14="http://schemas.microsoft.com/office/powerpoint/2010/main" val="1093296326"/>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6E09F04F-13C2-4E0C-93C6-50510B627956}"/>
              </a:ext>
            </a:extLst>
          </p:cNvPr>
          <p:cNvSpPr>
            <a:spLocks noGrp="1"/>
          </p:cNvSpPr>
          <p:nvPr>
            <p:ph type="title"/>
          </p:nvPr>
        </p:nvSpPr>
        <p:spPr/>
        <p:txBody>
          <a:bodyPr/>
          <a:lstStyle/>
          <a:p>
            <a:r>
              <a:rPr lang="ar-SA"/>
              <a:t>انقر لتحرير نمط عنوان الشكل الرئيسي</a:t>
            </a:r>
            <a:endParaRPr lang="en-US"/>
          </a:p>
        </p:txBody>
      </p:sp>
      <p:sp>
        <p:nvSpPr>
          <p:cNvPr id="3" name="عنصر نائب للمحتوى 2">
            <a:extLst>
              <a:ext uri="{FF2B5EF4-FFF2-40B4-BE49-F238E27FC236}">
                <a16:creationId xmlns:a16="http://schemas.microsoft.com/office/drawing/2014/main" id="{33926C54-54FB-448D-A022-6B212E7D1EAF}"/>
              </a:ext>
            </a:extLst>
          </p:cNvPr>
          <p:cNvSpPr>
            <a:spLocks noGrp="1"/>
          </p:cNvSpPr>
          <p:nvPr>
            <p:ph sz="half" idx="1"/>
          </p:nvPr>
        </p:nvSpPr>
        <p:spPr>
          <a:xfrm>
            <a:off x="838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محتوى 3">
            <a:extLst>
              <a:ext uri="{FF2B5EF4-FFF2-40B4-BE49-F238E27FC236}">
                <a16:creationId xmlns:a16="http://schemas.microsoft.com/office/drawing/2014/main" id="{1A5EF8B1-DCBE-4417-93EC-5C745535926F}"/>
              </a:ext>
            </a:extLst>
          </p:cNvPr>
          <p:cNvSpPr>
            <a:spLocks noGrp="1"/>
          </p:cNvSpPr>
          <p:nvPr>
            <p:ph sz="half" idx="2"/>
          </p:nvPr>
        </p:nvSpPr>
        <p:spPr>
          <a:xfrm>
            <a:off x="6172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تاريخ 4">
            <a:extLst>
              <a:ext uri="{FF2B5EF4-FFF2-40B4-BE49-F238E27FC236}">
                <a16:creationId xmlns:a16="http://schemas.microsoft.com/office/drawing/2014/main" id="{680C5D83-08A7-4B47-ADE5-80E8AE1B5577}"/>
              </a:ext>
            </a:extLst>
          </p:cNvPr>
          <p:cNvSpPr>
            <a:spLocks noGrp="1"/>
          </p:cNvSpPr>
          <p:nvPr>
            <p:ph type="dt" sz="half" idx="10"/>
          </p:nvPr>
        </p:nvSpPr>
        <p:spPr/>
        <p:txBody>
          <a:bodyPr/>
          <a:lstStyle/>
          <a:p>
            <a:fld id="{09AAF1CB-451D-4CDB-9F6F-1B2CD79D911C}" type="datetimeFigureOut">
              <a:rPr lang="en-US" smtClean="0"/>
              <a:t>10/1/2021</a:t>
            </a:fld>
            <a:endParaRPr lang="en-US" dirty="0"/>
          </a:p>
        </p:txBody>
      </p:sp>
      <p:sp>
        <p:nvSpPr>
          <p:cNvPr id="6" name="عنصر نائب للتذييل 5">
            <a:extLst>
              <a:ext uri="{FF2B5EF4-FFF2-40B4-BE49-F238E27FC236}">
                <a16:creationId xmlns:a16="http://schemas.microsoft.com/office/drawing/2014/main" id="{99153258-5A6E-4ED6-B460-C17E59991999}"/>
              </a:ext>
            </a:extLst>
          </p:cNvPr>
          <p:cNvSpPr>
            <a:spLocks noGrp="1"/>
          </p:cNvSpPr>
          <p:nvPr>
            <p:ph type="ftr" sz="quarter" idx="11"/>
          </p:nvPr>
        </p:nvSpPr>
        <p:spPr/>
        <p:txBody>
          <a:bodyPr/>
          <a:lstStyle/>
          <a:p>
            <a:endParaRPr lang="en-US" dirty="0"/>
          </a:p>
        </p:txBody>
      </p:sp>
      <p:sp>
        <p:nvSpPr>
          <p:cNvPr id="7" name="عنصر نائب لرقم الشريحة 6">
            <a:extLst>
              <a:ext uri="{FF2B5EF4-FFF2-40B4-BE49-F238E27FC236}">
                <a16:creationId xmlns:a16="http://schemas.microsoft.com/office/drawing/2014/main" id="{8D73952B-5FEB-47B6-B896-2B867A759B33}"/>
              </a:ext>
            </a:extLst>
          </p:cNvPr>
          <p:cNvSpPr>
            <a:spLocks noGrp="1"/>
          </p:cNvSpPr>
          <p:nvPr>
            <p:ph type="sldNum" sz="quarter" idx="12"/>
          </p:nvPr>
        </p:nvSpPr>
        <p:spPr/>
        <p:txBody>
          <a:bodyPr/>
          <a:lstStyle/>
          <a:p>
            <a:fld id="{C9B3FAB7-E2F8-4624-9BF5-53747B84449A}" type="slidenum">
              <a:rPr lang="en-US" smtClean="0"/>
              <a:t>‹#›</a:t>
            </a:fld>
            <a:endParaRPr lang="en-US" dirty="0"/>
          </a:p>
        </p:txBody>
      </p:sp>
    </p:spTree>
    <p:extLst>
      <p:ext uri="{BB962C8B-B14F-4D97-AF65-F5344CB8AC3E}">
        <p14:creationId xmlns:p14="http://schemas.microsoft.com/office/powerpoint/2010/main" val="2851500299"/>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1BBFAAF2-2C2B-42B1-B431-87BEA5D93BC5}"/>
              </a:ext>
            </a:extLst>
          </p:cNvPr>
          <p:cNvSpPr>
            <a:spLocks noGrp="1"/>
          </p:cNvSpPr>
          <p:nvPr>
            <p:ph type="title"/>
          </p:nvPr>
        </p:nvSpPr>
        <p:spPr>
          <a:xfrm>
            <a:off x="839788" y="365125"/>
            <a:ext cx="10515600" cy="1325563"/>
          </a:xfrm>
        </p:spPr>
        <p:txBody>
          <a:bodyPr/>
          <a:lstStyle/>
          <a:p>
            <a:r>
              <a:rPr lang="ar-SA"/>
              <a:t>انقر لتحرير نمط عنوان الشكل الرئيسي</a:t>
            </a:r>
            <a:endParaRPr lang="en-US"/>
          </a:p>
        </p:txBody>
      </p:sp>
      <p:sp>
        <p:nvSpPr>
          <p:cNvPr id="3" name="عنصر نائب للنص 2">
            <a:extLst>
              <a:ext uri="{FF2B5EF4-FFF2-40B4-BE49-F238E27FC236}">
                <a16:creationId xmlns:a16="http://schemas.microsoft.com/office/drawing/2014/main" id="{AC408F60-656F-40B2-8A61-CE4DD53B6E1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عنصر نائب للمحتوى 3">
            <a:extLst>
              <a:ext uri="{FF2B5EF4-FFF2-40B4-BE49-F238E27FC236}">
                <a16:creationId xmlns:a16="http://schemas.microsoft.com/office/drawing/2014/main" id="{4CCF281F-AB98-447B-87DE-05FC4953E984}"/>
              </a:ext>
            </a:extLst>
          </p:cNvPr>
          <p:cNvSpPr>
            <a:spLocks noGrp="1"/>
          </p:cNvSpPr>
          <p:nvPr>
            <p:ph sz="half" idx="2"/>
          </p:nvPr>
        </p:nvSpPr>
        <p:spPr>
          <a:xfrm>
            <a:off x="839788" y="2505075"/>
            <a:ext cx="5157787"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نص 4">
            <a:extLst>
              <a:ext uri="{FF2B5EF4-FFF2-40B4-BE49-F238E27FC236}">
                <a16:creationId xmlns:a16="http://schemas.microsoft.com/office/drawing/2014/main" id="{0F12132A-06A1-4C74-95F7-699121D52C6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عنصر نائب للمحتوى 5">
            <a:extLst>
              <a:ext uri="{FF2B5EF4-FFF2-40B4-BE49-F238E27FC236}">
                <a16:creationId xmlns:a16="http://schemas.microsoft.com/office/drawing/2014/main" id="{0B32B25B-8B05-451C-9694-D6B4DB2584EF}"/>
              </a:ext>
            </a:extLst>
          </p:cNvPr>
          <p:cNvSpPr>
            <a:spLocks noGrp="1"/>
          </p:cNvSpPr>
          <p:nvPr>
            <p:ph sz="quarter" idx="4"/>
          </p:nvPr>
        </p:nvSpPr>
        <p:spPr>
          <a:xfrm>
            <a:off x="6172200" y="2505075"/>
            <a:ext cx="5183188"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7" name="عنصر نائب للتاريخ 6">
            <a:extLst>
              <a:ext uri="{FF2B5EF4-FFF2-40B4-BE49-F238E27FC236}">
                <a16:creationId xmlns:a16="http://schemas.microsoft.com/office/drawing/2014/main" id="{65019B1E-A71E-4DAD-B303-D2B26C5FFFFC}"/>
              </a:ext>
            </a:extLst>
          </p:cNvPr>
          <p:cNvSpPr>
            <a:spLocks noGrp="1"/>
          </p:cNvSpPr>
          <p:nvPr>
            <p:ph type="dt" sz="half" idx="10"/>
          </p:nvPr>
        </p:nvSpPr>
        <p:spPr/>
        <p:txBody>
          <a:bodyPr/>
          <a:lstStyle/>
          <a:p>
            <a:fld id="{09AAF1CB-451D-4CDB-9F6F-1B2CD79D911C}" type="datetimeFigureOut">
              <a:rPr lang="en-US" smtClean="0"/>
              <a:t>10/1/2021</a:t>
            </a:fld>
            <a:endParaRPr lang="en-US" dirty="0"/>
          </a:p>
        </p:txBody>
      </p:sp>
      <p:sp>
        <p:nvSpPr>
          <p:cNvPr id="8" name="عنصر نائب للتذييل 7">
            <a:extLst>
              <a:ext uri="{FF2B5EF4-FFF2-40B4-BE49-F238E27FC236}">
                <a16:creationId xmlns:a16="http://schemas.microsoft.com/office/drawing/2014/main" id="{ADB0B1D7-3C08-49AB-8227-901FC7293187}"/>
              </a:ext>
            </a:extLst>
          </p:cNvPr>
          <p:cNvSpPr>
            <a:spLocks noGrp="1"/>
          </p:cNvSpPr>
          <p:nvPr>
            <p:ph type="ftr" sz="quarter" idx="11"/>
          </p:nvPr>
        </p:nvSpPr>
        <p:spPr/>
        <p:txBody>
          <a:bodyPr/>
          <a:lstStyle/>
          <a:p>
            <a:endParaRPr lang="en-US" dirty="0"/>
          </a:p>
        </p:txBody>
      </p:sp>
      <p:sp>
        <p:nvSpPr>
          <p:cNvPr id="9" name="عنصر نائب لرقم الشريحة 8">
            <a:extLst>
              <a:ext uri="{FF2B5EF4-FFF2-40B4-BE49-F238E27FC236}">
                <a16:creationId xmlns:a16="http://schemas.microsoft.com/office/drawing/2014/main" id="{13295F8A-A488-4D42-8498-870BC07F85F4}"/>
              </a:ext>
            </a:extLst>
          </p:cNvPr>
          <p:cNvSpPr>
            <a:spLocks noGrp="1"/>
          </p:cNvSpPr>
          <p:nvPr>
            <p:ph type="sldNum" sz="quarter" idx="12"/>
          </p:nvPr>
        </p:nvSpPr>
        <p:spPr/>
        <p:txBody>
          <a:bodyPr/>
          <a:lstStyle/>
          <a:p>
            <a:fld id="{C9B3FAB7-E2F8-4624-9BF5-53747B84449A}" type="slidenum">
              <a:rPr lang="en-US" smtClean="0"/>
              <a:t>‹#›</a:t>
            </a:fld>
            <a:endParaRPr lang="en-US" dirty="0"/>
          </a:p>
        </p:txBody>
      </p:sp>
    </p:spTree>
    <p:extLst>
      <p:ext uri="{BB962C8B-B14F-4D97-AF65-F5344CB8AC3E}">
        <p14:creationId xmlns:p14="http://schemas.microsoft.com/office/powerpoint/2010/main" val="3095386938"/>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603B966-9CB1-4EDA-A167-245A2AA7BA97}"/>
              </a:ext>
            </a:extLst>
          </p:cNvPr>
          <p:cNvSpPr>
            <a:spLocks noGrp="1"/>
          </p:cNvSpPr>
          <p:nvPr>
            <p:ph type="title"/>
          </p:nvPr>
        </p:nvSpPr>
        <p:spPr/>
        <p:txBody>
          <a:bodyPr/>
          <a:lstStyle/>
          <a:p>
            <a:r>
              <a:rPr lang="ar-SA"/>
              <a:t>انقر لتحرير نمط عنوان الشكل الرئيسي</a:t>
            </a:r>
            <a:endParaRPr lang="en-US"/>
          </a:p>
        </p:txBody>
      </p:sp>
      <p:sp>
        <p:nvSpPr>
          <p:cNvPr id="3" name="عنصر نائب للتاريخ 2">
            <a:extLst>
              <a:ext uri="{FF2B5EF4-FFF2-40B4-BE49-F238E27FC236}">
                <a16:creationId xmlns:a16="http://schemas.microsoft.com/office/drawing/2014/main" id="{073F30CC-6722-4256-BC77-99B51222EEE8}"/>
              </a:ext>
            </a:extLst>
          </p:cNvPr>
          <p:cNvSpPr>
            <a:spLocks noGrp="1"/>
          </p:cNvSpPr>
          <p:nvPr>
            <p:ph type="dt" sz="half" idx="10"/>
          </p:nvPr>
        </p:nvSpPr>
        <p:spPr/>
        <p:txBody>
          <a:bodyPr/>
          <a:lstStyle/>
          <a:p>
            <a:fld id="{09AAF1CB-451D-4CDB-9F6F-1B2CD79D911C}" type="datetimeFigureOut">
              <a:rPr lang="en-US" smtClean="0"/>
              <a:t>10/1/2021</a:t>
            </a:fld>
            <a:endParaRPr lang="en-US" dirty="0"/>
          </a:p>
        </p:txBody>
      </p:sp>
      <p:sp>
        <p:nvSpPr>
          <p:cNvPr id="4" name="عنصر نائب للتذييل 3">
            <a:extLst>
              <a:ext uri="{FF2B5EF4-FFF2-40B4-BE49-F238E27FC236}">
                <a16:creationId xmlns:a16="http://schemas.microsoft.com/office/drawing/2014/main" id="{21E9F9C1-6B3B-437D-B342-3DB65388DE39}"/>
              </a:ext>
            </a:extLst>
          </p:cNvPr>
          <p:cNvSpPr>
            <a:spLocks noGrp="1"/>
          </p:cNvSpPr>
          <p:nvPr>
            <p:ph type="ftr" sz="quarter" idx="11"/>
          </p:nvPr>
        </p:nvSpPr>
        <p:spPr/>
        <p:txBody>
          <a:bodyPr/>
          <a:lstStyle/>
          <a:p>
            <a:endParaRPr lang="en-US" dirty="0"/>
          </a:p>
        </p:txBody>
      </p:sp>
      <p:sp>
        <p:nvSpPr>
          <p:cNvPr id="5" name="عنصر نائب لرقم الشريحة 4">
            <a:extLst>
              <a:ext uri="{FF2B5EF4-FFF2-40B4-BE49-F238E27FC236}">
                <a16:creationId xmlns:a16="http://schemas.microsoft.com/office/drawing/2014/main" id="{5A28DE93-DBF9-45B3-974F-B2D97957AEE1}"/>
              </a:ext>
            </a:extLst>
          </p:cNvPr>
          <p:cNvSpPr>
            <a:spLocks noGrp="1"/>
          </p:cNvSpPr>
          <p:nvPr>
            <p:ph type="sldNum" sz="quarter" idx="12"/>
          </p:nvPr>
        </p:nvSpPr>
        <p:spPr/>
        <p:txBody>
          <a:bodyPr/>
          <a:lstStyle/>
          <a:p>
            <a:fld id="{C9B3FAB7-E2F8-4624-9BF5-53747B84449A}" type="slidenum">
              <a:rPr lang="en-US" smtClean="0"/>
              <a:t>‹#›</a:t>
            </a:fld>
            <a:endParaRPr lang="en-US" dirty="0"/>
          </a:p>
        </p:txBody>
      </p:sp>
    </p:spTree>
    <p:extLst>
      <p:ext uri="{BB962C8B-B14F-4D97-AF65-F5344CB8AC3E}">
        <p14:creationId xmlns:p14="http://schemas.microsoft.com/office/powerpoint/2010/main" val="1963022411"/>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a:extLst>
              <a:ext uri="{FF2B5EF4-FFF2-40B4-BE49-F238E27FC236}">
                <a16:creationId xmlns:a16="http://schemas.microsoft.com/office/drawing/2014/main" id="{50C7A0CC-977B-4C10-A208-45399EF9B02B}"/>
              </a:ext>
            </a:extLst>
          </p:cNvPr>
          <p:cNvSpPr>
            <a:spLocks noGrp="1"/>
          </p:cNvSpPr>
          <p:nvPr>
            <p:ph type="dt" sz="half" idx="10"/>
          </p:nvPr>
        </p:nvSpPr>
        <p:spPr/>
        <p:txBody>
          <a:bodyPr/>
          <a:lstStyle/>
          <a:p>
            <a:fld id="{09AAF1CB-451D-4CDB-9F6F-1B2CD79D911C}" type="datetimeFigureOut">
              <a:rPr lang="en-US" smtClean="0"/>
              <a:t>10/1/2021</a:t>
            </a:fld>
            <a:endParaRPr lang="en-US" dirty="0"/>
          </a:p>
        </p:txBody>
      </p:sp>
      <p:sp>
        <p:nvSpPr>
          <p:cNvPr id="3" name="عنصر نائب للتذييل 2">
            <a:extLst>
              <a:ext uri="{FF2B5EF4-FFF2-40B4-BE49-F238E27FC236}">
                <a16:creationId xmlns:a16="http://schemas.microsoft.com/office/drawing/2014/main" id="{66F215D0-717E-4037-92C0-549C3C305B16}"/>
              </a:ext>
            </a:extLst>
          </p:cNvPr>
          <p:cNvSpPr>
            <a:spLocks noGrp="1"/>
          </p:cNvSpPr>
          <p:nvPr>
            <p:ph type="ftr" sz="quarter" idx="11"/>
          </p:nvPr>
        </p:nvSpPr>
        <p:spPr/>
        <p:txBody>
          <a:bodyPr/>
          <a:lstStyle/>
          <a:p>
            <a:endParaRPr lang="en-US" dirty="0"/>
          </a:p>
        </p:txBody>
      </p:sp>
      <p:sp>
        <p:nvSpPr>
          <p:cNvPr id="4" name="عنصر نائب لرقم الشريحة 3">
            <a:extLst>
              <a:ext uri="{FF2B5EF4-FFF2-40B4-BE49-F238E27FC236}">
                <a16:creationId xmlns:a16="http://schemas.microsoft.com/office/drawing/2014/main" id="{4F4EB527-82BE-480D-9F94-37B86D174F5F}"/>
              </a:ext>
            </a:extLst>
          </p:cNvPr>
          <p:cNvSpPr>
            <a:spLocks noGrp="1"/>
          </p:cNvSpPr>
          <p:nvPr>
            <p:ph type="sldNum" sz="quarter" idx="12"/>
          </p:nvPr>
        </p:nvSpPr>
        <p:spPr/>
        <p:txBody>
          <a:bodyPr/>
          <a:lstStyle/>
          <a:p>
            <a:fld id="{C9B3FAB7-E2F8-4624-9BF5-53747B84449A}" type="slidenum">
              <a:rPr lang="en-US" smtClean="0"/>
              <a:t>‹#›</a:t>
            </a:fld>
            <a:endParaRPr lang="en-US" dirty="0"/>
          </a:p>
        </p:txBody>
      </p:sp>
    </p:spTree>
    <p:extLst>
      <p:ext uri="{BB962C8B-B14F-4D97-AF65-F5344CB8AC3E}">
        <p14:creationId xmlns:p14="http://schemas.microsoft.com/office/powerpoint/2010/main" val="1569284134"/>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FE0DCA40-4805-4297-A1AC-ACE2C1288B6C}"/>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en-US"/>
          </a:p>
        </p:txBody>
      </p:sp>
      <p:sp>
        <p:nvSpPr>
          <p:cNvPr id="3" name="عنصر نائب للمحتوى 2">
            <a:extLst>
              <a:ext uri="{FF2B5EF4-FFF2-40B4-BE49-F238E27FC236}">
                <a16:creationId xmlns:a16="http://schemas.microsoft.com/office/drawing/2014/main" id="{C33608C4-5040-489C-BCBE-7B64B7704E8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نص 3">
            <a:extLst>
              <a:ext uri="{FF2B5EF4-FFF2-40B4-BE49-F238E27FC236}">
                <a16:creationId xmlns:a16="http://schemas.microsoft.com/office/drawing/2014/main" id="{BAA7ACE6-820B-4AF5-A11B-94A284478B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E90FCB32-78E7-458A-8A8B-0B1ECA888288}"/>
              </a:ext>
            </a:extLst>
          </p:cNvPr>
          <p:cNvSpPr>
            <a:spLocks noGrp="1"/>
          </p:cNvSpPr>
          <p:nvPr>
            <p:ph type="dt" sz="half" idx="10"/>
          </p:nvPr>
        </p:nvSpPr>
        <p:spPr/>
        <p:txBody>
          <a:bodyPr/>
          <a:lstStyle/>
          <a:p>
            <a:fld id="{09AAF1CB-451D-4CDB-9F6F-1B2CD79D911C}" type="datetimeFigureOut">
              <a:rPr lang="en-US" smtClean="0"/>
              <a:t>10/1/2021</a:t>
            </a:fld>
            <a:endParaRPr lang="en-US" dirty="0"/>
          </a:p>
        </p:txBody>
      </p:sp>
      <p:sp>
        <p:nvSpPr>
          <p:cNvPr id="6" name="عنصر نائب للتذييل 5">
            <a:extLst>
              <a:ext uri="{FF2B5EF4-FFF2-40B4-BE49-F238E27FC236}">
                <a16:creationId xmlns:a16="http://schemas.microsoft.com/office/drawing/2014/main" id="{41AEB19C-719B-4499-A3E7-14E83549018F}"/>
              </a:ext>
            </a:extLst>
          </p:cNvPr>
          <p:cNvSpPr>
            <a:spLocks noGrp="1"/>
          </p:cNvSpPr>
          <p:nvPr>
            <p:ph type="ftr" sz="quarter" idx="11"/>
          </p:nvPr>
        </p:nvSpPr>
        <p:spPr/>
        <p:txBody>
          <a:bodyPr/>
          <a:lstStyle/>
          <a:p>
            <a:endParaRPr lang="en-US" dirty="0"/>
          </a:p>
        </p:txBody>
      </p:sp>
      <p:sp>
        <p:nvSpPr>
          <p:cNvPr id="7" name="عنصر نائب لرقم الشريحة 6">
            <a:extLst>
              <a:ext uri="{FF2B5EF4-FFF2-40B4-BE49-F238E27FC236}">
                <a16:creationId xmlns:a16="http://schemas.microsoft.com/office/drawing/2014/main" id="{81FB420B-2ED9-4325-AD1F-2CAFCDC1963D}"/>
              </a:ext>
            </a:extLst>
          </p:cNvPr>
          <p:cNvSpPr>
            <a:spLocks noGrp="1"/>
          </p:cNvSpPr>
          <p:nvPr>
            <p:ph type="sldNum" sz="quarter" idx="12"/>
          </p:nvPr>
        </p:nvSpPr>
        <p:spPr/>
        <p:txBody>
          <a:bodyPr/>
          <a:lstStyle/>
          <a:p>
            <a:fld id="{C9B3FAB7-E2F8-4624-9BF5-53747B84449A}" type="slidenum">
              <a:rPr lang="en-US" smtClean="0"/>
              <a:t>‹#›</a:t>
            </a:fld>
            <a:endParaRPr lang="en-US" dirty="0"/>
          </a:p>
        </p:txBody>
      </p:sp>
    </p:spTree>
    <p:extLst>
      <p:ext uri="{BB962C8B-B14F-4D97-AF65-F5344CB8AC3E}">
        <p14:creationId xmlns:p14="http://schemas.microsoft.com/office/powerpoint/2010/main" val="480614779"/>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A661E6F-FC01-46F0-B127-6ACB2C7E752F}"/>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en-US"/>
          </a:p>
        </p:txBody>
      </p:sp>
      <p:sp>
        <p:nvSpPr>
          <p:cNvPr id="3" name="عنصر نائب للصورة 2">
            <a:extLst>
              <a:ext uri="{FF2B5EF4-FFF2-40B4-BE49-F238E27FC236}">
                <a16:creationId xmlns:a16="http://schemas.microsoft.com/office/drawing/2014/main" id="{DF7FCE51-17F1-485C-AA21-B04AB60FFB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عنصر نائب للنص 3">
            <a:extLst>
              <a:ext uri="{FF2B5EF4-FFF2-40B4-BE49-F238E27FC236}">
                <a16:creationId xmlns:a16="http://schemas.microsoft.com/office/drawing/2014/main" id="{787DB289-2BD3-4ADE-A86B-972BCA617E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AF9AA3F3-AD3A-448B-91F2-DF254ADF5775}"/>
              </a:ext>
            </a:extLst>
          </p:cNvPr>
          <p:cNvSpPr>
            <a:spLocks noGrp="1"/>
          </p:cNvSpPr>
          <p:nvPr>
            <p:ph type="dt" sz="half" idx="10"/>
          </p:nvPr>
        </p:nvSpPr>
        <p:spPr/>
        <p:txBody>
          <a:bodyPr/>
          <a:lstStyle/>
          <a:p>
            <a:fld id="{09AAF1CB-451D-4CDB-9F6F-1B2CD79D911C}" type="datetimeFigureOut">
              <a:rPr lang="en-US" smtClean="0"/>
              <a:t>10/1/2021</a:t>
            </a:fld>
            <a:endParaRPr lang="en-US" dirty="0"/>
          </a:p>
        </p:txBody>
      </p:sp>
      <p:sp>
        <p:nvSpPr>
          <p:cNvPr id="6" name="عنصر نائب للتذييل 5">
            <a:extLst>
              <a:ext uri="{FF2B5EF4-FFF2-40B4-BE49-F238E27FC236}">
                <a16:creationId xmlns:a16="http://schemas.microsoft.com/office/drawing/2014/main" id="{9D3D28B8-338A-4725-BE45-E8285005A93A}"/>
              </a:ext>
            </a:extLst>
          </p:cNvPr>
          <p:cNvSpPr>
            <a:spLocks noGrp="1"/>
          </p:cNvSpPr>
          <p:nvPr>
            <p:ph type="ftr" sz="quarter" idx="11"/>
          </p:nvPr>
        </p:nvSpPr>
        <p:spPr/>
        <p:txBody>
          <a:bodyPr/>
          <a:lstStyle/>
          <a:p>
            <a:endParaRPr lang="en-US" dirty="0"/>
          </a:p>
        </p:txBody>
      </p:sp>
      <p:sp>
        <p:nvSpPr>
          <p:cNvPr id="7" name="عنصر نائب لرقم الشريحة 6">
            <a:extLst>
              <a:ext uri="{FF2B5EF4-FFF2-40B4-BE49-F238E27FC236}">
                <a16:creationId xmlns:a16="http://schemas.microsoft.com/office/drawing/2014/main" id="{D810239F-1CFF-4DE9-8C9F-F2B2A9353E64}"/>
              </a:ext>
            </a:extLst>
          </p:cNvPr>
          <p:cNvSpPr>
            <a:spLocks noGrp="1"/>
          </p:cNvSpPr>
          <p:nvPr>
            <p:ph type="sldNum" sz="quarter" idx="12"/>
          </p:nvPr>
        </p:nvSpPr>
        <p:spPr/>
        <p:txBody>
          <a:bodyPr/>
          <a:lstStyle/>
          <a:p>
            <a:fld id="{C9B3FAB7-E2F8-4624-9BF5-53747B84449A}" type="slidenum">
              <a:rPr lang="en-US" smtClean="0"/>
              <a:t>‹#›</a:t>
            </a:fld>
            <a:endParaRPr lang="en-US" dirty="0"/>
          </a:p>
        </p:txBody>
      </p:sp>
    </p:spTree>
    <p:extLst>
      <p:ext uri="{BB962C8B-B14F-4D97-AF65-F5344CB8AC3E}">
        <p14:creationId xmlns:p14="http://schemas.microsoft.com/office/powerpoint/2010/main" val="1439274095"/>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a:extLst>
              <a:ext uri="{FF2B5EF4-FFF2-40B4-BE49-F238E27FC236}">
                <a16:creationId xmlns:a16="http://schemas.microsoft.com/office/drawing/2014/main" id="{7F6353F6-CBC1-4B2E-AD83-C77054E1C6C6}"/>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عنوان الشكل الرئيسي</a:t>
            </a:r>
            <a:endParaRPr lang="en-US"/>
          </a:p>
        </p:txBody>
      </p:sp>
      <p:sp>
        <p:nvSpPr>
          <p:cNvPr id="3" name="عنصر نائب للنص 2">
            <a:extLst>
              <a:ext uri="{FF2B5EF4-FFF2-40B4-BE49-F238E27FC236}">
                <a16:creationId xmlns:a16="http://schemas.microsoft.com/office/drawing/2014/main" id="{D243AFA2-89A7-461D-8698-1E65A5EAA0E6}"/>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a:extLst>
              <a:ext uri="{FF2B5EF4-FFF2-40B4-BE49-F238E27FC236}">
                <a16:creationId xmlns:a16="http://schemas.microsoft.com/office/drawing/2014/main" id="{3CE3B432-8598-43C4-8E52-F60B83767EC7}"/>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9AAF1CB-451D-4CDB-9F6F-1B2CD79D911C}" type="datetimeFigureOut">
              <a:rPr lang="en-US" smtClean="0"/>
              <a:t>10/1/2021</a:t>
            </a:fld>
            <a:endParaRPr lang="en-US" dirty="0"/>
          </a:p>
        </p:txBody>
      </p:sp>
      <p:sp>
        <p:nvSpPr>
          <p:cNvPr id="5" name="عنصر نائب للتذييل 4">
            <a:extLst>
              <a:ext uri="{FF2B5EF4-FFF2-40B4-BE49-F238E27FC236}">
                <a16:creationId xmlns:a16="http://schemas.microsoft.com/office/drawing/2014/main" id="{12A09F2C-845C-485F-AF33-9E61C23F5EC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en-US" dirty="0"/>
          </a:p>
        </p:txBody>
      </p:sp>
      <p:sp>
        <p:nvSpPr>
          <p:cNvPr id="6" name="عنصر نائب لرقم الشريحة 5">
            <a:extLst>
              <a:ext uri="{FF2B5EF4-FFF2-40B4-BE49-F238E27FC236}">
                <a16:creationId xmlns:a16="http://schemas.microsoft.com/office/drawing/2014/main" id="{94E343E5-2262-41B8-ADBC-5510E112B31F}"/>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9B3FAB7-E2F8-4624-9BF5-53747B84449A}" type="slidenum">
              <a:rPr lang="en-US" smtClean="0"/>
              <a:t>‹#›</a:t>
            </a:fld>
            <a:endParaRPr lang="en-US" dirty="0"/>
          </a:p>
        </p:txBody>
      </p:sp>
    </p:spTree>
    <p:extLst>
      <p:ext uri="{BB962C8B-B14F-4D97-AF65-F5344CB8AC3E}">
        <p14:creationId xmlns:p14="http://schemas.microsoft.com/office/powerpoint/2010/main" val="34983685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fade/>
  </p:transition>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6.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image" Target="../media/image7.jpg"/><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37.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image" Target="../media/image8.jpg"/><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1.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a:gsLst>
            <a:gs pos="22128">
              <a:srgbClr val="35B1A3"/>
            </a:gs>
            <a:gs pos="0">
              <a:srgbClr val="00B0F0"/>
            </a:gs>
            <a:gs pos="48000">
              <a:schemeClr val="accent6">
                <a:lumMod val="97000"/>
                <a:lumOff val="3000"/>
              </a:schemeClr>
            </a:gs>
            <a:gs pos="100000">
              <a:schemeClr val="accent6">
                <a:lumMod val="60000"/>
                <a:lumOff val="40000"/>
              </a:schemeClr>
            </a:gs>
          </a:gsLst>
          <a:lin ang="16200000" scaled="1"/>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A397E3E-B90C-4D82-BAAA-36F7AC6A45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E16C8D8F-10E9-4498-ABDB-0F923F8B68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124561"/>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solidFill>
            <a:schemeClr val="bg1"/>
          </a:solidFill>
          <a:ln w="9525" cap="flat">
            <a:noFill/>
            <a:prstDash val="solid"/>
            <a:miter/>
          </a:ln>
        </p:spPr>
        <p:txBody>
          <a:bodyPr wrap="square" rtlCol="0" anchor="ctr">
            <a:noAutofit/>
          </a:bodyPr>
          <a:lstStyle/>
          <a:p>
            <a:endParaRPr lang="en-US" dirty="0"/>
          </a:p>
        </p:txBody>
      </p:sp>
      <p:sp>
        <p:nvSpPr>
          <p:cNvPr id="12" name="Freeform: Shape 11">
            <a:extLst>
              <a:ext uri="{FF2B5EF4-FFF2-40B4-BE49-F238E27FC236}">
                <a16:creationId xmlns:a16="http://schemas.microsoft.com/office/drawing/2014/main" id="{1E5A83E3-8A11-4492-BB6E-F5F2240316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564296"/>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solidFill>
            <a:schemeClr val="bg1"/>
          </a:solidFill>
          <a:ln w="9525" cap="flat">
            <a:noFill/>
            <a:prstDash val="solid"/>
            <a:miter/>
          </a:ln>
        </p:spPr>
        <p:txBody>
          <a:bodyPr wrap="square" rtlCol="0" anchor="ctr">
            <a:noAutofit/>
          </a:bodyPr>
          <a:lstStyle/>
          <a:p>
            <a:endParaRPr lang="en-US" dirty="0"/>
          </a:p>
        </p:txBody>
      </p:sp>
      <p:sp>
        <p:nvSpPr>
          <p:cNvPr id="14" name="Freeform: Shape 13">
            <a:extLst>
              <a:ext uri="{FF2B5EF4-FFF2-40B4-BE49-F238E27FC236}">
                <a16:creationId xmlns:a16="http://schemas.microsoft.com/office/drawing/2014/main" id="{8CF5E676-CA04-4CED-9F1E-5026ED66E6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782347" cy="2943932"/>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accent1"/>
              </a:solidFill>
            </a:endParaRPr>
          </a:p>
        </p:txBody>
      </p:sp>
      <p:sp>
        <p:nvSpPr>
          <p:cNvPr id="16" name="Freeform: Shape 15">
            <a:extLst>
              <a:ext uri="{FF2B5EF4-FFF2-40B4-BE49-F238E27FC236}">
                <a16:creationId xmlns:a16="http://schemas.microsoft.com/office/drawing/2014/main" id="{6BA9E676-A8FC-4C2F-8D78-C13ED8ABD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782347" cy="2943932"/>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chemeClr val="accent2">
              <a:alpha val="3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accent1"/>
              </a:solidFill>
            </a:endParaRPr>
          </a:p>
        </p:txBody>
      </p:sp>
      <p:sp>
        <p:nvSpPr>
          <p:cNvPr id="18" name="Freeform: Shape 17">
            <a:extLst>
              <a:ext uri="{FF2B5EF4-FFF2-40B4-BE49-F238E27FC236}">
                <a16:creationId xmlns:a16="http://schemas.microsoft.com/office/drawing/2014/main" id="{A2B5CBEA-F125-49B6-8335-227C325B11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765207" y="4529611"/>
            <a:ext cx="2426793" cy="2328389"/>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20" name="Freeform: Shape 19">
            <a:extLst>
              <a:ext uri="{FF2B5EF4-FFF2-40B4-BE49-F238E27FC236}">
                <a16:creationId xmlns:a16="http://schemas.microsoft.com/office/drawing/2014/main" id="{EECD79B5-5FC5-495F-BFD6-346C16E787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765207" y="4529611"/>
            <a:ext cx="2426793" cy="2328389"/>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chemeClr val="accent6">
              <a:alpha val="3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22" name="Rectangle 21">
            <a:extLst>
              <a:ext uri="{FF2B5EF4-FFF2-40B4-BE49-F238E27FC236}">
                <a16:creationId xmlns:a16="http://schemas.microsoft.com/office/drawing/2014/main" id="{2C1D3151-5F97-4860-B56C-C98BD62CC2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21898" y="819446"/>
            <a:ext cx="8751370" cy="5402463"/>
          </a:xfrm>
          <a:prstGeom prst="rect">
            <a:avLst/>
          </a:pr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32D9D048-3063-435A-8C23-26C1907E96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21898" y="819446"/>
            <a:ext cx="8751370" cy="5402463"/>
          </a:xfrm>
          <a:prstGeom prst="rect">
            <a:avLst/>
          </a:pr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8DE96824-E506-4448-8704-5EC7BF7BC5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20315" y="727769"/>
            <a:ext cx="8751370" cy="5402463"/>
          </a:xfrm>
          <a:prstGeom prst="rect">
            <a:avLst/>
          </a:prstGeom>
          <a:solidFill>
            <a:schemeClr val="tx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عنوان 1">
            <a:extLst>
              <a:ext uri="{FF2B5EF4-FFF2-40B4-BE49-F238E27FC236}">
                <a16:creationId xmlns:a16="http://schemas.microsoft.com/office/drawing/2014/main" id="{B559CECB-7DFD-4ECB-BF27-70B15FACF6F9}"/>
              </a:ext>
            </a:extLst>
          </p:cNvPr>
          <p:cNvSpPr>
            <a:spLocks noGrp="1"/>
          </p:cNvSpPr>
          <p:nvPr>
            <p:ph type="title"/>
          </p:nvPr>
        </p:nvSpPr>
        <p:spPr>
          <a:xfrm>
            <a:off x="2471744" y="2228563"/>
            <a:ext cx="7671062" cy="2843702"/>
          </a:xfrm>
        </p:spPr>
        <p:txBody>
          <a:bodyPr vert="horz" lIns="91440" tIns="45720" rIns="91440" bIns="45720" rtlCol="0" anchor="b">
            <a:normAutofit fontScale="90000"/>
          </a:bodyPr>
          <a:lstStyle/>
          <a:p>
            <a:pPr algn="ctr">
              <a:lnSpc>
                <a:spcPct val="120000"/>
              </a:lnSpc>
            </a:pPr>
            <a:r>
              <a:rPr lang="en-US" sz="5400" b="1" dirty="0">
                <a:solidFill>
                  <a:srgbClr val="FF0000"/>
                </a:solidFill>
              </a:rPr>
              <a:t>هوية علم النفس العربي: رؤية تحليلية</a:t>
            </a:r>
            <a:br>
              <a:rPr lang="ar-EG" sz="5400" b="1" dirty="0">
                <a:solidFill>
                  <a:srgbClr val="FFFFFF"/>
                </a:solidFill>
              </a:rPr>
            </a:br>
            <a:br>
              <a:rPr lang="ar-EG" sz="1800" b="1" dirty="0">
                <a:solidFill>
                  <a:srgbClr val="FFFFFF"/>
                </a:solidFill>
              </a:rPr>
            </a:br>
            <a:r>
              <a:rPr lang="ar-EG" sz="4000" dirty="0">
                <a:solidFill>
                  <a:srgbClr val="FFFFFF"/>
                </a:solidFill>
                <a:latin typeface="Simplified Arabic" panose="02020603050405020304" pitchFamily="18" charset="-78"/>
                <a:cs typeface="Simplified Arabic" panose="02020603050405020304" pitchFamily="18" charset="-78"/>
              </a:rPr>
              <a:t>أ.د/ </a:t>
            </a:r>
            <a:r>
              <a:rPr lang="ar-SA" sz="4000" dirty="0">
                <a:solidFill>
                  <a:srgbClr val="FFFFFF"/>
                </a:solidFill>
                <a:latin typeface="Simplified Arabic" panose="02020603050405020304" pitchFamily="18" charset="-78"/>
                <a:cs typeface="Simplified Arabic" panose="02020603050405020304" pitchFamily="18" charset="-78"/>
              </a:rPr>
              <a:t>اسماعيل الفقي</a:t>
            </a:r>
            <a:br>
              <a:rPr lang="en-US" sz="2700" dirty="0">
                <a:solidFill>
                  <a:srgbClr val="FFFFFF"/>
                </a:solidFill>
              </a:rPr>
            </a:br>
            <a:r>
              <a:rPr lang="ar-EG" sz="2700" dirty="0">
                <a:solidFill>
                  <a:srgbClr val="FFFFFF"/>
                </a:solidFill>
              </a:rPr>
              <a:t>أ</a:t>
            </a:r>
            <a:r>
              <a:rPr lang="ar-SA" sz="2700" dirty="0" err="1">
                <a:solidFill>
                  <a:srgbClr val="FFFFFF"/>
                </a:solidFill>
              </a:rPr>
              <a:t>ستاذ</a:t>
            </a:r>
            <a:r>
              <a:rPr lang="ar-SA" sz="2700" dirty="0">
                <a:solidFill>
                  <a:srgbClr val="FFFFFF"/>
                </a:solidFill>
              </a:rPr>
              <a:t> علم </a:t>
            </a:r>
            <a:r>
              <a:rPr lang="ar-SA" sz="2700" dirty="0" err="1">
                <a:solidFill>
                  <a:srgbClr val="FFFFFF"/>
                </a:solidFill>
              </a:rPr>
              <a:t>النف</a:t>
            </a:r>
            <a:r>
              <a:rPr lang="ar-EG" sz="2700" dirty="0">
                <a:solidFill>
                  <a:srgbClr val="FFFFFF"/>
                </a:solidFill>
              </a:rPr>
              <a:t>س</a:t>
            </a:r>
            <a:r>
              <a:rPr lang="en-US" sz="2700" dirty="0">
                <a:solidFill>
                  <a:srgbClr val="FFFFFF"/>
                </a:solidFill>
              </a:rPr>
              <a:t> </a:t>
            </a:r>
            <a:r>
              <a:rPr lang="ar-EG" sz="2700" dirty="0">
                <a:solidFill>
                  <a:srgbClr val="FFFFFF"/>
                </a:solidFill>
              </a:rPr>
              <a:t> التربوي_  جامعة</a:t>
            </a:r>
            <a:r>
              <a:rPr lang="ar-SA" sz="2700" dirty="0">
                <a:solidFill>
                  <a:srgbClr val="FFFFFF"/>
                </a:solidFill>
              </a:rPr>
              <a:t> عين شمس</a:t>
            </a:r>
            <a:br>
              <a:rPr lang="en-US" sz="2700" dirty="0">
                <a:solidFill>
                  <a:srgbClr val="FFFFFF"/>
                </a:solidFill>
              </a:rPr>
            </a:br>
            <a:r>
              <a:rPr lang="en-US" sz="2700" dirty="0">
                <a:solidFill>
                  <a:srgbClr val="FFFFFF"/>
                </a:solidFill>
              </a:rPr>
              <a:t>Ismaielel_fiky@Hotmail.com</a:t>
            </a:r>
            <a:endParaRPr lang="en-US" sz="5400" kern="1200" dirty="0">
              <a:solidFill>
                <a:schemeClr val="bg1"/>
              </a:solidFill>
              <a:latin typeface="+mj-lt"/>
              <a:ea typeface="+mj-ea"/>
              <a:cs typeface="+mj-cs"/>
            </a:endParaRPr>
          </a:p>
        </p:txBody>
      </p:sp>
      <p:sp>
        <p:nvSpPr>
          <p:cNvPr id="28" name="Oval 27">
            <a:extLst>
              <a:ext uri="{FF2B5EF4-FFF2-40B4-BE49-F238E27FC236}">
                <a16:creationId xmlns:a16="http://schemas.microsoft.com/office/drawing/2014/main" id="{4D1A5E71-B6B6-486A-8CDC-C7ABD9B90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29446" y="4786746"/>
            <a:ext cx="620727" cy="620727"/>
          </a:xfrm>
          <a:prstGeom prst="ellipse">
            <a:avLst/>
          </a:pr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30" name="Oval 29">
            <a:extLst>
              <a:ext uri="{FF2B5EF4-FFF2-40B4-BE49-F238E27FC236}">
                <a16:creationId xmlns:a16="http://schemas.microsoft.com/office/drawing/2014/main" id="{B6C541AE-9B02-44C0-B8C6-B2DEA7ED38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29446" y="4786746"/>
            <a:ext cx="620727" cy="620727"/>
          </a:xfrm>
          <a:prstGeom prst="ellipse">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Tree>
    <p:extLst>
      <p:ext uri="{BB962C8B-B14F-4D97-AF65-F5344CB8AC3E}">
        <p14:creationId xmlns:p14="http://schemas.microsoft.com/office/powerpoint/2010/main" val="3295692457"/>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عنصر نائب للمحتوى 2">
            <a:extLst>
              <a:ext uri="{FF2B5EF4-FFF2-40B4-BE49-F238E27FC236}">
                <a16:creationId xmlns:a16="http://schemas.microsoft.com/office/drawing/2014/main" id="{3D9EA67D-ACB0-45B3-965B-90A6CAFD4379}"/>
              </a:ext>
            </a:extLst>
          </p:cNvPr>
          <p:cNvSpPr>
            <a:spLocks noGrp="1"/>
          </p:cNvSpPr>
          <p:nvPr>
            <p:ph idx="1"/>
          </p:nvPr>
        </p:nvSpPr>
        <p:spPr>
          <a:xfrm>
            <a:off x="259080" y="888755"/>
            <a:ext cx="11377210" cy="5051548"/>
          </a:xfrm>
        </p:spPr>
        <p:txBody>
          <a:bodyPr>
            <a:noAutofit/>
          </a:bodyPr>
          <a:lstStyle/>
          <a:p>
            <a:pPr algn="just">
              <a:lnSpc>
                <a:spcPct val="150000"/>
              </a:lnSpc>
              <a:buFont typeface="Wingdings" panose="05000000000000000000" pitchFamily="2" charset="2"/>
              <a:buChar char="q"/>
            </a:pPr>
            <a:r>
              <a:rPr lang="ar-SA" sz="2600" dirty="0"/>
              <a:t>كانت مصر هي البوابة الرئيسة لدخول علم النفس الى العالم العربي في بداية القرن العشرين</a:t>
            </a:r>
            <a:endParaRPr lang="ar-EG" sz="2600" dirty="0"/>
          </a:p>
          <a:p>
            <a:pPr algn="just">
              <a:lnSpc>
                <a:spcPct val="150000"/>
              </a:lnSpc>
              <a:buFont typeface="Wingdings" panose="05000000000000000000" pitchFamily="2" charset="2"/>
              <a:buChar char="q"/>
            </a:pPr>
            <a:r>
              <a:rPr lang="ar-SA" sz="2600" dirty="0"/>
              <a:t>قدمت المفاهيم النفسية لأول مرة في عام 1911م بمحاضرة عن سيكولوجية المرأة</a:t>
            </a:r>
            <a:endParaRPr lang="ar-EG" sz="2600" dirty="0"/>
          </a:p>
          <a:p>
            <a:pPr algn="just">
              <a:lnSpc>
                <a:spcPct val="150000"/>
              </a:lnSpc>
              <a:buFont typeface="Wingdings" panose="05000000000000000000" pitchFamily="2" charset="2"/>
              <a:buChar char="q"/>
            </a:pPr>
            <a:r>
              <a:rPr lang="ar-EG" sz="2600" dirty="0"/>
              <a:t>في </a:t>
            </a:r>
            <a:r>
              <a:rPr lang="ar-SA" sz="2600" dirty="0"/>
              <a:t>عام 1925م تم الاعتراف بالجامعة وأنشأت كلية الآداب وتم تدريس علم النفس في قسم الفلسفة، وأصبح المسئول عن تدريس علم النفس الدكتور يوسف مراد بعد عودته من فرنسا</a:t>
            </a:r>
            <a:endParaRPr lang="ar-EG" sz="2600" dirty="0"/>
          </a:p>
          <a:p>
            <a:pPr algn="just">
              <a:lnSpc>
                <a:spcPct val="150000"/>
              </a:lnSpc>
              <a:buFont typeface="Wingdings" panose="05000000000000000000" pitchFamily="2" charset="2"/>
              <a:buChar char="q"/>
            </a:pPr>
            <a:r>
              <a:rPr lang="ar-EG" sz="2600" dirty="0"/>
              <a:t> </a:t>
            </a:r>
            <a:r>
              <a:rPr lang="ar-SA" sz="2600" dirty="0"/>
              <a:t>في عام 1920م دعت الحكومة الخبير التربوي السويسري</a:t>
            </a:r>
            <a:r>
              <a:rPr lang="en-US" sz="2600" dirty="0" err="1"/>
              <a:t>Calpar</a:t>
            </a:r>
            <a:r>
              <a:rPr lang="en-US" sz="2600" dirty="0"/>
              <a:t>  </a:t>
            </a:r>
            <a:r>
              <a:rPr lang="ar-SA" sz="2600" dirty="0"/>
              <a:t> الذي قام بإعداد عدد من الاختبارات العقلية وتطبيقها على تلاميذ المدارس مما تطلب ترجمة مقياس ستانفورد بينيه </a:t>
            </a:r>
            <a:endParaRPr lang="ar-EG" sz="2600" dirty="0"/>
          </a:p>
          <a:p>
            <a:pPr algn="just">
              <a:lnSpc>
                <a:spcPct val="150000"/>
              </a:lnSpc>
              <a:buFont typeface="Wingdings" panose="05000000000000000000" pitchFamily="2" charset="2"/>
              <a:buChar char="q"/>
            </a:pPr>
            <a:r>
              <a:rPr lang="ar-SA" sz="2600" dirty="0"/>
              <a:t>تم انشاء المعهد العالي للتربية والعيادة النفسية مما كان له أثرا كبيرا على مستقبل علم النفس في مصر</a:t>
            </a:r>
            <a:endParaRPr lang="en-US" sz="2600" dirty="0"/>
          </a:p>
          <a:p>
            <a:pPr marL="0" indent="0" algn="just">
              <a:lnSpc>
                <a:spcPct val="150000"/>
              </a:lnSpc>
              <a:buNone/>
            </a:pPr>
            <a:endParaRPr lang="en-US" sz="2600" dirty="0"/>
          </a:p>
        </p:txBody>
      </p:sp>
      <p:sp>
        <p:nvSpPr>
          <p:cNvPr id="7" name="TextBox 6">
            <a:extLst>
              <a:ext uri="{FF2B5EF4-FFF2-40B4-BE49-F238E27FC236}">
                <a16:creationId xmlns:a16="http://schemas.microsoft.com/office/drawing/2014/main" id="{8F92FABC-499C-4D79-B381-075F430C5BF5}"/>
              </a:ext>
            </a:extLst>
          </p:cNvPr>
          <p:cNvSpPr txBox="1"/>
          <p:nvPr/>
        </p:nvSpPr>
        <p:spPr>
          <a:xfrm>
            <a:off x="3264456" y="121212"/>
            <a:ext cx="6096000" cy="646331"/>
          </a:xfrm>
          <a:prstGeom prst="rect">
            <a:avLst/>
          </a:prstGeom>
          <a:noFill/>
        </p:spPr>
        <p:txBody>
          <a:bodyPr wrap="square">
            <a:spAutoFit/>
          </a:bodyPr>
          <a:lstStyle/>
          <a:p>
            <a:pPr algn="ctr"/>
            <a:r>
              <a:rPr lang="ar-EG" sz="3600" dirty="0">
                <a:solidFill>
                  <a:srgbClr val="FF0000"/>
                </a:solidFill>
              </a:rPr>
              <a:t>ملامح علم النفس العربي</a:t>
            </a:r>
          </a:p>
        </p:txBody>
      </p:sp>
    </p:spTree>
    <p:extLst>
      <p:ext uri="{BB962C8B-B14F-4D97-AF65-F5344CB8AC3E}">
        <p14:creationId xmlns:p14="http://schemas.microsoft.com/office/powerpoint/2010/main" val="190794201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3D9EA67D-ACB0-45B3-965B-90A6CAFD4379}"/>
              </a:ext>
            </a:extLst>
          </p:cNvPr>
          <p:cNvSpPr>
            <a:spLocks noGrp="1"/>
          </p:cNvSpPr>
          <p:nvPr>
            <p:ph idx="1"/>
          </p:nvPr>
        </p:nvSpPr>
        <p:spPr>
          <a:xfrm>
            <a:off x="259080" y="888755"/>
            <a:ext cx="11658600" cy="5051548"/>
          </a:xfrm>
        </p:spPr>
        <p:txBody>
          <a:bodyPr>
            <a:noAutofit/>
          </a:bodyPr>
          <a:lstStyle/>
          <a:p>
            <a:pPr algn="just">
              <a:lnSpc>
                <a:spcPct val="150000"/>
              </a:lnSpc>
              <a:buFont typeface="Wingdings" panose="05000000000000000000" pitchFamily="2" charset="2"/>
              <a:buChar char="q"/>
            </a:pPr>
            <a:r>
              <a:rPr lang="ar-EG" sz="2600" dirty="0"/>
              <a:t> </a:t>
            </a:r>
            <a:r>
              <a:rPr lang="ar-EG" dirty="0"/>
              <a:t>في </a:t>
            </a:r>
            <a:r>
              <a:rPr lang="ar-SA" dirty="0"/>
              <a:t>عام 1945م صدرت أول مجلة فصلية مصرية في علم النفس " المجلة المصرية لعلم النفس"  </a:t>
            </a:r>
            <a:r>
              <a:rPr lang="en-US" dirty="0"/>
              <a:t>Egyptian Journal Of Psychology </a:t>
            </a:r>
            <a:r>
              <a:rPr lang="ar-SA" dirty="0"/>
              <a:t>التي كانت تصدر باللغة العربية والفرنسية والانجليزية ومن العلماء الذين نشروا ابحاثهم في هذه المجلة </a:t>
            </a:r>
            <a:r>
              <a:rPr lang="en-US" dirty="0"/>
              <a:t>  Burt 1946, Wisdom1949, Valenline1946, </a:t>
            </a:r>
            <a:r>
              <a:rPr lang="en-US" dirty="0" err="1"/>
              <a:t>Zazo</a:t>
            </a:r>
            <a:r>
              <a:rPr lang="en-US" dirty="0"/>
              <a:t> 1946, </a:t>
            </a:r>
            <a:r>
              <a:rPr lang="en-US" dirty="0" err="1"/>
              <a:t>wallon</a:t>
            </a:r>
            <a:r>
              <a:rPr lang="en-US" dirty="0"/>
              <a:t> 1946 </a:t>
            </a:r>
            <a:r>
              <a:rPr lang="ar-SA" dirty="0"/>
              <a:t> وغيرهم من العلماء</a:t>
            </a:r>
            <a:r>
              <a:rPr lang="en-US" dirty="0"/>
              <a:t> </a:t>
            </a:r>
            <a:r>
              <a:rPr lang="ar-EG" dirty="0"/>
              <a:t>و</a:t>
            </a:r>
            <a:r>
              <a:rPr lang="ar-SA" dirty="0"/>
              <a:t>كانت المجلة ذات سمعة علمية واعتراف أكاديمي والتزام بالمعايير العلمية ولكنها توقفت في عام 1953م.</a:t>
            </a:r>
            <a:endParaRPr lang="ar-EG" dirty="0"/>
          </a:p>
          <a:p>
            <a:pPr algn="just">
              <a:lnSpc>
                <a:spcPct val="150000"/>
              </a:lnSpc>
              <a:buFont typeface="Wingdings" panose="05000000000000000000" pitchFamily="2" charset="2"/>
              <a:buChar char="q"/>
            </a:pPr>
            <a:r>
              <a:rPr lang="ar-EG" sz="2600" dirty="0"/>
              <a:t> </a:t>
            </a:r>
            <a:r>
              <a:rPr lang="ar-SA" sz="2600" dirty="0"/>
              <a:t>تم انشاء المعهد العالي للتربية والعيادة النفسية مما كان له أثرا كبيرا على مستقبل علم النفس في مصر</a:t>
            </a:r>
            <a:endParaRPr lang="ar-EG" sz="2600" dirty="0"/>
          </a:p>
          <a:p>
            <a:pPr algn="just">
              <a:lnSpc>
                <a:spcPct val="150000"/>
              </a:lnSpc>
              <a:buFont typeface="Wingdings" panose="05000000000000000000" pitchFamily="2" charset="2"/>
              <a:buChar char="q"/>
            </a:pPr>
            <a:r>
              <a:rPr lang="ar-SA" sz="2400" dirty="0"/>
              <a:t>توجد الآن في مصر أوعية متخصصة للنشر مثل</a:t>
            </a:r>
            <a:r>
              <a:rPr lang="ar-EG" sz="2400" dirty="0"/>
              <a:t> </a:t>
            </a:r>
            <a:r>
              <a:rPr lang="ar-SA" sz="2400" dirty="0"/>
              <a:t>مجلة علم النفس</a:t>
            </a:r>
            <a:r>
              <a:rPr lang="ar-EG" sz="2400" dirty="0"/>
              <a:t> و</a:t>
            </a:r>
            <a:r>
              <a:rPr lang="ar-SA" sz="2400" dirty="0"/>
              <a:t>المجلة المصرية للدراسات النفسية</a:t>
            </a:r>
            <a:r>
              <a:rPr lang="ar-EG" sz="2400" dirty="0"/>
              <a:t> و</a:t>
            </a:r>
            <a:r>
              <a:rPr lang="ar-SA" sz="2400" dirty="0"/>
              <a:t>مجلة رابطة الاخصائيين النفسيين</a:t>
            </a:r>
            <a:endParaRPr lang="ar-EG" sz="2400" dirty="0"/>
          </a:p>
          <a:p>
            <a:pPr algn="just">
              <a:lnSpc>
                <a:spcPct val="150000"/>
              </a:lnSpc>
              <a:buFont typeface="Wingdings" panose="05000000000000000000" pitchFamily="2" charset="2"/>
              <a:buChar char="q"/>
            </a:pPr>
            <a:r>
              <a:rPr lang="ar-EG" sz="2400" dirty="0"/>
              <a:t>يوجد </a:t>
            </a:r>
            <a:r>
              <a:rPr lang="ar-SA" sz="2400" dirty="0"/>
              <a:t>عدد من المجلات الأكاديمية في غير علم النفس تهتم بنشر البحوث النفسية مثل؛ الكتاب السنوي لعلم</a:t>
            </a:r>
            <a:r>
              <a:rPr lang="ar-AE" sz="2400" dirty="0"/>
              <a:t> النفس</a:t>
            </a:r>
            <a:r>
              <a:rPr lang="ar-EG" sz="2400" dirty="0"/>
              <a:t>.</a:t>
            </a:r>
            <a:r>
              <a:rPr lang="ar-SA" sz="2400" dirty="0"/>
              <a:t> </a:t>
            </a:r>
            <a:endParaRPr lang="en-US" sz="2600" dirty="0"/>
          </a:p>
        </p:txBody>
      </p:sp>
      <p:sp>
        <p:nvSpPr>
          <p:cNvPr id="7" name="TextBox 6">
            <a:extLst>
              <a:ext uri="{FF2B5EF4-FFF2-40B4-BE49-F238E27FC236}">
                <a16:creationId xmlns:a16="http://schemas.microsoft.com/office/drawing/2014/main" id="{8F92FABC-499C-4D79-B381-075F430C5BF5}"/>
              </a:ext>
            </a:extLst>
          </p:cNvPr>
          <p:cNvSpPr txBox="1"/>
          <p:nvPr/>
        </p:nvSpPr>
        <p:spPr>
          <a:xfrm>
            <a:off x="3264456" y="121212"/>
            <a:ext cx="6096000" cy="646331"/>
          </a:xfrm>
          <a:prstGeom prst="rect">
            <a:avLst/>
          </a:prstGeom>
          <a:noFill/>
        </p:spPr>
        <p:txBody>
          <a:bodyPr wrap="square">
            <a:spAutoFit/>
          </a:bodyPr>
          <a:lstStyle/>
          <a:p>
            <a:pPr algn="ctr"/>
            <a:r>
              <a:rPr lang="ar-EG" sz="3600" dirty="0">
                <a:solidFill>
                  <a:srgbClr val="FF0000"/>
                </a:solidFill>
              </a:rPr>
              <a:t>ملامح علم النفس العربي</a:t>
            </a:r>
          </a:p>
        </p:txBody>
      </p:sp>
    </p:spTree>
    <p:extLst>
      <p:ext uri="{BB962C8B-B14F-4D97-AF65-F5344CB8AC3E}">
        <p14:creationId xmlns:p14="http://schemas.microsoft.com/office/powerpoint/2010/main" val="60069622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عنوان 1">
            <a:extLst>
              <a:ext uri="{FF2B5EF4-FFF2-40B4-BE49-F238E27FC236}">
                <a16:creationId xmlns:a16="http://schemas.microsoft.com/office/drawing/2014/main" id="{E9F1BDF5-9A6A-486F-9804-AED435A383C2}"/>
              </a:ext>
            </a:extLst>
          </p:cNvPr>
          <p:cNvSpPr>
            <a:spLocks noGrp="1"/>
          </p:cNvSpPr>
          <p:nvPr>
            <p:ph type="title"/>
          </p:nvPr>
        </p:nvSpPr>
        <p:spPr>
          <a:xfrm>
            <a:off x="838200" y="365125"/>
            <a:ext cx="10515600" cy="1325563"/>
          </a:xfrm>
        </p:spPr>
        <p:txBody>
          <a:bodyPr>
            <a:normAutofit/>
          </a:bodyPr>
          <a:lstStyle/>
          <a:p>
            <a:pPr algn="ctr"/>
            <a:r>
              <a:rPr lang="ar-SA" b="1" dirty="0">
                <a:solidFill>
                  <a:srgbClr val="FF0000"/>
                </a:solidFill>
              </a:rPr>
              <a:t>الكتب الدراسية </a:t>
            </a:r>
            <a:r>
              <a:rPr lang="en-US" b="1" dirty="0">
                <a:solidFill>
                  <a:srgbClr val="FF0000"/>
                </a:solidFill>
              </a:rPr>
              <a:t>Textbooks</a:t>
            </a:r>
            <a:r>
              <a:rPr lang="en-US" b="1" dirty="0"/>
              <a:t>	</a:t>
            </a:r>
            <a:endParaRPr lang="en-US" dirty="0"/>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عنصر نائب للمحتوى 2">
            <a:extLst>
              <a:ext uri="{FF2B5EF4-FFF2-40B4-BE49-F238E27FC236}">
                <a16:creationId xmlns:a16="http://schemas.microsoft.com/office/drawing/2014/main" id="{68DECB62-3060-4BE9-BE3D-44545A706CB3}"/>
              </a:ext>
            </a:extLst>
          </p:cNvPr>
          <p:cNvSpPr>
            <a:spLocks noGrp="1"/>
          </p:cNvSpPr>
          <p:nvPr>
            <p:ph idx="1"/>
          </p:nvPr>
        </p:nvSpPr>
        <p:spPr>
          <a:xfrm>
            <a:off x="838200" y="1825625"/>
            <a:ext cx="10515600" cy="4351338"/>
          </a:xfrm>
        </p:spPr>
        <p:txBody>
          <a:bodyPr>
            <a:normAutofit fontScale="85000" lnSpcReduction="20000"/>
          </a:bodyPr>
          <a:lstStyle/>
          <a:p>
            <a:pPr algn="just">
              <a:lnSpc>
                <a:spcPct val="150000"/>
              </a:lnSpc>
              <a:buFont typeface="Wingdings" panose="05000000000000000000" pitchFamily="2" charset="2"/>
              <a:buChar char="q"/>
            </a:pPr>
            <a:r>
              <a:rPr lang="ar-EG" dirty="0"/>
              <a:t> </a:t>
            </a:r>
            <a:r>
              <a:rPr lang="ar-SA" dirty="0"/>
              <a:t>صدرت خلال العقود الأخيرة مئات من الكتب النفسية – معظمها في مصر- باللغة العربية تناولت جميع فروع علم النفس </a:t>
            </a:r>
            <a:r>
              <a:rPr lang="ar-EG" dirty="0"/>
              <a:t>وقليل من كتب</a:t>
            </a:r>
            <a:r>
              <a:rPr lang="ar-SA" dirty="0"/>
              <a:t> علم النفس الحيواني والعصبي والتجريبي.</a:t>
            </a:r>
            <a:endParaRPr lang="en-US" dirty="0"/>
          </a:p>
          <a:p>
            <a:pPr marL="0" indent="0" algn="just">
              <a:lnSpc>
                <a:spcPct val="150000"/>
              </a:lnSpc>
              <a:buNone/>
            </a:pPr>
            <a:r>
              <a:rPr lang="ar-SA" b="1" dirty="0"/>
              <a:t>ترجمة الكتب الأجنبية:</a:t>
            </a:r>
            <a:endParaRPr lang="en-US" dirty="0"/>
          </a:p>
          <a:p>
            <a:pPr algn="just">
              <a:lnSpc>
                <a:spcPct val="150000"/>
              </a:lnSpc>
              <a:buFont typeface="Wingdings" panose="05000000000000000000" pitchFamily="2" charset="2"/>
              <a:buChar char="q"/>
            </a:pPr>
            <a:r>
              <a:rPr lang="ar-SA" dirty="0"/>
              <a:t>وضع يوسف مراد ومصطفى زيور معايير ترجمة المصطلحات النفسية الى اللغة العربية من خلال كتاباتهم في المجلة المصرية لعلم النفس، وقد تم ترجمة كتب لمؤلفين مثل ايزنك، انستازي، فرويد، جيلفورد، شابيرو، بيتس،..... </a:t>
            </a:r>
            <a:endParaRPr lang="ar-EG" dirty="0"/>
          </a:p>
          <a:p>
            <a:pPr algn="just">
              <a:lnSpc>
                <a:spcPct val="150000"/>
              </a:lnSpc>
              <a:buFont typeface="Wingdings" panose="05000000000000000000" pitchFamily="2" charset="2"/>
              <a:buChar char="q"/>
            </a:pPr>
            <a:r>
              <a:rPr lang="ar-EG" dirty="0"/>
              <a:t> </a:t>
            </a:r>
            <a:r>
              <a:rPr lang="ar-SA" dirty="0"/>
              <a:t>يعتمد الدارسين لعلم النفس في العالم العربي على مجموعة من الكتب أغلبها لمؤلفين مصريين، وفي بعض الحالات كتب أوروبية أو أمريكية.</a:t>
            </a:r>
            <a:endParaRPr lang="en-US" dirty="0"/>
          </a:p>
          <a:p>
            <a:pPr marL="0" indent="0" algn="just">
              <a:lnSpc>
                <a:spcPct val="150000"/>
              </a:lnSpc>
              <a:buNone/>
            </a:pPr>
            <a:endParaRPr lang="en-US" dirty="0"/>
          </a:p>
        </p:txBody>
      </p:sp>
    </p:spTree>
    <p:extLst>
      <p:ext uri="{BB962C8B-B14F-4D97-AF65-F5344CB8AC3E}">
        <p14:creationId xmlns:p14="http://schemas.microsoft.com/office/powerpoint/2010/main" val="382893393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عنوان 1">
            <a:extLst>
              <a:ext uri="{FF2B5EF4-FFF2-40B4-BE49-F238E27FC236}">
                <a16:creationId xmlns:a16="http://schemas.microsoft.com/office/drawing/2014/main" id="{C883D9FE-4850-46FC-9B26-EAA25C236F60}"/>
              </a:ext>
            </a:extLst>
          </p:cNvPr>
          <p:cNvSpPr>
            <a:spLocks noGrp="1"/>
          </p:cNvSpPr>
          <p:nvPr>
            <p:ph type="title"/>
          </p:nvPr>
        </p:nvSpPr>
        <p:spPr>
          <a:xfrm>
            <a:off x="838200" y="365125"/>
            <a:ext cx="10515600" cy="1325563"/>
          </a:xfrm>
        </p:spPr>
        <p:txBody>
          <a:bodyPr>
            <a:normAutofit/>
          </a:bodyPr>
          <a:lstStyle/>
          <a:p>
            <a:pPr algn="ctr"/>
            <a:r>
              <a:rPr lang="ar-SA" b="1" dirty="0">
                <a:solidFill>
                  <a:srgbClr val="FF0000"/>
                </a:solidFill>
              </a:rPr>
              <a:t>الجمعيات العلمية</a:t>
            </a:r>
            <a:endParaRPr lang="en-US" dirty="0">
              <a:solidFill>
                <a:srgbClr val="FF0000"/>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عنصر نائب للمحتوى 2">
            <a:extLst>
              <a:ext uri="{FF2B5EF4-FFF2-40B4-BE49-F238E27FC236}">
                <a16:creationId xmlns:a16="http://schemas.microsoft.com/office/drawing/2014/main" id="{04FCB176-44DA-4782-866C-5AA439BBF7C6}"/>
              </a:ext>
            </a:extLst>
          </p:cNvPr>
          <p:cNvSpPr>
            <a:spLocks noGrp="1"/>
          </p:cNvSpPr>
          <p:nvPr>
            <p:ph idx="1"/>
          </p:nvPr>
        </p:nvSpPr>
        <p:spPr>
          <a:xfrm>
            <a:off x="838200" y="1392702"/>
            <a:ext cx="10515600" cy="4784261"/>
          </a:xfrm>
        </p:spPr>
        <p:txBody>
          <a:bodyPr>
            <a:normAutofit fontScale="85000" lnSpcReduction="10000"/>
          </a:bodyPr>
          <a:lstStyle/>
          <a:p>
            <a:pPr algn="just">
              <a:lnSpc>
                <a:spcPct val="150000"/>
              </a:lnSpc>
              <a:buFont typeface="Wingdings" panose="05000000000000000000" pitchFamily="2" charset="2"/>
              <a:buChar char="q"/>
            </a:pPr>
            <a:r>
              <a:rPr lang="ar-SA" dirty="0"/>
              <a:t>توجد في مصر جمعيتين علميتين هما</a:t>
            </a:r>
            <a:endParaRPr lang="en-US" dirty="0"/>
          </a:p>
          <a:p>
            <a:pPr algn="just">
              <a:lnSpc>
                <a:spcPct val="150000"/>
              </a:lnSpc>
              <a:buFont typeface="Wingdings" panose="05000000000000000000" pitchFamily="2" charset="2"/>
              <a:buChar char="ü"/>
            </a:pPr>
            <a:r>
              <a:rPr lang="ar-SA" dirty="0"/>
              <a:t> الجمعية المصرية للدراسات النفسية </a:t>
            </a:r>
            <a:r>
              <a:rPr lang="en-US" dirty="0"/>
              <a:t>The Egyptian Association Of Psychological Studies ( EAPS)</a:t>
            </a:r>
            <a:r>
              <a:rPr lang="ar-SA" dirty="0"/>
              <a:t> تأسست عام 1948م وكانت ضمن عشرين رابطة دولية شاركت في تأسيس الاتحاد ال</a:t>
            </a:r>
            <a:r>
              <a:rPr lang="ar-EG" dirty="0"/>
              <a:t>د</a:t>
            </a:r>
            <a:r>
              <a:rPr lang="ar-SA" dirty="0"/>
              <a:t>ولي لعلم النفس عام 1951م، </a:t>
            </a:r>
            <a:r>
              <a:rPr lang="en-US" dirty="0"/>
              <a:t>International Union Of Psychological Science (</a:t>
            </a:r>
            <a:r>
              <a:rPr lang="en-US" dirty="0" err="1"/>
              <a:t>IUPsyS</a:t>
            </a:r>
            <a:r>
              <a:rPr lang="en-US" dirty="0"/>
              <a:t>)</a:t>
            </a:r>
            <a:r>
              <a:rPr lang="ar-SA" dirty="0"/>
              <a:t> </a:t>
            </a:r>
            <a:endParaRPr lang="en-US" dirty="0"/>
          </a:p>
          <a:p>
            <a:pPr algn="just">
              <a:lnSpc>
                <a:spcPct val="150000"/>
              </a:lnSpc>
              <a:buFont typeface="Wingdings" panose="05000000000000000000" pitchFamily="2" charset="2"/>
              <a:buChar char="ü"/>
            </a:pPr>
            <a:r>
              <a:rPr lang="ar-SA" dirty="0"/>
              <a:t>رابطة الاخصائيين النفسانيين </a:t>
            </a:r>
            <a:r>
              <a:rPr lang="en-US" dirty="0"/>
              <a:t>Egyptian Psychological Association</a:t>
            </a:r>
            <a:r>
              <a:rPr lang="ar-SA" dirty="0"/>
              <a:t> ، وتأسست عام 1980م، وكلا الجمعيتين لها مجلة خاصة.</a:t>
            </a:r>
            <a:endParaRPr lang="en-US" dirty="0">
              <a:effectLst/>
            </a:endParaRPr>
          </a:p>
          <a:p>
            <a:pPr algn="just">
              <a:lnSpc>
                <a:spcPct val="150000"/>
              </a:lnSpc>
              <a:buFont typeface="Wingdings" panose="05000000000000000000" pitchFamily="2" charset="2"/>
              <a:buChar char="q"/>
            </a:pPr>
            <a:r>
              <a:rPr lang="ar-SA" dirty="0"/>
              <a:t>أنشئت مؤخرا عدد من الجمعيات الوطنية لعلم النفس في عدد من الدول العربية؛ لبنان، العراق، اليمن، المغرب، تونس، الجزائر، السودان، الا أن تأثير وجود هذه الجمعيات ما زال محدود للغاية</a:t>
            </a:r>
            <a:endParaRPr lang="en-US" dirty="0">
              <a:effectLst/>
            </a:endParaRPr>
          </a:p>
          <a:p>
            <a:pPr marL="0" indent="0">
              <a:buNone/>
            </a:pPr>
            <a:endParaRPr lang="en-US" dirty="0"/>
          </a:p>
        </p:txBody>
      </p:sp>
    </p:spTree>
    <p:extLst>
      <p:ext uri="{BB962C8B-B14F-4D97-AF65-F5344CB8AC3E}">
        <p14:creationId xmlns:p14="http://schemas.microsoft.com/office/powerpoint/2010/main" val="85279112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عنوان 1">
            <a:extLst>
              <a:ext uri="{FF2B5EF4-FFF2-40B4-BE49-F238E27FC236}">
                <a16:creationId xmlns:a16="http://schemas.microsoft.com/office/drawing/2014/main" id="{FB7E395D-8C22-482D-85AC-47F72DFEA119}"/>
              </a:ext>
            </a:extLst>
          </p:cNvPr>
          <p:cNvSpPr>
            <a:spLocks noGrp="1"/>
          </p:cNvSpPr>
          <p:nvPr>
            <p:ph type="title"/>
          </p:nvPr>
        </p:nvSpPr>
        <p:spPr>
          <a:xfrm>
            <a:off x="838200" y="365125"/>
            <a:ext cx="10515600" cy="1325563"/>
          </a:xfrm>
        </p:spPr>
        <p:txBody>
          <a:bodyPr>
            <a:normAutofit/>
          </a:bodyPr>
          <a:lstStyle/>
          <a:p>
            <a:pPr algn="ctr"/>
            <a:r>
              <a:rPr lang="ar-SA" sz="3200" b="1" dirty="0">
                <a:solidFill>
                  <a:srgbClr val="FF0000"/>
                </a:solidFill>
              </a:rPr>
              <a:t>فرص العمل</a:t>
            </a:r>
            <a:r>
              <a:rPr lang="ar-EG" sz="3200" b="1" dirty="0">
                <a:solidFill>
                  <a:srgbClr val="FF0000"/>
                </a:solidFill>
              </a:rPr>
              <a:t> </a:t>
            </a:r>
            <a:r>
              <a:rPr lang="ar-SA" sz="3200" b="1" dirty="0">
                <a:solidFill>
                  <a:srgbClr val="FF0000"/>
                </a:solidFill>
              </a:rPr>
              <a:t> </a:t>
            </a:r>
            <a:r>
              <a:rPr lang="en-US" sz="3200" b="1" dirty="0">
                <a:solidFill>
                  <a:srgbClr val="FF0000"/>
                </a:solidFill>
              </a:rPr>
              <a:t>Job Opportunities</a:t>
            </a:r>
            <a:endParaRPr lang="en-US" sz="3200" dirty="0">
              <a:solidFill>
                <a:srgbClr val="FF0000"/>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عنصر نائب للمحتوى 2">
            <a:extLst>
              <a:ext uri="{FF2B5EF4-FFF2-40B4-BE49-F238E27FC236}">
                <a16:creationId xmlns:a16="http://schemas.microsoft.com/office/drawing/2014/main" id="{E59718A8-0D8F-45AC-B2CF-006E49F1E89E}"/>
              </a:ext>
            </a:extLst>
          </p:cNvPr>
          <p:cNvSpPr>
            <a:spLocks noGrp="1"/>
          </p:cNvSpPr>
          <p:nvPr>
            <p:ph idx="1"/>
          </p:nvPr>
        </p:nvSpPr>
        <p:spPr>
          <a:xfrm>
            <a:off x="838200" y="1301858"/>
            <a:ext cx="10515600" cy="4875105"/>
          </a:xfrm>
        </p:spPr>
        <p:txBody>
          <a:bodyPr>
            <a:normAutofit fontScale="85000" lnSpcReduction="10000"/>
          </a:bodyPr>
          <a:lstStyle/>
          <a:p>
            <a:pPr algn="just">
              <a:lnSpc>
                <a:spcPct val="150000"/>
              </a:lnSpc>
              <a:buFont typeface="Wingdings" panose="05000000000000000000" pitchFamily="2" charset="2"/>
              <a:buChar char="q"/>
            </a:pPr>
            <a:r>
              <a:rPr lang="ar-SA" sz="2600" dirty="0"/>
              <a:t>تزايدت فرص العمل خلال العقدين الماضيين أمام خريجي أقسام علم النفس خاصة بعد اعتماد وزارة التربية والتعليم في مصر </a:t>
            </a:r>
            <a:r>
              <a:rPr lang="ar-SA" sz="2600" dirty="0">
                <a:solidFill>
                  <a:srgbClr val="FF0000"/>
                </a:solidFill>
              </a:rPr>
              <a:t>لوظيفة الاخصائي النفسي المدرسي </a:t>
            </a:r>
            <a:r>
              <a:rPr lang="ar-SA" sz="2600" dirty="0"/>
              <a:t>بجانب الفرص المتاحة في وزارات الصحة والصناعة والداخلية</a:t>
            </a:r>
            <a:endParaRPr lang="en-US" sz="2600" dirty="0"/>
          </a:p>
          <a:p>
            <a:pPr algn="just">
              <a:lnSpc>
                <a:spcPct val="150000"/>
              </a:lnSpc>
              <a:buFont typeface="Wingdings" panose="05000000000000000000" pitchFamily="2" charset="2"/>
              <a:buChar char="q"/>
            </a:pPr>
            <a:r>
              <a:rPr lang="ar-SA" sz="2600" dirty="0"/>
              <a:t>في عام 1950م أنشئت </a:t>
            </a:r>
            <a:r>
              <a:rPr lang="ar-SA" sz="2600" dirty="0">
                <a:solidFill>
                  <a:srgbClr val="FF0000"/>
                </a:solidFill>
              </a:rPr>
              <a:t>رابطة علم النفس التكاملي </a:t>
            </a:r>
            <a:r>
              <a:rPr lang="ar-SA" sz="2600" dirty="0"/>
              <a:t>من الحاصلين على الدكتوراه في علم النفس، بالإضافة الى انشاء عدد من </a:t>
            </a:r>
            <a:r>
              <a:rPr lang="ar-SA" sz="2600" dirty="0">
                <a:solidFill>
                  <a:srgbClr val="FF0000"/>
                </a:solidFill>
              </a:rPr>
              <a:t>الجامعات القاهرة والإسكندرية </a:t>
            </a:r>
            <a:r>
              <a:rPr lang="ar-SA" sz="2600" dirty="0"/>
              <a:t>وعين شمس مما ساهم في اعداد عدد من علماء النفس المؤهلين بالإضافة لعودة المبتعثين بعد حصولهم على الدكتوراه</a:t>
            </a:r>
            <a:endParaRPr lang="en-US" sz="2600" dirty="0"/>
          </a:p>
          <a:p>
            <a:pPr algn="just">
              <a:lnSpc>
                <a:spcPct val="150000"/>
              </a:lnSpc>
              <a:buFont typeface="Wingdings" panose="05000000000000000000" pitchFamily="2" charset="2"/>
              <a:buChar char="q"/>
            </a:pPr>
            <a:r>
              <a:rPr lang="ar-SA" sz="2600" dirty="0"/>
              <a:t> في عام 1965م صدر قانون بترسيم الاخصائيين النفسانيين ضمن فريق </a:t>
            </a:r>
            <a:r>
              <a:rPr lang="ar-SA" sz="2600" dirty="0">
                <a:solidFill>
                  <a:srgbClr val="FF0000"/>
                </a:solidFill>
              </a:rPr>
              <a:t>المعالجين بالعيادات والمستشفيات</a:t>
            </a:r>
            <a:endParaRPr lang="en-US" sz="2600" dirty="0">
              <a:solidFill>
                <a:srgbClr val="FF0000"/>
              </a:solidFill>
            </a:endParaRPr>
          </a:p>
          <a:p>
            <a:pPr algn="just">
              <a:lnSpc>
                <a:spcPct val="150000"/>
              </a:lnSpc>
              <a:buFont typeface="Wingdings" panose="05000000000000000000" pitchFamily="2" charset="2"/>
              <a:buChar char="q"/>
            </a:pPr>
            <a:r>
              <a:rPr lang="ar-SA" sz="2600" dirty="0"/>
              <a:t> في عام 1974م تم انشاء أول </a:t>
            </a:r>
            <a:r>
              <a:rPr lang="ar-SA" sz="2600" dirty="0">
                <a:solidFill>
                  <a:srgbClr val="FF0000"/>
                </a:solidFill>
              </a:rPr>
              <a:t>قسم مستقل لعلم النفس </a:t>
            </a:r>
            <a:r>
              <a:rPr lang="ar-SA" sz="2600" dirty="0"/>
              <a:t>بجامعة القاهرة، ثم اصبح هناك (16) قسما لعلم النفس بكليات الآداب فضلا عن وجود (44) قسما لعلم النفس التربوي والصحة النفسية بكليات التربية حتى عام 1992م</a:t>
            </a:r>
            <a:endParaRPr lang="ar-EG" sz="2600" dirty="0"/>
          </a:p>
        </p:txBody>
      </p:sp>
    </p:spTree>
    <p:extLst>
      <p:ext uri="{BB962C8B-B14F-4D97-AF65-F5344CB8AC3E}">
        <p14:creationId xmlns:p14="http://schemas.microsoft.com/office/powerpoint/2010/main" val="29750951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FB7E395D-8C22-482D-85AC-47F72DFEA119}"/>
              </a:ext>
            </a:extLst>
          </p:cNvPr>
          <p:cNvSpPr>
            <a:spLocks noGrp="1"/>
          </p:cNvSpPr>
          <p:nvPr>
            <p:ph type="title"/>
          </p:nvPr>
        </p:nvSpPr>
        <p:spPr>
          <a:xfrm>
            <a:off x="838200" y="-49213"/>
            <a:ext cx="10515600" cy="1325563"/>
          </a:xfrm>
        </p:spPr>
        <p:txBody>
          <a:bodyPr>
            <a:normAutofit/>
          </a:bodyPr>
          <a:lstStyle/>
          <a:p>
            <a:pPr algn="ctr"/>
            <a:r>
              <a:rPr lang="ar-EG" sz="3200" b="1" dirty="0">
                <a:solidFill>
                  <a:srgbClr val="FF0000"/>
                </a:solidFill>
              </a:rPr>
              <a:t>نماذج من </a:t>
            </a:r>
            <a:r>
              <a:rPr lang="ar-SA" sz="3200" b="1" dirty="0">
                <a:solidFill>
                  <a:srgbClr val="FF0000"/>
                </a:solidFill>
              </a:rPr>
              <a:t>العلماء العرب </a:t>
            </a:r>
            <a:r>
              <a:rPr lang="ar-EG" sz="3200" b="1" dirty="0">
                <a:solidFill>
                  <a:srgbClr val="FF0000"/>
                </a:solidFill>
              </a:rPr>
              <a:t>الذين</a:t>
            </a:r>
            <a:r>
              <a:rPr lang="ar-SA" sz="3200" b="1" dirty="0">
                <a:solidFill>
                  <a:srgbClr val="FF0000"/>
                </a:solidFill>
              </a:rPr>
              <a:t> أسهم</a:t>
            </a:r>
            <a:r>
              <a:rPr lang="ar-EG" sz="3200" b="1" dirty="0" err="1">
                <a:solidFill>
                  <a:srgbClr val="FF0000"/>
                </a:solidFill>
              </a:rPr>
              <a:t>وا</a:t>
            </a:r>
            <a:r>
              <a:rPr lang="ar-SA" sz="3200" b="1" dirty="0">
                <a:solidFill>
                  <a:srgbClr val="FF0000"/>
                </a:solidFill>
              </a:rPr>
              <a:t> في تطور علم النفس</a:t>
            </a:r>
            <a:endParaRPr lang="ar-EG" sz="3200" dirty="0">
              <a:solidFill>
                <a:srgbClr val="FF0000"/>
              </a:solidFill>
            </a:endParaRPr>
          </a:p>
        </p:txBody>
      </p:sp>
      <p:graphicFrame>
        <p:nvGraphicFramePr>
          <p:cNvPr id="9" name="Diagram 8">
            <a:extLst>
              <a:ext uri="{FF2B5EF4-FFF2-40B4-BE49-F238E27FC236}">
                <a16:creationId xmlns:a16="http://schemas.microsoft.com/office/drawing/2014/main" id="{0B7D83A3-2504-40CB-8A90-A3AAD7D80947}"/>
              </a:ext>
            </a:extLst>
          </p:cNvPr>
          <p:cNvGraphicFramePr/>
          <p:nvPr>
            <p:extLst>
              <p:ext uri="{D42A27DB-BD31-4B8C-83A1-F6EECF244321}">
                <p14:modId xmlns:p14="http://schemas.microsoft.com/office/powerpoint/2010/main" val="490848603"/>
              </p:ext>
            </p:extLst>
          </p:nvPr>
        </p:nvGraphicFramePr>
        <p:xfrm>
          <a:off x="1009649" y="1276350"/>
          <a:ext cx="10516305" cy="5276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7558630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graphicEl>
                                              <a:dgm id="{94292A55-CBA5-45BB-9DBB-29627A1F4E59}"/>
                                            </p:graphicEl>
                                          </p:spTgt>
                                        </p:tgtEl>
                                        <p:attrNameLst>
                                          <p:attrName>style.visibility</p:attrName>
                                        </p:attrNameLst>
                                      </p:cBhvr>
                                      <p:to>
                                        <p:strVal val="visible"/>
                                      </p:to>
                                    </p:set>
                                    <p:animEffect transition="in" filter="fade">
                                      <p:cBhvr>
                                        <p:cTn id="14" dur="1000"/>
                                        <p:tgtEl>
                                          <p:spTgt spid="9">
                                            <p:graphicEl>
                                              <a:dgm id="{94292A55-CBA5-45BB-9DBB-29627A1F4E59}"/>
                                            </p:graphicEl>
                                          </p:spTgt>
                                        </p:tgtEl>
                                      </p:cBhvr>
                                    </p:animEffect>
                                    <p:anim calcmode="lin" valueType="num">
                                      <p:cBhvr>
                                        <p:cTn id="15" dur="1000" fill="hold"/>
                                        <p:tgtEl>
                                          <p:spTgt spid="9">
                                            <p:graphicEl>
                                              <a:dgm id="{94292A55-CBA5-45BB-9DBB-29627A1F4E59}"/>
                                            </p:graphicEl>
                                          </p:spTgt>
                                        </p:tgtEl>
                                        <p:attrNameLst>
                                          <p:attrName>ppt_x</p:attrName>
                                        </p:attrNameLst>
                                      </p:cBhvr>
                                      <p:tavLst>
                                        <p:tav tm="0">
                                          <p:val>
                                            <p:strVal val="#ppt_x"/>
                                          </p:val>
                                        </p:tav>
                                        <p:tav tm="100000">
                                          <p:val>
                                            <p:strVal val="#ppt_x"/>
                                          </p:val>
                                        </p:tav>
                                      </p:tavLst>
                                    </p:anim>
                                    <p:anim calcmode="lin" valueType="num">
                                      <p:cBhvr>
                                        <p:cTn id="16" dur="1000" fill="hold"/>
                                        <p:tgtEl>
                                          <p:spTgt spid="9">
                                            <p:graphicEl>
                                              <a:dgm id="{94292A55-CBA5-45BB-9DBB-29627A1F4E59}"/>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graphicEl>
                                              <a:dgm id="{AFD5C93F-9A6C-42B9-8BA4-86AE3F2A386B}"/>
                                            </p:graphicEl>
                                          </p:spTgt>
                                        </p:tgtEl>
                                        <p:attrNameLst>
                                          <p:attrName>style.visibility</p:attrName>
                                        </p:attrNameLst>
                                      </p:cBhvr>
                                      <p:to>
                                        <p:strVal val="visible"/>
                                      </p:to>
                                    </p:set>
                                    <p:animEffect transition="in" filter="fade">
                                      <p:cBhvr>
                                        <p:cTn id="21" dur="1000"/>
                                        <p:tgtEl>
                                          <p:spTgt spid="9">
                                            <p:graphicEl>
                                              <a:dgm id="{AFD5C93F-9A6C-42B9-8BA4-86AE3F2A386B}"/>
                                            </p:graphicEl>
                                          </p:spTgt>
                                        </p:tgtEl>
                                      </p:cBhvr>
                                    </p:animEffect>
                                    <p:anim calcmode="lin" valueType="num">
                                      <p:cBhvr>
                                        <p:cTn id="22" dur="1000" fill="hold"/>
                                        <p:tgtEl>
                                          <p:spTgt spid="9">
                                            <p:graphicEl>
                                              <a:dgm id="{AFD5C93F-9A6C-42B9-8BA4-86AE3F2A386B}"/>
                                            </p:graphicEl>
                                          </p:spTgt>
                                        </p:tgtEl>
                                        <p:attrNameLst>
                                          <p:attrName>ppt_x</p:attrName>
                                        </p:attrNameLst>
                                      </p:cBhvr>
                                      <p:tavLst>
                                        <p:tav tm="0">
                                          <p:val>
                                            <p:strVal val="#ppt_x"/>
                                          </p:val>
                                        </p:tav>
                                        <p:tav tm="100000">
                                          <p:val>
                                            <p:strVal val="#ppt_x"/>
                                          </p:val>
                                        </p:tav>
                                      </p:tavLst>
                                    </p:anim>
                                    <p:anim calcmode="lin" valueType="num">
                                      <p:cBhvr>
                                        <p:cTn id="23" dur="1000" fill="hold"/>
                                        <p:tgtEl>
                                          <p:spTgt spid="9">
                                            <p:graphicEl>
                                              <a:dgm id="{AFD5C93F-9A6C-42B9-8BA4-86AE3F2A386B}"/>
                                            </p:graphicEl>
                                          </p:spTgt>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9">
                                            <p:graphicEl>
                                              <a:dgm id="{66B72AFD-CB3A-4776-9776-C5001EE7F0A3}"/>
                                            </p:graphicEl>
                                          </p:spTgt>
                                        </p:tgtEl>
                                        <p:attrNameLst>
                                          <p:attrName>style.visibility</p:attrName>
                                        </p:attrNameLst>
                                      </p:cBhvr>
                                      <p:to>
                                        <p:strVal val="visible"/>
                                      </p:to>
                                    </p:set>
                                    <p:animEffect transition="in" filter="fade">
                                      <p:cBhvr>
                                        <p:cTn id="26" dur="1000"/>
                                        <p:tgtEl>
                                          <p:spTgt spid="9">
                                            <p:graphicEl>
                                              <a:dgm id="{66B72AFD-CB3A-4776-9776-C5001EE7F0A3}"/>
                                            </p:graphicEl>
                                          </p:spTgt>
                                        </p:tgtEl>
                                      </p:cBhvr>
                                    </p:animEffect>
                                    <p:anim calcmode="lin" valueType="num">
                                      <p:cBhvr>
                                        <p:cTn id="27" dur="1000" fill="hold"/>
                                        <p:tgtEl>
                                          <p:spTgt spid="9">
                                            <p:graphicEl>
                                              <a:dgm id="{66B72AFD-CB3A-4776-9776-C5001EE7F0A3}"/>
                                            </p:graphicEl>
                                          </p:spTgt>
                                        </p:tgtEl>
                                        <p:attrNameLst>
                                          <p:attrName>ppt_x</p:attrName>
                                        </p:attrNameLst>
                                      </p:cBhvr>
                                      <p:tavLst>
                                        <p:tav tm="0">
                                          <p:val>
                                            <p:strVal val="#ppt_x"/>
                                          </p:val>
                                        </p:tav>
                                        <p:tav tm="100000">
                                          <p:val>
                                            <p:strVal val="#ppt_x"/>
                                          </p:val>
                                        </p:tav>
                                      </p:tavLst>
                                    </p:anim>
                                    <p:anim calcmode="lin" valueType="num">
                                      <p:cBhvr>
                                        <p:cTn id="28" dur="1000" fill="hold"/>
                                        <p:tgtEl>
                                          <p:spTgt spid="9">
                                            <p:graphicEl>
                                              <a:dgm id="{66B72AFD-CB3A-4776-9776-C5001EE7F0A3}"/>
                                            </p:graphic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9">
                                            <p:graphicEl>
                                              <a:dgm id="{4B56411A-E5A0-4055-939F-8D2ED6198B9F}"/>
                                            </p:graphicEl>
                                          </p:spTgt>
                                        </p:tgtEl>
                                        <p:attrNameLst>
                                          <p:attrName>style.visibility</p:attrName>
                                        </p:attrNameLst>
                                      </p:cBhvr>
                                      <p:to>
                                        <p:strVal val="visible"/>
                                      </p:to>
                                    </p:set>
                                    <p:animEffect transition="in" filter="fade">
                                      <p:cBhvr>
                                        <p:cTn id="33" dur="1000"/>
                                        <p:tgtEl>
                                          <p:spTgt spid="9">
                                            <p:graphicEl>
                                              <a:dgm id="{4B56411A-E5A0-4055-939F-8D2ED6198B9F}"/>
                                            </p:graphicEl>
                                          </p:spTgt>
                                        </p:tgtEl>
                                      </p:cBhvr>
                                    </p:animEffect>
                                    <p:anim calcmode="lin" valueType="num">
                                      <p:cBhvr>
                                        <p:cTn id="34" dur="1000" fill="hold"/>
                                        <p:tgtEl>
                                          <p:spTgt spid="9">
                                            <p:graphicEl>
                                              <a:dgm id="{4B56411A-E5A0-4055-939F-8D2ED6198B9F}"/>
                                            </p:graphicEl>
                                          </p:spTgt>
                                        </p:tgtEl>
                                        <p:attrNameLst>
                                          <p:attrName>ppt_x</p:attrName>
                                        </p:attrNameLst>
                                      </p:cBhvr>
                                      <p:tavLst>
                                        <p:tav tm="0">
                                          <p:val>
                                            <p:strVal val="#ppt_x"/>
                                          </p:val>
                                        </p:tav>
                                        <p:tav tm="100000">
                                          <p:val>
                                            <p:strVal val="#ppt_x"/>
                                          </p:val>
                                        </p:tav>
                                      </p:tavLst>
                                    </p:anim>
                                    <p:anim calcmode="lin" valueType="num">
                                      <p:cBhvr>
                                        <p:cTn id="35" dur="1000" fill="hold"/>
                                        <p:tgtEl>
                                          <p:spTgt spid="9">
                                            <p:graphicEl>
                                              <a:dgm id="{4B56411A-E5A0-4055-939F-8D2ED6198B9F}"/>
                                            </p:graphicEl>
                                          </p:spTgt>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9">
                                            <p:graphicEl>
                                              <a:dgm id="{FBD123A6-2C25-4C64-A39D-12A004EE8EEA}"/>
                                            </p:graphicEl>
                                          </p:spTgt>
                                        </p:tgtEl>
                                        <p:attrNameLst>
                                          <p:attrName>style.visibility</p:attrName>
                                        </p:attrNameLst>
                                      </p:cBhvr>
                                      <p:to>
                                        <p:strVal val="visible"/>
                                      </p:to>
                                    </p:set>
                                    <p:animEffect transition="in" filter="fade">
                                      <p:cBhvr>
                                        <p:cTn id="38" dur="1000"/>
                                        <p:tgtEl>
                                          <p:spTgt spid="9">
                                            <p:graphicEl>
                                              <a:dgm id="{FBD123A6-2C25-4C64-A39D-12A004EE8EEA}"/>
                                            </p:graphicEl>
                                          </p:spTgt>
                                        </p:tgtEl>
                                      </p:cBhvr>
                                    </p:animEffect>
                                    <p:anim calcmode="lin" valueType="num">
                                      <p:cBhvr>
                                        <p:cTn id="39" dur="1000" fill="hold"/>
                                        <p:tgtEl>
                                          <p:spTgt spid="9">
                                            <p:graphicEl>
                                              <a:dgm id="{FBD123A6-2C25-4C64-A39D-12A004EE8EEA}"/>
                                            </p:graphicEl>
                                          </p:spTgt>
                                        </p:tgtEl>
                                        <p:attrNameLst>
                                          <p:attrName>ppt_x</p:attrName>
                                        </p:attrNameLst>
                                      </p:cBhvr>
                                      <p:tavLst>
                                        <p:tav tm="0">
                                          <p:val>
                                            <p:strVal val="#ppt_x"/>
                                          </p:val>
                                        </p:tav>
                                        <p:tav tm="100000">
                                          <p:val>
                                            <p:strVal val="#ppt_x"/>
                                          </p:val>
                                        </p:tav>
                                      </p:tavLst>
                                    </p:anim>
                                    <p:anim calcmode="lin" valueType="num">
                                      <p:cBhvr>
                                        <p:cTn id="40" dur="1000" fill="hold"/>
                                        <p:tgtEl>
                                          <p:spTgt spid="9">
                                            <p:graphicEl>
                                              <a:dgm id="{FBD123A6-2C25-4C64-A39D-12A004EE8EEA}"/>
                                            </p:graphic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9">
                                            <p:graphicEl>
                                              <a:dgm id="{624B72E4-BA50-4FB7-9B79-74C4F3EBEEB7}"/>
                                            </p:graphicEl>
                                          </p:spTgt>
                                        </p:tgtEl>
                                        <p:attrNameLst>
                                          <p:attrName>style.visibility</p:attrName>
                                        </p:attrNameLst>
                                      </p:cBhvr>
                                      <p:to>
                                        <p:strVal val="visible"/>
                                      </p:to>
                                    </p:set>
                                    <p:animEffect transition="in" filter="fade">
                                      <p:cBhvr>
                                        <p:cTn id="45" dur="1000"/>
                                        <p:tgtEl>
                                          <p:spTgt spid="9">
                                            <p:graphicEl>
                                              <a:dgm id="{624B72E4-BA50-4FB7-9B79-74C4F3EBEEB7}"/>
                                            </p:graphicEl>
                                          </p:spTgt>
                                        </p:tgtEl>
                                      </p:cBhvr>
                                    </p:animEffect>
                                    <p:anim calcmode="lin" valueType="num">
                                      <p:cBhvr>
                                        <p:cTn id="46" dur="1000" fill="hold"/>
                                        <p:tgtEl>
                                          <p:spTgt spid="9">
                                            <p:graphicEl>
                                              <a:dgm id="{624B72E4-BA50-4FB7-9B79-74C4F3EBEEB7}"/>
                                            </p:graphicEl>
                                          </p:spTgt>
                                        </p:tgtEl>
                                        <p:attrNameLst>
                                          <p:attrName>ppt_x</p:attrName>
                                        </p:attrNameLst>
                                      </p:cBhvr>
                                      <p:tavLst>
                                        <p:tav tm="0">
                                          <p:val>
                                            <p:strVal val="#ppt_x"/>
                                          </p:val>
                                        </p:tav>
                                        <p:tav tm="100000">
                                          <p:val>
                                            <p:strVal val="#ppt_x"/>
                                          </p:val>
                                        </p:tav>
                                      </p:tavLst>
                                    </p:anim>
                                    <p:anim calcmode="lin" valueType="num">
                                      <p:cBhvr>
                                        <p:cTn id="47" dur="1000" fill="hold"/>
                                        <p:tgtEl>
                                          <p:spTgt spid="9">
                                            <p:graphicEl>
                                              <a:dgm id="{624B72E4-BA50-4FB7-9B79-74C4F3EBEEB7}"/>
                                            </p:graphicEl>
                                          </p:spTgt>
                                        </p:tgtEl>
                                        <p:attrNameLst>
                                          <p:attrName>ppt_y</p:attrName>
                                        </p:attrNameLst>
                                      </p:cBhvr>
                                      <p:tavLst>
                                        <p:tav tm="0">
                                          <p:val>
                                            <p:strVal val="#ppt_y+.1"/>
                                          </p:val>
                                        </p:tav>
                                        <p:tav tm="100000">
                                          <p:val>
                                            <p:strVal val="#ppt_y"/>
                                          </p:val>
                                        </p:tav>
                                      </p:tavLst>
                                    </p:anim>
                                  </p:childTnLst>
                                </p:cTn>
                              </p:par>
                              <p:par>
                                <p:cTn id="48" presetID="42" presetClass="entr" presetSubtype="0" fill="hold" grpId="0" nodeType="withEffect">
                                  <p:stCondLst>
                                    <p:cond delay="0"/>
                                  </p:stCondLst>
                                  <p:childTnLst>
                                    <p:set>
                                      <p:cBhvr>
                                        <p:cTn id="49" dur="1" fill="hold">
                                          <p:stCondLst>
                                            <p:cond delay="0"/>
                                          </p:stCondLst>
                                        </p:cTn>
                                        <p:tgtEl>
                                          <p:spTgt spid="9">
                                            <p:graphicEl>
                                              <a:dgm id="{75E1F4F7-571C-4404-A2DE-A6A6E2CD25DF}"/>
                                            </p:graphicEl>
                                          </p:spTgt>
                                        </p:tgtEl>
                                        <p:attrNameLst>
                                          <p:attrName>style.visibility</p:attrName>
                                        </p:attrNameLst>
                                      </p:cBhvr>
                                      <p:to>
                                        <p:strVal val="visible"/>
                                      </p:to>
                                    </p:set>
                                    <p:animEffect transition="in" filter="fade">
                                      <p:cBhvr>
                                        <p:cTn id="50" dur="1000"/>
                                        <p:tgtEl>
                                          <p:spTgt spid="9">
                                            <p:graphicEl>
                                              <a:dgm id="{75E1F4F7-571C-4404-A2DE-A6A6E2CD25DF}"/>
                                            </p:graphicEl>
                                          </p:spTgt>
                                        </p:tgtEl>
                                      </p:cBhvr>
                                    </p:animEffect>
                                    <p:anim calcmode="lin" valueType="num">
                                      <p:cBhvr>
                                        <p:cTn id="51" dur="1000" fill="hold"/>
                                        <p:tgtEl>
                                          <p:spTgt spid="9">
                                            <p:graphicEl>
                                              <a:dgm id="{75E1F4F7-571C-4404-A2DE-A6A6E2CD25DF}"/>
                                            </p:graphicEl>
                                          </p:spTgt>
                                        </p:tgtEl>
                                        <p:attrNameLst>
                                          <p:attrName>ppt_x</p:attrName>
                                        </p:attrNameLst>
                                      </p:cBhvr>
                                      <p:tavLst>
                                        <p:tav tm="0">
                                          <p:val>
                                            <p:strVal val="#ppt_x"/>
                                          </p:val>
                                        </p:tav>
                                        <p:tav tm="100000">
                                          <p:val>
                                            <p:strVal val="#ppt_x"/>
                                          </p:val>
                                        </p:tav>
                                      </p:tavLst>
                                    </p:anim>
                                    <p:anim calcmode="lin" valueType="num">
                                      <p:cBhvr>
                                        <p:cTn id="52" dur="1000" fill="hold"/>
                                        <p:tgtEl>
                                          <p:spTgt spid="9">
                                            <p:graphicEl>
                                              <a:dgm id="{75E1F4F7-571C-4404-A2DE-A6A6E2CD25DF}"/>
                                            </p:graphic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grpId="0" nodeType="clickEffect">
                                  <p:stCondLst>
                                    <p:cond delay="0"/>
                                  </p:stCondLst>
                                  <p:childTnLst>
                                    <p:set>
                                      <p:cBhvr>
                                        <p:cTn id="56" dur="1" fill="hold">
                                          <p:stCondLst>
                                            <p:cond delay="0"/>
                                          </p:stCondLst>
                                        </p:cTn>
                                        <p:tgtEl>
                                          <p:spTgt spid="9">
                                            <p:graphicEl>
                                              <a:dgm id="{FF9946DB-2DE0-4CB7-AFD5-9E1DC544FC33}"/>
                                            </p:graphicEl>
                                          </p:spTgt>
                                        </p:tgtEl>
                                        <p:attrNameLst>
                                          <p:attrName>style.visibility</p:attrName>
                                        </p:attrNameLst>
                                      </p:cBhvr>
                                      <p:to>
                                        <p:strVal val="visible"/>
                                      </p:to>
                                    </p:set>
                                    <p:animEffect transition="in" filter="fade">
                                      <p:cBhvr>
                                        <p:cTn id="57" dur="1000"/>
                                        <p:tgtEl>
                                          <p:spTgt spid="9">
                                            <p:graphicEl>
                                              <a:dgm id="{FF9946DB-2DE0-4CB7-AFD5-9E1DC544FC33}"/>
                                            </p:graphicEl>
                                          </p:spTgt>
                                        </p:tgtEl>
                                      </p:cBhvr>
                                    </p:animEffect>
                                    <p:anim calcmode="lin" valueType="num">
                                      <p:cBhvr>
                                        <p:cTn id="58" dur="1000" fill="hold"/>
                                        <p:tgtEl>
                                          <p:spTgt spid="9">
                                            <p:graphicEl>
                                              <a:dgm id="{FF9946DB-2DE0-4CB7-AFD5-9E1DC544FC33}"/>
                                            </p:graphicEl>
                                          </p:spTgt>
                                        </p:tgtEl>
                                        <p:attrNameLst>
                                          <p:attrName>ppt_x</p:attrName>
                                        </p:attrNameLst>
                                      </p:cBhvr>
                                      <p:tavLst>
                                        <p:tav tm="0">
                                          <p:val>
                                            <p:strVal val="#ppt_x"/>
                                          </p:val>
                                        </p:tav>
                                        <p:tav tm="100000">
                                          <p:val>
                                            <p:strVal val="#ppt_x"/>
                                          </p:val>
                                        </p:tav>
                                      </p:tavLst>
                                    </p:anim>
                                    <p:anim calcmode="lin" valueType="num">
                                      <p:cBhvr>
                                        <p:cTn id="59" dur="1000" fill="hold"/>
                                        <p:tgtEl>
                                          <p:spTgt spid="9">
                                            <p:graphicEl>
                                              <a:dgm id="{FF9946DB-2DE0-4CB7-AFD5-9E1DC544FC33}"/>
                                            </p:graphicEl>
                                          </p:spTgt>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9">
                                            <p:graphicEl>
                                              <a:dgm id="{B8415B96-FEAE-47F8-BCDC-4DAA5125595C}"/>
                                            </p:graphicEl>
                                          </p:spTgt>
                                        </p:tgtEl>
                                        <p:attrNameLst>
                                          <p:attrName>style.visibility</p:attrName>
                                        </p:attrNameLst>
                                      </p:cBhvr>
                                      <p:to>
                                        <p:strVal val="visible"/>
                                      </p:to>
                                    </p:set>
                                    <p:animEffect transition="in" filter="fade">
                                      <p:cBhvr>
                                        <p:cTn id="62" dur="1000"/>
                                        <p:tgtEl>
                                          <p:spTgt spid="9">
                                            <p:graphicEl>
                                              <a:dgm id="{B8415B96-FEAE-47F8-BCDC-4DAA5125595C}"/>
                                            </p:graphicEl>
                                          </p:spTgt>
                                        </p:tgtEl>
                                      </p:cBhvr>
                                    </p:animEffect>
                                    <p:anim calcmode="lin" valueType="num">
                                      <p:cBhvr>
                                        <p:cTn id="63" dur="1000" fill="hold"/>
                                        <p:tgtEl>
                                          <p:spTgt spid="9">
                                            <p:graphicEl>
                                              <a:dgm id="{B8415B96-FEAE-47F8-BCDC-4DAA5125595C}"/>
                                            </p:graphicEl>
                                          </p:spTgt>
                                        </p:tgtEl>
                                        <p:attrNameLst>
                                          <p:attrName>ppt_x</p:attrName>
                                        </p:attrNameLst>
                                      </p:cBhvr>
                                      <p:tavLst>
                                        <p:tav tm="0">
                                          <p:val>
                                            <p:strVal val="#ppt_x"/>
                                          </p:val>
                                        </p:tav>
                                        <p:tav tm="100000">
                                          <p:val>
                                            <p:strVal val="#ppt_x"/>
                                          </p:val>
                                        </p:tav>
                                      </p:tavLst>
                                    </p:anim>
                                    <p:anim calcmode="lin" valueType="num">
                                      <p:cBhvr>
                                        <p:cTn id="64" dur="1000" fill="hold"/>
                                        <p:tgtEl>
                                          <p:spTgt spid="9">
                                            <p:graphicEl>
                                              <a:dgm id="{B8415B96-FEAE-47F8-BCDC-4DAA5125595C}"/>
                                            </p:graphicEl>
                                          </p:spTgt>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2" presetClass="entr" presetSubtype="0" fill="hold" grpId="0" nodeType="clickEffect">
                                  <p:stCondLst>
                                    <p:cond delay="0"/>
                                  </p:stCondLst>
                                  <p:childTnLst>
                                    <p:set>
                                      <p:cBhvr>
                                        <p:cTn id="68" dur="1" fill="hold">
                                          <p:stCondLst>
                                            <p:cond delay="0"/>
                                          </p:stCondLst>
                                        </p:cTn>
                                        <p:tgtEl>
                                          <p:spTgt spid="9">
                                            <p:graphicEl>
                                              <a:dgm id="{1B00C343-B9B6-415B-9324-A93879EDD441}"/>
                                            </p:graphicEl>
                                          </p:spTgt>
                                        </p:tgtEl>
                                        <p:attrNameLst>
                                          <p:attrName>style.visibility</p:attrName>
                                        </p:attrNameLst>
                                      </p:cBhvr>
                                      <p:to>
                                        <p:strVal val="visible"/>
                                      </p:to>
                                    </p:set>
                                    <p:animEffect transition="in" filter="fade">
                                      <p:cBhvr>
                                        <p:cTn id="69" dur="1000"/>
                                        <p:tgtEl>
                                          <p:spTgt spid="9">
                                            <p:graphicEl>
                                              <a:dgm id="{1B00C343-B9B6-415B-9324-A93879EDD441}"/>
                                            </p:graphicEl>
                                          </p:spTgt>
                                        </p:tgtEl>
                                      </p:cBhvr>
                                    </p:animEffect>
                                    <p:anim calcmode="lin" valueType="num">
                                      <p:cBhvr>
                                        <p:cTn id="70" dur="1000" fill="hold"/>
                                        <p:tgtEl>
                                          <p:spTgt spid="9">
                                            <p:graphicEl>
                                              <a:dgm id="{1B00C343-B9B6-415B-9324-A93879EDD441}"/>
                                            </p:graphicEl>
                                          </p:spTgt>
                                        </p:tgtEl>
                                        <p:attrNameLst>
                                          <p:attrName>ppt_x</p:attrName>
                                        </p:attrNameLst>
                                      </p:cBhvr>
                                      <p:tavLst>
                                        <p:tav tm="0">
                                          <p:val>
                                            <p:strVal val="#ppt_x"/>
                                          </p:val>
                                        </p:tav>
                                        <p:tav tm="100000">
                                          <p:val>
                                            <p:strVal val="#ppt_x"/>
                                          </p:val>
                                        </p:tav>
                                      </p:tavLst>
                                    </p:anim>
                                    <p:anim calcmode="lin" valueType="num">
                                      <p:cBhvr>
                                        <p:cTn id="71" dur="1000" fill="hold"/>
                                        <p:tgtEl>
                                          <p:spTgt spid="9">
                                            <p:graphicEl>
                                              <a:dgm id="{1B00C343-B9B6-415B-9324-A93879EDD441}"/>
                                            </p:graphicEl>
                                          </p:spTgt>
                                        </p:tgtEl>
                                        <p:attrNameLst>
                                          <p:attrName>ppt_y</p:attrName>
                                        </p:attrNameLst>
                                      </p:cBhvr>
                                      <p:tavLst>
                                        <p:tav tm="0">
                                          <p:val>
                                            <p:strVal val="#ppt_y+.1"/>
                                          </p:val>
                                        </p:tav>
                                        <p:tav tm="100000">
                                          <p:val>
                                            <p:strVal val="#ppt_y"/>
                                          </p:val>
                                        </p:tav>
                                      </p:tavLst>
                                    </p:anim>
                                  </p:childTnLst>
                                </p:cTn>
                              </p:par>
                              <p:par>
                                <p:cTn id="72" presetID="42" presetClass="entr" presetSubtype="0" fill="hold" grpId="0" nodeType="withEffect">
                                  <p:stCondLst>
                                    <p:cond delay="0"/>
                                  </p:stCondLst>
                                  <p:childTnLst>
                                    <p:set>
                                      <p:cBhvr>
                                        <p:cTn id="73" dur="1" fill="hold">
                                          <p:stCondLst>
                                            <p:cond delay="0"/>
                                          </p:stCondLst>
                                        </p:cTn>
                                        <p:tgtEl>
                                          <p:spTgt spid="9">
                                            <p:graphicEl>
                                              <a:dgm id="{DD9CC9C3-6DB3-4F13-A534-09DAC17FF878}"/>
                                            </p:graphicEl>
                                          </p:spTgt>
                                        </p:tgtEl>
                                        <p:attrNameLst>
                                          <p:attrName>style.visibility</p:attrName>
                                        </p:attrNameLst>
                                      </p:cBhvr>
                                      <p:to>
                                        <p:strVal val="visible"/>
                                      </p:to>
                                    </p:set>
                                    <p:animEffect transition="in" filter="fade">
                                      <p:cBhvr>
                                        <p:cTn id="74" dur="1000"/>
                                        <p:tgtEl>
                                          <p:spTgt spid="9">
                                            <p:graphicEl>
                                              <a:dgm id="{DD9CC9C3-6DB3-4F13-A534-09DAC17FF878}"/>
                                            </p:graphicEl>
                                          </p:spTgt>
                                        </p:tgtEl>
                                      </p:cBhvr>
                                    </p:animEffect>
                                    <p:anim calcmode="lin" valueType="num">
                                      <p:cBhvr>
                                        <p:cTn id="75" dur="1000" fill="hold"/>
                                        <p:tgtEl>
                                          <p:spTgt spid="9">
                                            <p:graphicEl>
                                              <a:dgm id="{DD9CC9C3-6DB3-4F13-A534-09DAC17FF878}"/>
                                            </p:graphicEl>
                                          </p:spTgt>
                                        </p:tgtEl>
                                        <p:attrNameLst>
                                          <p:attrName>ppt_x</p:attrName>
                                        </p:attrNameLst>
                                      </p:cBhvr>
                                      <p:tavLst>
                                        <p:tav tm="0">
                                          <p:val>
                                            <p:strVal val="#ppt_x"/>
                                          </p:val>
                                        </p:tav>
                                        <p:tav tm="100000">
                                          <p:val>
                                            <p:strVal val="#ppt_x"/>
                                          </p:val>
                                        </p:tav>
                                      </p:tavLst>
                                    </p:anim>
                                    <p:anim calcmode="lin" valueType="num">
                                      <p:cBhvr>
                                        <p:cTn id="76" dur="1000" fill="hold"/>
                                        <p:tgtEl>
                                          <p:spTgt spid="9">
                                            <p:graphicEl>
                                              <a:dgm id="{DD9CC9C3-6DB3-4F13-A534-09DAC17FF878}"/>
                                            </p:graphicEl>
                                          </p:spTgt>
                                        </p:tgtEl>
                                        <p:attrNameLst>
                                          <p:attrName>ppt_y</p:attrName>
                                        </p:attrNameLst>
                                      </p:cBhvr>
                                      <p:tavLst>
                                        <p:tav tm="0">
                                          <p:val>
                                            <p:strVal val="#ppt_y+.1"/>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42" presetClass="entr" presetSubtype="0" fill="hold" grpId="0" nodeType="clickEffect">
                                  <p:stCondLst>
                                    <p:cond delay="0"/>
                                  </p:stCondLst>
                                  <p:childTnLst>
                                    <p:set>
                                      <p:cBhvr>
                                        <p:cTn id="80" dur="1" fill="hold">
                                          <p:stCondLst>
                                            <p:cond delay="0"/>
                                          </p:stCondLst>
                                        </p:cTn>
                                        <p:tgtEl>
                                          <p:spTgt spid="9">
                                            <p:graphicEl>
                                              <a:dgm id="{A2F259E0-8100-4C5F-B7F3-7B50794553F1}"/>
                                            </p:graphicEl>
                                          </p:spTgt>
                                        </p:tgtEl>
                                        <p:attrNameLst>
                                          <p:attrName>style.visibility</p:attrName>
                                        </p:attrNameLst>
                                      </p:cBhvr>
                                      <p:to>
                                        <p:strVal val="visible"/>
                                      </p:to>
                                    </p:set>
                                    <p:animEffect transition="in" filter="fade">
                                      <p:cBhvr>
                                        <p:cTn id="81" dur="1000"/>
                                        <p:tgtEl>
                                          <p:spTgt spid="9">
                                            <p:graphicEl>
                                              <a:dgm id="{A2F259E0-8100-4C5F-B7F3-7B50794553F1}"/>
                                            </p:graphicEl>
                                          </p:spTgt>
                                        </p:tgtEl>
                                      </p:cBhvr>
                                    </p:animEffect>
                                    <p:anim calcmode="lin" valueType="num">
                                      <p:cBhvr>
                                        <p:cTn id="82" dur="1000" fill="hold"/>
                                        <p:tgtEl>
                                          <p:spTgt spid="9">
                                            <p:graphicEl>
                                              <a:dgm id="{A2F259E0-8100-4C5F-B7F3-7B50794553F1}"/>
                                            </p:graphicEl>
                                          </p:spTgt>
                                        </p:tgtEl>
                                        <p:attrNameLst>
                                          <p:attrName>ppt_x</p:attrName>
                                        </p:attrNameLst>
                                      </p:cBhvr>
                                      <p:tavLst>
                                        <p:tav tm="0">
                                          <p:val>
                                            <p:strVal val="#ppt_x"/>
                                          </p:val>
                                        </p:tav>
                                        <p:tav tm="100000">
                                          <p:val>
                                            <p:strVal val="#ppt_x"/>
                                          </p:val>
                                        </p:tav>
                                      </p:tavLst>
                                    </p:anim>
                                    <p:anim calcmode="lin" valueType="num">
                                      <p:cBhvr>
                                        <p:cTn id="83" dur="1000" fill="hold"/>
                                        <p:tgtEl>
                                          <p:spTgt spid="9">
                                            <p:graphicEl>
                                              <a:dgm id="{A2F259E0-8100-4C5F-B7F3-7B50794553F1}"/>
                                            </p:graphicEl>
                                          </p:spTgt>
                                        </p:tgtEl>
                                        <p:attrNameLst>
                                          <p:attrName>ppt_y</p:attrName>
                                        </p:attrNameLst>
                                      </p:cBhvr>
                                      <p:tavLst>
                                        <p:tav tm="0">
                                          <p:val>
                                            <p:strVal val="#ppt_y+.1"/>
                                          </p:val>
                                        </p:tav>
                                        <p:tav tm="100000">
                                          <p:val>
                                            <p:strVal val="#ppt_y"/>
                                          </p:val>
                                        </p:tav>
                                      </p:tavLst>
                                    </p:anim>
                                  </p:childTnLst>
                                </p:cTn>
                              </p:par>
                              <p:par>
                                <p:cTn id="84" presetID="42" presetClass="entr" presetSubtype="0" fill="hold" grpId="0" nodeType="withEffect">
                                  <p:stCondLst>
                                    <p:cond delay="0"/>
                                  </p:stCondLst>
                                  <p:childTnLst>
                                    <p:set>
                                      <p:cBhvr>
                                        <p:cTn id="85" dur="1" fill="hold">
                                          <p:stCondLst>
                                            <p:cond delay="0"/>
                                          </p:stCondLst>
                                        </p:cTn>
                                        <p:tgtEl>
                                          <p:spTgt spid="9">
                                            <p:graphicEl>
                                              <a:dgm id="{5D297F25-9374-42C7-B9CB-E392B767ADD9}"/>
                                            </p:graphicEl>
                                          </p:spTgt>
                                        </p:tgtEl>
                                        <p:attrNameLst>
                                          <p:attrName>style.visibility</p:attrName>
                                        </p:attrNameLst>
                                      </p:cBhvr>
                                      <p:to>
                                        <p:strVal val="visible"/>
                                      </p:to>
                                    </p:set>
                                    <p:animEffect transition="in" filter="fade">
                                      <p:cBhvr>
                                        <p:cTn id="86" dur="1000"/>
                                        <p:tgtEl>
                                          <p:spTgt spid="9">
                                            <p:graphicEl>
                                              <a:dgm id="{5D297F25-9374-42C7-B9CB-E392B767ADD9}"/>
                                            </p:graphicEl>
                                          </p:spTgt>
                                        </p:tgtEl>
                                      </p:cBhvr>
                                    </p:animEffect>
                                    <p:anim calcmode="lin" valueType="num">
                                      <p:cBhvr>
                                        <p:cTn id="87" dur="1000" fill="hold"/>
                                        <p:tgtEl>
                                          <p:spTgt spid="9">
                                            <p:graphicEl>
                                              <a:dgm id="{5D297F25-9374-42C7-B9CB-E392B767ADD9}"/>
                                            </p:graphicEl>
                                          </p:spTgt>
                                        </p:tgtEl>
                                        <p:attrNameLst>
                                          <p:attrName>ppt_x</p:attrName>
                                        </p:attrNameLst>
                                      </p:cBhvr>
                                      <p:tavLst>
                                        <p:tav tm="0">
                                          <p:val>
                                            <p:strVal val="#ppt_x"/>
                                          </p:val>
                                        </p:tav>
                                        <p:tav tm="100000">
                                          <p:val>
                                            <p:strVal val="#ppt_x"/>
                                          </p:val>
                                        </p:tav>
                                      </p:tavLst>
                                    </p:anim>
                                    <p:anim calcmode="lin" valueType="num">
                                      <p:cBhvr>
                                        <p:cTn id="88" dur="1000" fill="hold"/>
                                        <p:tgtEl>
                                          <p:spTgt spid="9">
                                            <p:graphicEl>
                                              <a:dgm id="{5D297F25-9374-42C7-B9CB-E392B767ADD9}"/>
                                            </p:graphicEl>
                                          </p:spTgt>
                                        </p:tgtEl>
                                        <p:attrNameLst>
                                          <p:attrName>ppt_y</p:attrName>
                                        </p:attrNameLst>
                                      </p:cBhvr>
                                      <p:tavLst>
                                        <p:tav tm="0">
                                          <p:val>
                                            <p:strVal val="#ppt_y+.1"/>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42" presetClass="entr" presetSubtype="0" fill="hold" grpId="0" nodeType="clickEffect">
                                  <p:stCondLst>
                                    <p:cond delay="0"/>
                                  </p:stCondLst>
                                  <p:childTnLst>
                                    <p:set>
                                      <p:cBhvr>
                                        <p:cTn id="92" dur="1" fill="hold">
                                          <p:stCondLst>
                                            <p:cond delay="0"/>
                                          </p:stCondLst>
                                        </p:cTn>
                                        <p:tgtEl>
                                          <p:spTgt spid="9">
                                            <p:graphicEl>
                                              <a:dgm id="{54C3FCD3-2698-4CF9-A463-0CB54324B4DC}"/>
                                            </p:graphicEl>
                                          </p:spTgt>
                                        </p:tgtEl>
                                        <p:attrNameLst>
                                          <p:attrName>style.visibility</p:attrName>
                                        </p:attrNameLst>
                                      </p:cBhvr>
                                      <p:to>
                                        <p:strVal val="visible"/>
                                      </p:to>
                                    </p:set>
                                    <p:animEffect transition="in" filter="fade">
                                      <p:cBhvr>
                                        <p:cTn id="93" dur="1000"/>
                                        <p:tgtEl>
                                          <p:spTgt spid="9">
                                            <p:graphicEl>
                                              <a:dgm id="{54C3FCD3-2698-4CF9-A463-0CB54324B4DC}"/>
                                            </p:graphicEl>
                                          </p:spTgt>
                                        </p:tgtEl>
                                      </p:cBhvr>
                                    </p:animEffect>
                                    <p:anim calcmode="lin" valueType="num">
                                      <p:cBhvr>
                                        <p:cTn id="94" dur="1000" fill="hold"/>
                                        <p:tgtEl>
                                          <p:spTgt spid="9">
                                            <p:graphicEl>
                                              <a:dgm id="{54C3FCD3-2698-4CF9-A463-0CB54324B4DC}"/>
                                            </p:graphicEl>
                                          </p:spTgt>
                                        </p:tgtEl>
                                        <p:attrNameLst>
                                          <p:attrName>ppt_x</p:attrName>
                                        </p:attrNameLst>
                                      </p:cBhvr>
                                      <p:tavLst>
                                        <p:tav tm="0">
                                          <p:val>
                                            <p:strVal val="#ppt_x"/>
                                          </p:val>
                                        </p:tav>
                                        <p:tav tm="100000">
                                          <p:val>
                                            <p:strVal val="#ppt_x"/>
                                          </p:val>
                                        </p:tav>
                                      </p:tavLst>
                                    </p:anim>
                                    <p:anim calcmode="lin" valueType="num">
                                      <p:cBhvr>
                                        <p:cTn id="95" dur="1000" fill="hold"/>
                                        <p:tgtEl>
                                          <p:spTgt spid="9">
                                            <p:graphicEl>
                                              <a:dgm id="{54C3FCD3-2698-4CF9-A463-0CB54324B4DC}"/>
                                            </p:graphicEl>
                                          </p:spTgt>
                                        </p:tgtEl>
                                        <p:attrNameLst>
                                          <p:attrName>ppt_y</p:attrName>
                                        </p:attrNameLst>
                                      </p:cBhvr>
                                      <p:tavLst>
                                        <p:tav tm="0">
                                          <p:val>
                                            <p:strVal val="#ppt_y+.1"/>
                                          </p:val>
                                        </p:tav>
                                        <p:tav tm="100000">
                                          <p:val>
                                            <p:strVal val="#ppt_y"/>
                                          </p:val>
                                        </p:tav>
                                      </p:tavLst>
                                    </p:anim>
                                  </p:childTnLst>
                                </p:cTn>
                              </p:par>
                              <p:par>
                                <p:cTn id="96" presetID="42" presetClass="entr" presetSubtype="0" fill="hold" grpId="0" nodeType="withEffect">
                                  <p:stCondLst>
                                    <p:cond delay="0"/>
                                  </p:stCondLst>
                                  <p:childTnLst>
                                    <p:set>
                                      <p:cBhvr>
                                        <p:cTn id="97" dur="1" fill="hold">
                                          <p:stCondLst>
                                            <p:cond delay="0"/>
                                          </p:stCondLst>
                                        </p:cTn>
                                        <p:tgtEl>
                                          <p:spTgt spid="9">
                                            <p:graphicEl>
                                              <a:dgm id="{A1A7855A-7E8D-4A55-9247-6F88178E8F46}"/>
                                            </p:graphicEl>
                                          </p:spTgt>
                                        </p:tgtEl>
                                        <p:attrNameLst>
                                          <p:attrName>style.visibility</p:attrName>
                                        </p:attrNameLst>
                                      </p:cBhvr>
                                      <p:to>
                                        <p:strVal val="visible"/>
                                      </p:to>
                                    </p:set>
                                    <p:animEffect transition="in" filter="fade">
                                      <p:cBhvr>
                                        <p:cTn id="98" dur="1000"/>
                                        <p:tgtEl>
                                          <p:spTgt spid="9">
                                            <p:graphicEl>
                                              <a:dgm id="{A1A7855A-7E8D-4A55-9247-6F88178E8F46}"/>
                                            </p:graphicEl>
                                          </p:spTgt>
                                        </p:tgtEl>
                                      </p:cBhvr>
                                    </p:animEffect>
                                    <p:anim calcmode="lin" valueType="num">
                                      <p:cBhvr>
                                        <p:cTn id="99" dur="1000" fill="hold"/>
                                        <p:tgtEl>
                                          <p:spTgt spid="9">
                                            <p:graphicEl>
                                              <a:dgm id="{A1A7855A-7E8D-4A55-9247-6F88178E8F46}"/>
                                            </p:graphicEl>
                                          </p:spTgt>
                                        </p:tgtEl>
                                        <p:attrNameLst>
                                          <p:attrName>ppt_x</p:attrName>
                                        </p:attrNameLst>
                                      </p:cBhvr>
                                      <p:tavLst>
                                        <p:tav tm="0">
                                          <p:val>
                                            <p:strVal val="#ppt_x"/>
                                          </p:val>
                                        </p:tav>
                                        <p:tav tm="100000">
                                          <p:val>
                                            <p:strVal val="#ppt_x"/>
                                          </p:val>
                                        </p:tav>
                                      </p:tavLst>
                                    </p:anim>
                                    <p:anim calcmode="lin" valueType="num">
                                      <p:cBhvr>
                                        <p:cTn id="100" dur="1000" fill="hold"/>
                                        <p:tgtEl>
                                          <p:spTgt spid="9">
                                            <p:graphicEl>
                                              <a:dgm id="{A1A7855A-7E8D-4A55-9247-6F88178E8F46}"/>
                                            </p:graphicEl>
                                          </p:spTgt>
                                        </p:tgtEl>
                                        <p:attrNameLst>
                                          <p:attrName>ppt_y</p:attrName>
                                        </p:attrNameLst>
                                      </p:cBhvr>
                                      <p:tavLst>
                                        <p:tav tm="0">
                                          <p:val>
                                            <p:strVal val="#ppt_y+.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42" presetClass="entr" presetSubtype="0" fill="hold" grpId="0" nodeType="clickEffect">
                                  <p:stCondLst>
                                    <p:cond delay="0"/>
                                  </p:stCondLst>
                                  <p:childTnLst>
                                    <p:set>
                                      <p:cBhvr>
                                        <p:cTn id="104" dur="1" fill="hold">
                                          <p:stCondLst>
                                            <p:cond delay="0"/>
                                          </p:stCondLst>
                                        </p:cTn>
                                        <p:tgtEl>
                                          <p:spTgt spid="9">
                                            <p:graphicEl>
                                              <a:dgm id="{7DF62E05-E025-41A6-A775-28700E101CAE}"/>
                                            </p:graphicEl>
                                          </p:spTgt>
                                        </p:tgtEl>
                                        <p:attrNameLst>
                                          <p:attrName>style.visibility</p:attrName>
                                        </p:attrNameLst>
                                      </p:cBhvr>
                                      <p:to>
                                        <p:strVal val="visible"/>
                                      </p:to>
                                    </p:set>
                                    <p:animEffect transition="in" filter="fade">
                                      <p:cBhvr>
                                        <p:cTn id="105" dur="1000"/>
                                        <p:tgtEl>
                                          <p:spTgt spid="9">
                                            <p:graphicEl>
                                              <a:dgm id="{7DF62E05-E025-41A6-A775-28700E101CAE}"/>
                                            </p:graphicEl>
                                          </p:spTgt>
                                        </p:tgtEl>
                                      </p:cBhvr>
                                    </p:animEffect>
                                    <p:anim calcmode="lin" valueType="num">
                                      <p:cBhvr>
                                        <p:cTn id="106" dur="1000" fill="hold"/>
                                        <p:tgtEl>
                                          <p:spTgt spid="9">
                                            <p:graphicEl>
                                              <a:dgm id="{7DF62E05-E025-41A6-A775-28700E101CAE}"/>
                                            </p:graphicEl>
                                          </p:spTgt>
                                        </p:tgtEl>
                                        <p:attrNameLst>
                                          <p:attrName>ppt_x</p:attrName>
                                        </p:attrNameLst>
                                      </p:cBhvr>
                                      <p:tavLst>
                                        <p:tav tm="0">
                                          <p:val>
                                            <p:strVal val="#ppt_x"/>
                                          </p:val>
                                        </p:tav>
                                        <p:tav tm="100000">
                                          <p:val>
                                            <p:strVal val="#ppt_x"/>
                                          </p:val>
                                        </p:tav>
                                      </p:tavLst>
                                    </p:anim>
                                    <p:anim calcmode="lin" valueType="num">
                                      <p:cBhvr>
                                        <p:cTn id="107" dur="1000" fill="hold"/>
                                        <p:tgtEl>
                                          <p:spTgt spid="9">
                                            <p:graphicEl>
                                              <a:dgm id="{7DF62E05-E025-41A6-A775-28700E101CAE}"/>
                                            </p:graphicEl>
                                          </p:spTgt>
                                        </p:tgtEl>
                                        <p:attrNameLst>
                                          <p:attrName>ppt_y</p:attrName>
                                        </p:attrNameLst>
                                      </p:cBhvr>
                                      <p:tavLst>
                                        <p:tav tm="0">
                                          <p:val>
                                            <p:strVal val="#ppt_y+.1"/>
                                          </p:val>
                                        </p:tav>
                                        <p:tav tm="100000">
                                          <p:val>
                                            <p:strVal val="#ppt_y"/>
                                          </p:val>
                                        </p:tav>
                                      </p:tavLst>
                                    </p:anim>
                                  </p:childTnLst>
                                </p:cTn>
                              </p:par>
                              <p:par>
                                <p:cTn id="108" presetID="42" presetClass="entr" presetSubtype="0" fill="hold" grpId="0" nodeType="withEffect">
                                  <p:stCondLst>
                                    <p:cond delay="0"/>
                                  </p:stCondLst>
                                  <p:childTnLst>
                                    <p:set>
                                      <p:cBhvr>
                                        <p:cTn id="109" dur="1" fill="hold">
                                          <p:stCondLst>
                                            <p:cond delay="0"/>
                                          </p:stCondLst>
                                        </p:cTn>
                                        <p:tgtEl>
                                          <p:spTgt spid="9">
                                            <p:graphicEl>
                                              <a:dgm id="{4EEDF6B1-648D-4298-89D6-3E53FE8E4137}"/>
                                            </p:graphicEl>
                                          </p:spTgt>
                                        </p:tgtEl>
                                        <p:attrNameLst>
                                          <p:attrName>style.visibility</p:attrName>
                                        </p:attrNameLst>
                                      </p:cBhvr>
                                      <p:to>
                                        <p:strVal val="visible"/>
                                      </p:to>
                                    </p:set>
                                    <p:animEffect transition="in" filter="fade">
                                      <p:cBhvr>
                                        <p:cTn id="110" dur="1000"/>
                                        <p:tgtEl>
                                          <p:spTgt spid="9">
                                            <p:graphicEl>
                                              <a:dgm id="{4EEDF6B1-648D-4298-89D6-3E53FE8E4137}"/>
                                            </p:graphicEl>
                                          </p:spTgt>
                                        </p:tgtEl>
                                      </p:cBhvr>
                                    </p:animEffect>
                                    <p:anim calcmode="lin" valueType="num">
                                      <p:cBhvr>
                                        <p:cTn id="111" dur="1000" fill="hold"/>
                                        <p:tgtEl>
                                          <p:spTgt spid="9">
                                            <p:graphicEl>
                                              <a:dgm id="{4EEDF6B1-648D-4298-89D6-3E53FE8E4137}"/>
                                            </p:graphicEl>
                                          </p:spTgt>
                                        </p:tgtEl>
                                        <p:attrNameLst>
                                          <p:attrName>ppt_x</p:attrName>
                                        </p:attrNameLst>
                                      </p:cBhvr>
                                      <p:tavLst>
                                        <p:tav tm="0">
                                          <p:val>
                                            <p:strVal val="#ppt_x"/>
                                          </p:val>
                                        </p:tav>
                                        <p:tav tm="100000">
                                          <p:val>
                                            <p:strVal val="#ppt_x"/>
                                          </p:val>
                                        </p:tav>
                                      </p:tavLst>
                                    </p:anim>
                                    <p:anim calcmode="lin" valueType="num">
                                      <p:cBhvr>
                                        <p:cTn id="112" dur="1000" fill="hold"/>
                                        <p:tgtEl>
                                          <p:spTgt spid="9">
                                            <p:graphicEl>
                                              <a:dgm id="{4EEDF6B1-648D-4298-89D6-3E53FE8E4137}"/>
                                            </p:graphicEl>
                                          </p:spTgt>
                                        </p:tgtEl>
                                        <p:attrNameLst>
                                          <p:attrName>ppt_y</p:attrName>
                                        </p:attrNameLst>
                                      </p:cBhvr>
                                      <p:tavLst>
                                        <p:tav tm="0">
                                          <p:val>
                                            <p:strVal val="#ppt_y+.1"/>
                                          </p:val>
                                        </p:tav>
                                        <p:tav tm="100000">
                                          <p:val>
                                            <p:strVal val="#ppt_y"/>
                                          </p:val>
                                        </p:tav>
                                      </p:tavLst>
                                    </p:anim>
                                  </p:childTnLst>
                                </p:cTn>
                              </p:par>
                            </p:childTnLst>
                          </p:cTn>
                        </p:par>
                      </p:childTnLst>
                    </p:cTn>
                  </p:par>
                  <p:par>
                    <p:cTn id="113" fill="hold">
                      <p:stCondLst>
                        <p:cond delay="indefinite"/>
                      </p:stCondLst>
                      <p:childTnLst>
                        <p:par>
                          <p:cTn id="114" fill="hold">
                            <p:stCondLst>
                              <p:cond delay="0"/>
                            </p:stCondLst>
                            <p:childTnLst>
                              <p:par>
                                <p:cTn id="115" presetID="42" presetClass="entr" presetSubtype="0" fill="hold" grpId="0" nodeType="clickEffect">
                                  <p:stCondLst>
                                    <p:cond delay="0"/>
                                  </p:stCondLst>
                                  <p:childTnLst>
                                    <p:set>
                                      <p:cBhvr>
                                        <p:cTn id="116" dur="1" fill="hold">
                                          <p:stCondLst>
                                            <p:cond delay="0"/>
                                          </p:stCondLst>
                                        </p:cTn>
                                        <p:tgtEl>
                                          <p:spTgt spid="9">
                                            <p:graphicEl>
                                              <a:dgm id="{795F32A0-11D0-46A6-919D-609F53AF9146}"/>
                                            </p:graphicEl>
                                          </p:spTgt>
                                        </p:tgtEl>
                                        <p:attrNameLst>
                                          <p:attrName>style.visibility</p:attrName>
                                        </p:attrNameLst>
                                      </p:cBhvr>
                                      <p:to>
                                        <p:strVal val="visible"/>
                                      </p:to>
                                    </p:set>
                                    <p:animEffect transition="in" filter="fade">
                                      <p:cBhvr>
                                        <p:cTn id="117" dur="1000"/>
                                        <p:tgtEl>
                                          <p:spTgt spid="9">
                                            <p:graphicEl>
                                              <a:dgm id="{795F32A0-11D0-46A6-919D-609F53AF9146}"/>
                                            </p:graphicEl>
                                          </p:spTgt>
                                        </p:tgtEl>
                                      </p:cBhvr>
                                    </p:animEffect>
                                    <p:anim calcmode="lin" valueType="num">
                                      <p:cBhvr>
                                        <p:cTn id="118" dur="1000" fill="hold"/>
                                        <p:tgtEl>
                                          <p:spTgt spid="9">
                                            <p:graphicEl>
                                              <a:dgm id="{795F32A0-11D0-46A6-919D-609F53AF9146}"/>
                                            </p:graphicEl>
                                          </p:spTgt>
                                        </p:tgtEl>
                                        <p:attrNameLst>
                                          <p:attrName>ppt_x</p:attrName>
                                        </p:attrNameLst>
                                      </p:cBhvr>
                                      <p:tavLst>
                                        <p:tav tm="0">
                                          <p:val>
                                            <p:strVal val="#ppt_x"/>
                                          </p:val>
                                        </p:tav>
                                        <p:tav tm="100000">
                                          <p:val>
                                            <p:strVal val="#ppt_x"/>
                                          </p:val>
                                        </p:tav>
                                      </p:tavLst>
                                    </p:anim>
                                    <p:anim calcmode="lin" valueType="num">
                                      <p:cBhvr>
                                        <p:cTn id="119" dur="1000" fill="hold"/>
                                        <p:tgtEl>
                                          <p:spTgt spid="9">
                                            <p:graphicEl>
                                              <a:dgm id="{795F32A0-11D0-46A6-919D-609F53AF9146}"/>
                                            </p:graphicEl>
                                          </p:spTgt>
                                        </p:tgtEl>
                                        <p:attrNameLst>
                                          <p:attrName>ppt_y</p:attrName>
                                        </p:attrNameLst>
                                      </p:cBhvr>
                                      <p:tavLst>
                                        <p:tav tm="0">
                                          <p:val>
                                            <p:strVal val="#ppt_y+.1"/>
                                          </p:val>
                                        </p:tav>
                                        <p:tav tm="100000">
                                          <p:val>
                                            <p:strVal val="#ppt_y"/>
                                          </p:val>
                                        </p:tav>
                                      </p:tavLst>
                                    </p:anim>
                                  </p:childTnLst>
                                </p:cTn>
                              </p:par>
                              <p:par>
                                <p:cTn id="120" presetID="42" presetClass="entr" presetSubtype="0" fill="hold" grpId="0" nodeType="withEffect">
                                  <p:stCondLst>
                                    <p:cond delay="0"/>
                                  </p:stCondLst>
                                  <p:childTnLst>
                                    <p:set>
                                      <p:cBhvr>
                                        <p:cTn id="121" dur="1" fill="hold">
                                          <p:stCondLst>
                                            <p:cond delay="0"/>
                                          </p:stCondLst>
                                        </p:cTn>
                                        <p:tgtEl>
                                          <p:spTgt spid="9">
                                            <p:graphicEl>
                                              <a:dgm id="{FC849F51-CB9C-4DCB-8E5E-89A2632EC32B}"/>
                                            </p:graphicEl>
                                          </p:spTgt>
                                        </p:tgtEl>
                                        <p:attrNameLst>
                                          <p:attrName>style.visibility</p:attrName>
                                        </p:attrNameLst>
                                      </p:cBhvr>
                                      <p:to>
                                        <p:strVal val="visible"/>
                                      </p:to>
                                    </p:set>
                                    <p:animEffect transition="in" filter="fade">
                                      <p:cBhvr>
                                        <p:cTn id="122" dur="1000"/>
                                        <p:tgtEl>
                                          <p:spTgt spid="9">
                                            <p:graphicEl>
                                              <a:dgm id="{FC849F51-CB9C-4DCB-8E5E-89A2632EC32B}"/>
                                            </p:graphicEl>
                                          </p:spTgt>
                                        </p:tgtEl>
                                      </p:cBhvr>
                                    </p:animEffect>
                                    <p:anim calcmode="lin" valueType="num">
                                      <p:cBhvr>
                                        <p:cTn id="123" dur="1000" fill="hold"/>
                                        <p:tgtEl>
                                          <p:spTgt spid="9">
                                            <p:graphicEl>
                                              <a:dgm id="{FC849F51-CB9C-4DCB-8E5E-89A2632EC32B}"/>
                                            </p:graphicEl>
                                          </p:spTgt>
                                        </p:tgtEl>
                                        <p:attrNameLst>
                                          <p:attrName>ppt_x</p:attrName>
                                        </p:attrNameLst>
                                      </p:cBhvr>
                                      <p:tavLst>
                                        <p:tav tm="0">
                                          <p:val>
                                            <p:strVal val="#ppt_x"/>
                                          </p:val>
                                        </p:tav>
                                        <p:tav tm="100000">
                                          <p:val>
                                            <p:strVal val="#ppt_x"/>
                                          </p:val>
                                        </p:tav>
                                      </p:tavLst>
                                    </p:anim>
                                    <p:anim calcmode="lin" valueType="num">
                                      <p:cBhvr>
                                        <p:cTn id="124" dur="1000" fill="hold"/>
                                        <p:tgtEl>
                                          <p:spTgt spid="9">
                                            <p:graphicEl>
                                              <a:dgm id="{FC849F51-CB9C-4DCB-8E5E-89A2632EC32B}"/>
                                            </p:graphicEl>
                                          </p:spTgt>
                                        </p:tgtEl>
                                        <p:attrNameLst>
                                          <p:attrName>ppt_y</p:attrName>
                                        </p:attrNameLst>
                                      </p:cBhvr>
                                      <p:tavLst>
                                        <p:tav tm="0">
                                          <p:val>
                                            <p:strVal val="#ppt_y+.1"/>
                                          </p:val>
                                        </p:tav>
                                        <p:tav tm="100000">
                                          <p:val>
                                            <p:strVal val="#ppt_y"/>
                                          </p:val>
                                        </p:tav>
                                      </p:tavLst>
                                    </p:anim>
                                  </p:childTnLst>
                                </p:cTn>
                              </p:par>
                            </p:childTnLst>
                          </p:cTn>
                        </p:par>
                      </p:childTnLst>
                    </p:cTn>
                  </p:par>
                  <p:par>
                    <p:cTn id="125" fill="hold">
                      <p:stCondLst>
                        <p:cond delay="indefinite"/>
                      </p:stCondLst>
                      <p:childTnLst>
                        <p:par>
                          <p:cTn id="126" fill="hold">
                            <p:stCondLst>
                              <p:cond delay="0"/>
                            </p:stCondLst>
                            <p:childTnLst>
                              <p:par>
                                <p:cTn id="127" presetID="42" presetClass="entr" presetSubtype="0" fill="hold" grpId="0" nodeType="clickEffect">
                                  <p:stCondLst>
                                    <p:cond delay="0"/>
                                  </p:stCondLst>
                                  <p:childTnLst>
                                    <p:set>
                                      <p:cBhvr>
                                        <p:cTn id="128" dur="1" fill="hold">
                                          <p:stCondLst>
                                            <p:cond delay="0"/>
                                          </p:stCondLst>
                                        </p:cTn>
                                        <p:tgtEl>
                                          <p:spTgt spid="9">
                                            <p:graphicEl>
                                              <a:dgm id="{62DA4B20-332B-457F-AE12-0A1DA5886278}"/>
                                            </p:graphicEl>
                                          </p:spTgt>
                                        </p:tgtEl>
                                        <p:attrNameLst>
                                          <p:attrName>style.visibility</p:attrName>
                                        </p:attrNameLst>
                                      </p:cBhvr>
                                      <p:to>
                                        <p:strVal val="visible"/>
                                      </p:to>
                                    </p:set>
                                    <p:animEffect transition="in" filter="fade">
                                      <p:cBhvr>
                                        <p:cTn id="129" dur="1000"/>
                                        <p:tgtEl>
                                          <p:spTgt spid="9">
                                            <p:graphicEl>
                                              <a:dgm id="{62DA4B20-332B-457F-AE12-0A1DA5886278}"/>
                                            </p:graphicEl>
                                          </p:spTgt>
                                        </p:tgtEl>
                                      </p:cBhvr>
                                    </p:animEffect>
                                    <p:anim calcmode="lin" valueType="num">
                                      <p:cBhvr>
                                        <p:cTn id="130" dur="1000" fill="hold"/>
                                        <p:tgtEl>
                                          <p:spTgt spid="9">
                                            <p:graphicEl>
                                              <a:dgm id="{62DA4B20-332B-457F-AE12-0A1DA5886278}"/>
                                            </p:graphicEl>
                                          </p:spTgt>
                                        </p:tgtEl>
                                        <p:attrNameLst>
                                          <p:attrName>ppt_x</p:attrName>
                                        </p:attrNameLst>
                                      </p:cBhvr>
                                      <p:tavLst>
                                        <p:tav tm="0">
                                          <p:val>
                                            <p:strVal val="#ppt_x"/>
                                          </p:val>
                                        </p:tav>
                                        <p:tav tm="100000">
                                          <p:val>
                                            <p:strVal val="#ppt_x"/>
                                          </p:val>
                                        </p:tav>
                                      </p:tavLst>
                                    </p:anim>
                                    <p:anim calcmode="lin" valueType="num">
                                      <p:cBhvr>
                                        <p:cTn id="131" dur="1000" fill="hold"/>
                                        <p:tgtEl>
                                          <p:spTgt spid="9">
                                            <p:graphicEl>
                                              <a:dgm id="{62DA4B20-332B-457F-AE12-0A1DA5886278}"/>
                                            </p:graphicEl>
                                          </p:spTgt>
                                        </p:tgtEl>
                                        <p:attrNameLst>
                                          <p:attrName>ppt_y</p:attrName>
                                        </p:attrNameLst>
                                      </p:cBhvr>
                                      <p:tavLst>
                                        <p:tav tm="0">
                                          <p:val>
                                            <p:strVal val="#ppt_y+.1"/>
                                          </p:val>
                                        </p:tav>
                                        <p:tav tm="100000">
                                          <p:val>
                                            <p:strVal val="#ppt_y"/>
                                          </p:val>
                                        </p:tav>
                                      </p:tavLst>
                                    </p:anim>
                                  </p:childTnLst>
                                </p:cTn>
                              </p:par>
                              <p:par>
                                <p:cTn id="132" presetID="42" presetClass="entr" presetSubtype="0" fill="hold" grpId="0" nodeType="withEffect">
                                  <p:stCondLst>
                                    <p:cond delay="0"/>
                                  </p:stCondLst>
                                  <p:childTnLst>
                                    <p:set>
                                      <p:cBhvr>
                                        <p:cTn id="133" dur="1" fill="hold">
                                          <p:stCondLst>
                                            <p:cond delay="0"/>
                                          </p:stCondLst>
                                        </p:cTn>
                                        <p:tgtEl>
                                          <p:spTgt spid="9">
                                            <p:graphicEl>
                                              <a:dgm id="{A8447487-5868-4042-AB4F-C41B4DF630DF}"/>
                                            </p:graphicEl>
                                          </p:spTgt>
                                        </p:tgtEl>
                                        <p:attrNameLst>
                                          <p:attrName>style.visibility</p:attrName>
                                        </p:attrNameLst>
                                      </p:cBhvr>
                                      <p:to>
                                        <p:strVal val="visible"/>
                                      </p:to>
                                    </p:set>
                                    <p:animEffect transition="in" filter="fade">
                                      <p:cBhvr>
                                        <p:cTn id="134" dur="1000"/>
                                        <p:tgtEl>
                                          <p:spTgt spid="9">
                                            <p:graphicEl>
                                              <a:dgm id="{A8447487-5868-4042-AB4F-C41B4DF630DF}"/>
                                            </p:graphicEl>
                                          </p:spTgt>
                                        </p:tgtEl>
                                      </p:cBhvr>
                                    </p:animEffect>
                                    <p:anim calcmode="lin" valueType="num">
                                      <p:cBhvr>
                                        <p:cTn id="135" dur="1000" fill="hold"/>
                                        <p:tgtEl>
                                          <p:spTgt spid="9">
                                            <p:graphicEl>
                                              <a:dgm id="{A8447487-5868-4042-AB4F-C41B4DF630DF}"/>
                                            </p:graphicEl>
                                          </p:spTgt>
                                        </p:tgtEl>
                                        <p:attrNameLst>
                                          <p:attrName>ppt_x</p:attrName>
                                        </p:attrNameLst>
                                      </p:cBhvr>
                                      <p:tavLst>
                                        <p:tav tm="0">
                                          <p:val>
                                            <p:strVal val="#ppt_x"/>
                                          </p:val>
                                        </p:tav>
                                        <p:tav tm="100000">
                                          <p:val>
                                            <p:strVal val="#ppt_x"/>
                                          </p:val>
                                        </p:tav>
                                      </p:tavLst>
                                    </p:anim>
                                    <p:anim calcmode="lin" valueType="num">
                                      <p:cBhvr>
                                        <p:cTn id="136" dur="1000" fill="hold"/>
                                        <p:tgtEl>
                                          <p:spTgt spid="9">
                                            <p:graphicEl>
                                              <a:dgm id="{A8447487-5868-4042-AB4F-C41B4DF630DF}"/>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9" grpId="0">
        <p:bldSub>
          <a:bldDgm bld="one"/>
        </p:bldSub>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عنوان 1">
            <a:extLst>
              <a:ext uri="{FF2B5EF4-FFF2-40B4-BE49-F238E27FC236}">
                <a16:creationId xmlns:a16="http://schemas.microsoft.com/office/drawing/2014/main" id="{17C92DDB-2ABD-469A-ADB8-317BE90E265A}"/>
              </a:ext>
            </a:extLst>
          </p:cNvPr>
          <p:cNvSpPr>
            <a:spLocks noGrp="1"/>
          </p:cNvSpPr>
          <p:nvPr>
            <p:ph type="title"/>
          </p:nvPr>
        </p:nvSpPr>
        <p:spPr>
          <a:xfrm>
            <a:off x="464202" y="1396686"/>
            <a:ext cx="4619937" cy="4064628"/>
          </a:xfrm>
        </p:spPr>
        <p:txBody>
          <a:bodyPr>
            <a:normAutofit/>
          </a:bodyPr>
          <a:lstStyle/>
          <a:p>
            <a:pPr algn="ctr"/>
            <a:r>
              <a:rPr lang="ar-SA" sz="3200" b="1" dirty="0">
                <a:solidFill>
                  <a:srgbClr val="FFFFFF"/>
                </a:solidFill>
              </a:rPr>
              <a:t>أولاً - التصنيف الثلاثي عند القوصي:</a:t>
            </a:r>
            <a:r>
              <a:rPr lang="ar-SA" sz="3200" dirty="0">
                <a:solidFill>
                  <a:srgbClr val="FFFFFF"/>
                </a:solidFill>
              </a:rPr>
              <a:t>(</a:t>
            </a:r>
            <a:r>
              <a:rPr lang="ar-SA" sz="2800" dirty="0">
                <a:solidFill>
                  <a:srgbClr val="FFFFFF"/>
                </a:solidFill>
              </a:rPr>
              <a:t>1906-1992م</a:t>
            </a:r>
            <a:r>
              <a:rPr lang="ar-SA" sz="3200" dirty="0">
                <a:solidFill>
                  <a:srgbClr val="FFFFFF"/>
                </a:solidFill>
              </a:rPr>
              <a:t>)</a:t>
            </a:r>
            <a:endParaRPr lang="en-US" sz="3200" dirty="0">
              <a:solidFill>
                <a:srgbClr val="FFFFFF"/>
              </a:solidFill>
            </a:endParaRP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3" name="عنصر نائب للمحتوى 2">
            <a:extLst>
              <a:ext uri="{FF2B5EF4-FFF2-40B4-BE49-F238E27FC236}">
                <a16:creationId xmlns:a16="http://schemas.microsoft.com/office/drawing/2014/main" id="{F10D4220-C321-4074-B8E6-67BB987B1CA1}"/>
              </a:ext>
            </a:extLst>
          </p:cNvPr>
          <p:cNvSpPr>
            <a:spLocks noGrp="1"/>
          </p:cNvSpPr>
          <p:nvPr>
            <p:ph idx="1"/>
          </p:nvPr>
        </p:nvSpPr>
        <p:spPr>
          <a:xfrm>
            <a:off x="5370153" y="1526033"/>
            <a:ext cx="6332658" cy="4494939"/>
          </a:xfrm>
        </p:spPr>
        <p:txBody>
          <a:bodyPr>
            <a:normAutofit fontScale="92500" lnSpcReduction="20000"/>
          </a:bodyPr>
          <a:lstStyle/>
          <a:p>
            <a:pPr algn="just">
              <a:lnSpc>
                <a:spcPct val="150000"/>
              </a:lnSpc>
              <a:buFont typeface="Wingdings" panose="05000000000000000000" pitchFamily="2" charset="2"/>
              <a:buChar char="q"/>
            </a:pPr>
            <a:r>
              <a:rPr lang="ar-SA" dirty="0"/>
              <a:t>كان</a:t>
            </a:r>
            <a:r>
              <a:rPr lang="ar-EG" dirty="0"/>
              <a:t> للقوصي</a:t>
            </a:r>
            <a:r>
              <a:rPr lang="ar-SA" dirty="0"/>
              <a:t> فضل ارتياد اتجاه النماذج الثلاثية، وذلك باعتراف "جيلفورد" نفسه الذي يذكر في كتاب له عام (1956م) أن القوصي أول من توصل إلى نموذج مورفولوجي بعد دراسة طويلة لعدة سنوات للاختبارات المكانية</a:t>
            </a:r>
            <a:r>
              <a:rPr lang="ar-EG" dirty="0"/>
              <a:t>.</a:t>
            </a:r>
            <a:r>
              <a:rPr lang="ar-SA" dirty="0"/>
              <a:t> </a:t>
            </a:r>
            <a:endParaRPr lang="ar-EG" dirty="0"/>
          </a:p>
          <a:p>
            <a:pPr algn="just">
              <a:lnSpc>
                <a:spcPct val="150000"/>
              </a:lnSpc>
              <a:buFont typeface="Wingdings" panose="05000000000000000000" pitchFamily="2" charset="2"/>
              <a:buChar char="q"/>
            </a:pPr>
            <a:r>
              <a:rPr lang="ar-SA" dirty="0"/>
              <a:t>عرض تصوره في مؤتمر التحليل العاملي عام (1955م)، وأعاد عرضه في مجلة فرنسية عام (1966م).</a:t>
            </a:r>
            <a:endParaRPr lang="en-US" dirty="0"/>
          </a:p>
          <a:p>
            <a:pPr marL="0" indent="0" algn="just">
              <a:lnSpc>
                <a:spcPct val="150000"/>
              </a:lnSpc>
              <a:buNone/>
            </a:pPr>
            <a:endParaRPr lang="en-US" dirty="0"/>
          </a:p>
        </p:txBody>
      </p:sp>
      <p:sp>
        <p:nvSpPr>
          <p:cNvPr id="9" name="TextBox 8">
            <a:extLst>
              <a:ext uri="{FF2B5EF4-FFF2-40B4-BE49-F238E27FC236}">
                <a16:creationId xmlns:a16="http://schemas.microsoft.com/office/drawing/2014/main" id="{7A3AE817-D8C7-4B67-A5C9-D50646AF9A66}"/>
              </a:ext>
            </a:extLst>
          </p:cNvPr>
          <p:cNvSpPr txBox="1"/>
          <p:nvPr/>
        </p:nvSpPr>
        <p:spPr>
          <a:xfrm>
            <a:off x="910048" y="171349"/>
            <a:ext cx="9996502" cy="646331"/>
          </a:xfrm>
          <a:prstGeom prst="rect">
            <a:avLst/>
          </a:prstGeom>
          <a:noFill/>
        </p:spPr>
        <p:txBody>
          <a:bodyPr wrap="square">
            <a:spAutoFit/>
          </a:bodyPr>
          <a:lstStyle/>
          <a:p>
            <a:pPr algn="ctr"/>
            <a:r>
              <a:rPr lang="ar-EG" sz="3600" b="1" dirty="0">
                <a:solidFill>
                  <a:srgbClr val="FF0000"/>
                </a:solidFill>
              </a:rPr>
              <a:t>بعض</a:t>
            </a:r>
            <a:r>
              <a:rPr lang="ar-SA" sz="3600" b="1" dirty="0">
                <a:solidFill>
                  <a:srgbClr val="FF0000"/>
                </a:solidFill>
              </a:rPr>
              <a:t> جهود العلماء العرب التي أسهمت في تطور علم النفس</a:t>
            </a:r>
            <a:endParaRPr lang="ar-EG" sz="3600" dirty="0">
              <a:solidFill>
                <a:srgbClr val="FF0000"/>
              </a:solidFill>
            </a:endParaRPr>
          </a:p>
        </p:txBody>
      </p:sp>
    </p:spTree>
    <p:extLst>
      <p:ext uri="{BB962C8B-B14F-4D97-AF65-F5344CB8AC3E}">
        <p14:creationId xmlns:p14="http://schemas.microsoft.com/office/powerpoint/2010/main" val="375686859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barn(inVertical)">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barn(inVertical)">
                                      <p:cBhvr>
                                        <p:cTn id="19" dur="500"/>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barn(inVertical)">
                                      <p:cBhvr>
                                        <p:cTn id="24"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عنوان 1">
            <a:extLst>
              <a:ext uri="{FF2B5EF4-FFF2-40B4-BE49-F238E27FC236}">
                <a16:creationId xmlns:a16="http://schemas.microsoft.com/office/drawing/2014/main" id="{17C92DDB-2ABD-469A-ADB8-317BE90E265A}"/>
              </a:ext>
            </a:extLst>
          </p:cNvPr>
          <p:cNvSpPr>
            <a:spLocks noGrp="1"/>
          </p:cNvSpPr>
          <p:nvPr>
            <p:ph type="title"/>
          </p:nvPr>
        </p:nvSpPr>
        <p:spPr>
          <a:xfrm>
            <a:off x="436098" y="1153572"/>
            <a:ext cx="3451136" cy="4461163"/>
          </a:xfrm>
        </p:spPr>
        <p:txBody>
          <a:bodyPr>
            <a:normAutofit/>
          </a:bodyPr>
          <a:lstStyle/>
          <a:p>
            <a:pPr algn="ctr"/>
            <a:r>
              <a:rPr lang="ar-SA" sz="4000" b="1" dirty="0">
                <a:solidFill>
                  <a:srgbClr val="FFFFFF"/>
                </a:solidFill>
              </a:rPr>
              <a:t>خلاصة النموذج أن أي اختبار عقلي يتضمن ثلاث جوانب هي:</a:t>
            </a:r>
            <a:endParaRPr lang="en-US" sz="4000" dirty="0">
              <a:solidFill>
                <a:srgbClr val="FFFFFF"/>
              </a:solidFill>
            </a:endParaRPr>
          </a:p>
        </p:txBody>
      </p:sp>
      <p:sp>
        <p:nvSpPr>
          <p:cNvPr id="26"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عنصر نائب للمحتوى 2">
            <a:extLst>
              <a:ext uri="{FF2B5EF4-FFF2-40B4-BE49-F238E27FC236}">
                <a16:creationId xmlns:a16="http://schemas.microsoft.com/office/drawing/2014/main" id="{F10D4220-C321-4074-B8E6-67BB987B1CA1}"/>
              </a:ext>
            </a:extLst>
          </p:cNvPr>
          <p:cNvSpPr>
            <a:spLocks noGrp="1"/>
          </p:cNvSpPr>
          <p:nvPr>
            <p:ph idx="1"/>
          </p:nvPr>
        </p:nvSpPr>
        <p:spPr>
          <a:xfrm>
            <a:off x="4167272" y="591344"/>
            <a:ext cx="7705860" cy="5947568"/>
          </a:xfrm>
        </p:spPr>
        <p:txBody>
          <a:bodyPr anchor="ctr">
            <a:normAutofit fontScale="92500" lnSpcReduction="20000"/>
          </a:bodyPr>
          <a:lstStyle/>
          <a:p>
            <a:pPr marL="0" lvl="0" indent="0" algn="just">
              <a:lnSpc>
                <a:spcPct val="150000"/>
              </a:lnSpc>
              <a:buNone/>
            </a:pPr>
            <a:r>
              <a:rPr lang="ar-EG" sz="2600" dirty="0"/>
              <a:t>1. </a:t>
            </a:r>
            <a:r>
              <a:rPr lang="ar-SA" sz="2600" b="1" dirty="0"/>
              <a:t>المحتوي أو الأساس </a:t>
            </a:r>
            <a:r>
              <a:rPr lang="en-US" sz="2600" b="1" dirty="0"/>
              <a:t>Fundamental</a:t>
            </a:r>
            <a:r>
              <a:rPr lang="ar-EG" sz="2600" b="1" dirty="0"/>
              <a:t>: </a:t>
            </a:r>
            <a:r>
              <a:rPr lang="ar-SA" sz="2600" b="1" dirty="0"/>
              <a:t> </a:t>
            </a:r>
            <a:r>
              <a:rPr lang="ar-SA" sz="2600" dirty="0"/>
              <a:t>وهو مادة النشاط العقلي ومضمونه، ومن أنواعه الأجسام الصلبة (المجسمات، والأشكال، والصور، والرموز، والكلمات).</a:t>
            </a:r>
            <a:endParaRPr lang="en-US" sz="2600" dirty="0"/>
          </a:p>
          <a:p>
            <a:pPr marL="0" lvl="0" indent="0" algn="just">
              <a:lnSpc>
                <a:spcPct val="150000"/>
              </a:lnSpc>
              <a:buNone/>
            </a:pPr>
            <a:r>
              <a:rPr lang="ar-EG" sz="2600" dirty="0"/>
              <a:t>2</a:t>
            </a:r>
            <a:r>
              <a:rPr lang="ar-EG" sz="2600" b="1" dirty="0"/>
              <a:t>. </a:t>
            </a:r>
            <a:r>
              <a:rPr lang="ar-SA" sz="2600" b="1" dirty="0"/>
              <a:t>الشكل </a:t>
            </a:r>
            <a:r>
              <a:rPr lang="en-US" sz="2600" b="1" dirty="0"/>
              <a:t>Form</a:t>
            </a:r>
            <a:r>
              <a:rPr lang="ar-SA" sz="2600" b="1" dirty="0"/>
              <a:t> </a:t>
            </a:r>
            <a:r>
              <a:rPr lang="ar-EG" sz="2600" b="1" dirty="0"/>
              <a:t>: </a:t>
            </a:r>
            <a:r>
              <a:rPr lang="ar-SA" sz="2600" dirty="0"/>
              <a:t>وهو الهيئة التي يتخذها المحتوي ومن أنواعه؛</a:t>
            </a:r>
            <a:r>
              <a:rPr lang="ar-EG" sz="2600" dirty="0"/>
              <a:t> </a:t>
            </a:r>
            <a:r>
              <a:rPr lang="ar-SA" sz="2600" dirty="0"/>
              <a:t>التصنيف، والتركيب، والتضاد، والتشابه.</a:t>
            </a:r>
            <a:endParaRPr lang="en-US" sz="2600" dirty="0"/>
          </a:p>
          <a:p>
            <a:pPr marL="0" lvl="0" indent="0" algn="just">
              <a:lnSpc>
                <a:spcPct val="150000"/>
              </a:lnSpc>
              <a:buNone/>
            </a:pPr>
            <a:r>
              <a:rPr lang="ar-EG" sz="2600" dirty="0"/>
              <a:t>3. </a:t>
            </a:r>
            <a:r>
              <a:rPr lang="ar-SA" sz="2600" b="1" dirty="0"/>
              <a:t>الوظيفة </a:t>
            </a:r>
            <a:r>
              <a:rPr lang="en-US" sz="2600" b="1" dirty="0"/>
              <a:t>Function</a:t>
            </a:r>
            <a:r>
              <a:rPr lang="ar-SA" sz="2600" b="1" dirty="0"/>
              <a:t> أو العملية</a:t>
            </a:r>
            <a:r>
              <a:rPr lang="ar-EG" sz="2600" dirty="0"/>
              <a:t>: </a:t>
            </a:r>
            <a:r>
              <a:rPr lang="ar-SA" sz="2600" dirty="0"/>
              <a:t> ومن أنواعها؛ الاستقراء، والاستنباط، والتذكر، والتصور البصري المكاني، والمعالجة.</a:t>
            </a:r>
            <a:endParaRPr lang="en-US" sz="2600" dirty="0"/>
          </a:p>
          <a:p>
            <a:pPr algn="just">
              <a:lnSpc>
                <a:spcPct val="150000"/>
              </a:lnSpc>
              <a:buFont typeface="Wingdings" panose="05000000000000000000" pitchFamily="2" charset="2"/>
              <a:buChar char="q"/>
            </a:pPr>
            <a:r>
              <a:rPr lang="ar-SA" sz="2600" dirty="0"/>
              <a:t>كان للـ "قوصي" فضل السبق في هذا النموذج الذي أطلق عليه </a:t>
            </a:r>
            <a:r>
              <a:rPr lang="en-US" sz="2600" dirty="0"/>
              <a:t>3(F)S</a:t>
            </a:r>
            <a:r>
              <a:rPr lang="ar-SA" sz="2600" dirty="0"/>
              <a:t>، ولو قدر لهذا النموذج الدعم والاستمرار لكان أعلي بنيانًا وأشد تماسكًا من نموذج "جيلفورد"، ولكن ما حدث أن "جيلفورد" تلقي الدعم الكامل من سلاح الطيران والجامعات الأمريكية فاستمرت بحوثه.</a:t>
            </a:r>
            <a:endParaRPr lang="en-US" sz="2600" dirty="0"/>
          </a:p>
          <a:p>
            <a:pPr marL="0" indent="0" algn="just">
              <a:lnSpc>
                <a:spcPct val="150000"/>
              </a:lnSpc>
              <a:buNone/>
            </a:pPr>
            <a:endParaRPr lang="en-US" sz="2600" dirty="0"/>
          </a:p>
        </p:txBody>
      </p:sp>
    </p:spTree>
    <p:extLst>
      <p:ext uri="{BB962C8B-B14F-4D97-AF65-F5344CB8AC3E}">
        <p14:creationId xmlns:p14="http://schemas.microsoft.com/office/powerpoint/2010/main" val="165007738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anim calcmode="lin" valueType="num">
                                      <p:cBhvr>
                                        <p:cTn id="1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1000"/>
                                        <p:tgtEl>
                                          <p:spTgt spid="3">
                                            <p:txEl>
                                              <p:pRg st="1" end="1"/>
                                            </p:txEl>
                                          </p:spTgt>
                                        </p:tgtEl>
                                      </p:cBhvr>
                                    </p:animEffect>
                                    <p:anim calcmode="lin" valueType="num">
                                      <p:cBhvr>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1000"/>
                                        <p:tgtEl>
                                          <p:spTgt spid="3">
                                            <p:txEl>
                                              <p:pRg st="2" end="2"/>
                                            </p:txEl>
                                          </p:spTgt>
                                        </p:tgtEl>
                                      </p:cBhvr>
                                    </p:animEffect>
                                    <p:anim calcmode="lin" valueType="num">
                                      <p:cBhvr>
                                        <p:cTn id="2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fade">
                                      <p:cBhvr>
                                        <p:cTn id="32" dur="1000"/>
                                        <p:tgtEl>
                                          <p:spTgt spid="3">
                                            <p:txEl>
                                              <p:pRg st="3" end="3"/>
                                            </p:txEl>
                                          </p:spTgt>
                                        </p:tgtEl>
                                      </p:cBhvr>
                                    </p:animEffect>
                                    <p:anim calcmode="lin" valueType="num">
                                      <p:cBhvr>
                                        <p:cTn id="3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Isosceles Triangle 18">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عنصر نائب للمحتوى 3">
            <a:extLst>
              <a:ext uri="{FF2B5EF4-FFF2-40B4-BE49-F238E27FC236}">
                <a16:creationId xmlns:a16="http://schemas.microsoft.com/office/drawing/2014/main" id="{D6948109-B74B-468F-B605-0ABB718F326A}"/>
              </a:ext>
            </a:extLst>
          </p:cNvPr>
          <p:cNvPicPr>
            <a:picLocks noGrp="1" noChangeAspect="1"/>
          </p:cNvPicPr>
          <p:nvPr>
            <p:ph idx="1"/>
          </p:nvPr>
        </p:nvPicPr>
        <p:blipFill>
          <a:blip r:embed="rId2"/>
          <a:stretch>
            <a:fillRect/>
          </a:stretch>
        </p:blipFill>
        <p:spPr>
          <a:xfrm>
            <a:off x="643467" y="917910"/>
            <a:ext cx="10905066" cy="5535233"/>
          </a:xfrm>
          <a:prstGeom prst="rect">
            <a:avLst/>
          </a:prstGeom>
          <a:ln>
            <a:noFill/>
          </a:ln>
        </p:spPr>
      </p:pic>
      <p:sp>
        <p:nvSpPr>
          <p:cNvPr id="21" name="Isosceles Triangle 20">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63599265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B55EBCC-911D-4433-851D-91BB27146C18}"/>
              </a:ext>
            </a:extLst>
          </p:cNvPr>
          <p:cNvPicPr>
            <a:picLocks noChangeAspect="1"/>
          </p:cNvPicPr>
          <p:nvPr/>
        </p:nvPicPr>
        <p:blipFill rotWithShape="1">
          <a:blip r:embed="rId2">
            <a:duotone>
              <a:schemeClr val="bg2">
                <a:shade val="45000"/>
                <a:satMod val="135000"/>
              </a:schemeClr>
              <a:prstClr val="white"/>
            </a:duotone>
          </a:blip>
          <a:srcRect t="10967" b="4764"/>
          <a:stretch/>
        </p:blipFill>
        <p:spPr>
          <a:xfrm>
            <a:off x="20" y="10"/>
            <a:ext cx="12191980" cy="6857990"/>
          </a:xfrm>
          <a:prstGeom prst="rect">
            <a:avLst/>
          </a:prstGeom>
        </p:spPr>
      </p:pic>
      <p:sp>
        <p:nvSpPr>
          <p:cNvPr id="10" name="Rectangle 9">
            <a:extLst>
              <a:ext uri="{FF2B5EF4-FFF2-40B4-BE49-F238E27FC236}">
                <a16:creationId xmlns:a16="http://schemas.microsoft.com/office/drawing/2014/main" id="{B50AB553-2A96-4A92-96F2-93548E096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عنوان 1">
            <a:extLst>
              <a:ext uri="{FF2B5EF4-FFF2-40B4-BE49-F238E27FC236}">
                <a16:creationId xmlns:a16="http://schemas.microsoft.com/office/drawing/2014/main" id="{17C92DDB-2ABD-469A-ADB8-317BE90E265A}"/>
              </a:ext>
            </a:extLst>
          </p:cNvPr>
          <p:cNvSpPr>
            <a:spLocks noGrp="1"/>
          </p:cNvSpPr>
          <p:nvPr>
            <p:ph type="title"/>
          </p:nvPr>
        </p:nvSpPr>
        <p:spPr>
          <a:xfrm>
            <a:off x="838200" y="59407"/>
            <a:ext cx="10515600" cy="1325563"/>
          </a:xfrm>
        </p:spPr>
        <p:txBody>
          <a:bodyPr>
            <a:normAutofit/>
          </a:bodyPr>
          <a:lstStyle/>
          <a:p>
            <a:r>
              <a:rPr lang="ar-SA" b="1" dirty="0"/>
              <a:t>ثانياً - النموذج </a:t>
            </a:r>
            <a:r>
              <a:rPr lang="ar-EG" b="1" dirty="0"/>
              <a:t>المعرفي المعلوماتي</a:t>
            </a:r>
            <a:r>
              <a:rPr lang="ar-SA" b="1" dirty="0"/>
              <a:t> ل</a:t>
            </a:r>
            <a:r>
              <a:rPr lang="ar-EG" b="1" dirty="0"/>
              <a:t>ـ "</a:t>
            </a:r>
            <a:r>
              <a:rPr lang="ar-SA" b="1" dirty="0"/>
              <a:t>فؤاد أبو حطب"</a:t>
            </a:r>
            <a:endParaRPr lang="en-US" dirty="0"/>
          </a:p>
        </p:txBody>
      </p:sp>
      <p:sp>
        <p:nvSpPr>
          <p:cNvPr id="9" name="TextBox 8">
            <a:extLst>
              <a:ext uri="{FF2B5EF4-FFF2-40B4-BE49-F238E27FC236}">
                <a16:creationId xmlns:a16="http://schemas.microsoft.com/office/drawing/2014/main" id="{258269D4-A767-47AA-BE5C-D3BC61305697}"/>
              </a:ext>
            </a:extLst>
          </p:cNvPr>
          <p:cNvSpPr txBox="1"/>
          <p:nvPr/>
        </p:nvSpPr>
        <p:spPr>
          <a:xfrm>
            <a:off x="838200" y="1476117"/>
            <a:ext cx="10911840" cy="5016758"/>
          </a:xfrm>
          <a:prstGeom prst="rect">
            <a:avLst/>
          </a:prstGeom>
          <a:noFill/>
        </p:spPr>
        <p:txBody>
          <a:bodyPr wrap="square">
            <a:spAutoFit/>
          </a:bodyPr>
          <a:lstStyle/>
          <a:p>
            <a:pPr marL="457200" lvl="0" indent="-457200" rtl="1">
              <a:buFont typeface="Wingdings" panose="05000000000000000000" pitchFamily="2" charset="2"/>
              <a:buChar char="q"/>
            </a:pPr>
            <a:r>
              <a:rPr lang="ar-SA" sz="3200" dirty="0">
                <a:solidFill>
                  <a:srgbClr val="7030A0"/>
                </a:solidFill>
                <a:latin typeface="Simplified Arabic" panose="02020603050405020304" pitchFamily="18" charset="-78"/>
                <a:cs typeface="Simplified Arabic" panose="02020603050405020304" pitchFamily="18" charset="-78"/>
              </a:rPr>
              <a:t>قدم فؤاد أبو حطب هذا النموذج لأول مرة عام (1973م)، وقد عُدل النموذج عدة مرات خلال عشرين عاماً، قُدم خلالها في صورة تراكمية في عدة </a:t>
            </a:r>
            <a:r>
              <a:rPr lang="ar-SA" sz="3200" dirty="0" err="1">
                <a:solidFill>
                  <a:srgbClr val="7030A0"/>
                </a:solidFill>
                <a:latin typeface="Simplified Arabic" panose="02020603050405020304" pitchFamily="18" charset="-78"/>
                <a:cs typeface="Simplified Arabic" panose="02020603050405020304" pitchFamily="18" charset="-78"/>
              </a:rPr>
              <a:t>سيمنارات</a:t>
            </a:r>
            <a:r>
              <a:rPr lang="ar-SA" sz="3200" dirty="0">
                <a:solidFill>
                  <a:srgbClr val="7030A0"/>
                </a:solidFill>
                <a:latin typeface="Simplified Arabic" panose="02020603050405020304" pitchFamily="18" charset="-78"/>
                <a:cs typeface="Simplified Arabic" panose="02020603050405020304" pitchFamily="18" charset="-78"/>
              </a:rPr>
              <a:t> ومؤتمرات علمية محلية وإقليمية ودولية.</a:t>
            </a:r>
            <a:endParaRPr lang="ar-EG" sz="3200" dirty="0">
              <a:solidFill>
                <a:srgbClr val="7030A0"/>
              </a:solidFill>
              <a:latin typeface="Simplified Arabic" panose="02020603050405020304" pitchFamily="18" charset="-78"/>
              <a:cs typeface="Simplified Arabic" panose="02020603050405020304" pitchFamily="18" charset="-78"/>
            </a:endParaRPr>
          </a:p>
          <a:p>
            <a:pPr marL="457200" lvl="0" indent="-457200" rtl="1">
              <a:buFont typeface="Wingdings" panose="05000000000000000000" pitchFamily="2" charset="2"/>
              <a:buChar char="q"/>
            </a:pPr>
            <a:r>
              <a:rPr lang="ar-SA" sz="3200" dirty="0">
                <a:solidFill>
                  <a:srgbClr val="FF0000"/>
                </a:solidFill>
              </a:rPr>
              <a:t>يستند النموذج علي عدد من الافتراضات الأساسية هي:</a:t>
            </a:r>
            <a:endParaRPr lang="en-US" sz="3200" dirty="0">
              <a:solidFill>
                <a:srgbClr val="FF0000"/>
              </a:solidFill>
            </a:endParaRPr>
          </a:p>
          <a:p>
            <a:pPr lvl="0" rtl="1"/>
            <a:r>
              <a:rPr lang="ar-EG" sz="3200" dirty="0">
                <a:solidFill>
                  <a:schemeClr val="accent1"/>
                </a:solidFill>
              </a:rPr>
              <a:t>1. </a:t>
            </a:r>
            <a:r>
              <a:rPr lang="ar-SA" sz="3200" dirty="0">
                <a:solidFill>
                  <a:schemeClr val="accent1"/>
                </a:solidFill>
              </a:rPr>
              <a:t>القدرات العقلية في جوهرها عمليات معرفية.</a:t>
            </a:r>
            <a:endParaRPr lang="en-US" sz="3200" dirty="0">
              <a:solidFill>
                <a:schemeClr val="accent1"/>
              </a:solidFill>
            </a:endParaRPr>
          </a:p>
          <a:p>
            <a:pPr lvl="0" rtl="1"/>
            <a:r>
              <a:rPr lang="ar-EG" sz="3200" dirty="0">
                <a:solidFill>
                  <a:schemeClr val="accent1"/>
                </a:solidFill>
              </a:rPr>
              <a:t>2. </a:t>
            </a:r>
            <a:r>
              <a:rPr lang="ar-SA" sz="3200" dirty="0">
                <a:solidFill>
                  <a:schemeClr val="accent1"/>
                </a:solidFill>
              </a:rPr>
              <a:t>الموقف المُشكل الذي يستثير السلوك "المعرفي" عند الفرد قد ينشأ من نقص المدخلات "المعلومات".</a:t>
            </a:r>
            <a:endParaRPr lang="en-US" sz="3200" dirty="0">
              <a:solidFill>
                <a:schemeClr val="accent1"/>
              </a:solidFill>
            </a:endParaRPr>
          </a:p>
          <a:p>
            <a:pPr lvl="0" rtl="1"/>
            <a:r>
              <a:rPr lang="ar-EG" sz="3200" dirty="0">
                <a:solidFill>
                  <a:schemeClr val="accent1"/>
                </a:solidFill>
              </a:rPr>
              <a:t>3. </a:t>
            </a:r>
            <a:r>
              <a:rPr lang="ar-SA" sz="3200" dirty="0">
                <a:solidFill>
                  <a:schemeClr val="accent1"/>
                </a:solidFill>
              </a:rPr>
              <a:t>العملية المعرفية (وهي جوهر القدرة العقلية) لا يمكن استنتاجها من المتغيرات التابعة وحدها، بل تستنتج من أربعة أبعاد للمتغيرات هي؛ أحكام ما قبل التحكم، ومتغيرات التحكم، ومتغيرات التنفيذ، ومتغيرات أحكام ما بعد التنفيذ (التقويم).</a:t>
            </a:r>
            <a:endParaRPr lang="en-US" sz="3200" dirty="0">
              <a:solidFill>
                <a:schemeClr val="accent1"/>
              </a:solidFill>
            </a:endParaRPr>
          </a:p>
        </p:txBody>
      </p:sp>
    </p:spTree>
    <p:extLst>
      <p:ext uri="{BB962C8B-B14F-4D97-AF65-F5344CB8AC3E}">
        <p14:creationId xmlns:p14="http://schemas.microsoft.com/office/powerpoint/2010/main" val="26308732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9">
                                            <p:txEl>
                                              <p:pRg st="0" end="0"/>
                                            </p:txEl>
                                          </p:spTgt>
                                        </p:tgtEl>
                                        <p:attrNameLst>
                                          <p:attrName>style.visibility</p:attrName>
                                        </p:attrNameLst>
                                      </p:cBhvr>
                                      <p:to>
                                        <p:strVal val="visible"/>
                                      </p:to>
                                    </p:set>
                                    <p:animEffect transition="in" filter="fade">
                                      <p:cBhvr>
                                        <p:cTn id="14" dur="1000"/>
                                        <p:tgtEl>
                                          <p:spTgt spid="9">
                                            <p:txEl>
                                              <p:pRg st="0" end="0"/>
                                            </p:txEl>
                                          </p:spTgt>
                                        </p:tgtEl>
                                      </p:cBhvr>
                                    </p:animEffect>
                                    <p:anim calcmode="lin" valueType="num">
                                      <p:cBhvr>
                                        <p:cTn id="15"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9">
                                            <p:txEl>
                                              <p:pRg st="1" end="1"/>
                                            </p:txEl>
                                          </p:spTgt>
                                        </p:tgtEl>
                                        <p:attrNameLst>
                                          <p:attrName>style.visibility</p:attrName>
                                        </p:attrNameLst>
                                      </p:cBhvr>
                                      <p:to>
                                        <p:strVal val="visible"/>
                                      </p:to>
                                    </p:set>
                                    <p:animEffect transition="in" filter="fade">
                                      <p:cBhvr>
                                        <p:cTn id="21" dur="1000"/>
                                        <p:tgtEl>
                                          <p:spTgt spid="9">
                                            <p:txEl>
                                              <p:pRg st="1" end="1"/>
                                            </p:txEl>
                                          </p:spTgt>
                                        </p:tgtEl>
                                      </p:cBhvr>
                                    </p:animEffect>
                                    <p:anim calcmode="lin" valueType="num">
                                      <p:cBhvr>
                                        <p:cTn id="22"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9">
                                            <p:txEl>
                                              <p:pRg st="2" end="2"/>
                                            </p:txEl>
                                          </p:spTgt>
                                        </p:tgtEl>
                                        <p:attrNameLst>
                                          <p:attrName>style.visibility</p:attrName>
                                        </p:attrNameLst>
                                      </p:cBhvr>
                                      <p:to>
                                        <p:strVal val="visible"/>
                                      </p:to>
                                    </p:set>
                                    <p:animEffect transition="in" filter="fade">
                                      <p:cBhvr>
                                        <p:cTn id="28" dur="1000"/>
                                        <p:tgtEl>
                                          <p:spTgt spid="9">
                                            <p:txEl>
                                              <p:pRg st="2" end="2"/>
                                            </p:txEl>
                                          </p:spTgt>
                                        </p:tgtEl>
                                      </p:cBhvr>
                                    </p:animEffect>
                                    <p:anim calcmode="lin" valueType="num">
                                      <p:cBhvr>
                                        <p:cTn id="29"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9">
                                            <p:txEl>
                                              <p:pRg st="3" end="3"/>
                                            </p:txEl>
                                          </p:spTgt>
                                        </p:tgtEl>
                                        <p:attrNameLst>
                                          <p:attrName>style.visibility</p:attrName>
                                        </p:attrNameLst>
                                      </p:cBhvr>
                                      <p:to>
                                        <p:strVal val="visible"/>
                                      </p:to>
                                    </p:set>
                                    <p:animEffect transition="in" filter="fade">
                                      <p:cBhvr>
                                        <p:cTn id="35" dur="1000"/>
                                        <p:tgtEl>
                                          <p:spTgt spid="9">
                                            <p:txEl>
                                              <p:pRg st="3" end="3"/>
                                            </p:txEl>
                                          </p:spTgt>
                                        </p:tgtEl>
                                      </p:cBhvr>
                                    </p:animEffect>
                                    <p:anim calcmode="lin" valueType="num">
                                      <p:cBhvr>
                                        <p:cTn id="36"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9">
                                            <p:txEl>
                                              <p:pRg st="4" end="4"/>
                                            </p:txEl>
                                          </p:spTgt>
                                        </p:tgtEl>
                                        <p:attrNameLst>
                                          <p:attrName>style.visibility</p:attrName>
                                        </p:attrNameLst>
                                      </p:cBhvr>
                                      <p:to>
                                        <p:strVal val="visible"/>
                                      </p:to>
                                    </p:set>
                                    <p:animEffect transition="in" filter="fade">
                                      <p:cBhvr>
                                        <p:cTn id="42" dur="1000"/>
                                        <p:tgtEl>
                                          <p:spTgt spid="9">
                                            <p:txEl>
                                              <p:pRg st="4" end="4"/>
                                            </p:txEl>
                                          </p:spTgt>
                                        </p:tgtEl>
                                      </p:cBhvr>
                                    </p:animEffect>
                                    <p:anim calcmode="lin" valueType="num">
                                      <p:cBhvr>
                                        <p:cTn id="43"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12192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 name="عنصر نائب للمحتوى 2">
            <a:extLst>
              <a:ext uri="{FF2B5EF4-FFF2-40B4-BE49-F238E27FC236}">
                <a16:creationId xmlns:a16="http://schemas.microsoft.com/office/drawing/2014/main" id="{90F15BB6-1E3F-4E75-936E-3A4E4092B685}"/>
              </a:ext>
            </a:extLst>
          </p:cNvPr>
          <p:cNvSpPr>
            <a:spLocks noGrp="1"/>
          </p:cNvSpPr>
          <p:nvPr>
            <p:ph idx="1"/>
          </p:nvPr>
        </p:nvSpPr>
        <p:spPr>
          <a:xfrm>
            <a:off x="970672" y="1561514"/>
            <a:ext cx="9931790" cy="4747846"/>
          </a:xfrm>
        </p:spPr>
        <p:txBody>
          <a:bodyPr anchor="ctr">
            <a:normAutofit/>
          </a:bodyPr>
          <a:lstStyle/>
          <a:p>
            <a:pPr algn="just">
              <a:lnSpc>
                <a:spcPct val="150000"/>
              </a:lnSpc>
              <a:buFont typeface="Wingdings" panose="05000000000000000000" pitchFamily="2" charset="2"/>
              <a:buChar char="q"/>
            </a:pPr>
            <a:r>
              <a:rPr lang="ar-EG" sz="3600" dirty="0">
                <a:solidFill>
                  <a:schemeClr val="tx1">
                    <a:lumMod val="85000"/>
                    <a:lumOff val="15000"/>
                  </a:schemeClr>
                </a:solidFill>
                <a:latin typeface="Simplified Arabic" panose="02020603050405020304" pitchFamily="18" charset="-78"/>
                <a:cs typeface="Simplified Arabic" panose="02020603050405020304" pitchFamily="18" charset="-78"/>
              </a:rPr>
              <a:t> تهدف الندوة الحالية إلي تناول مفهوم علم النفس العربي للوقوف على نشأته، حاضره، ومستقبله، وهويته، واسهامات علماء النفس العرب والمسلمين في تطور العلم، </a:t>
            </a:r>
            <a:r>
              <a:rPr lang="ar-EG" sz="3600" dirty="0"/>
              <a:t>وأزمة علم النفس العربي واستشراف مستقبله</a:t>
            </a:r>
            <a:endParaRPr lang="en-US" sz="3600" dirty="0">
              <a:solidFill>
                <a:schemeClr val="tx1">
                  <a:lumMod val="85000"/>
                  <a:lumOff val="15000"/>
                </a:schemeClr>
              </a:solidFill>
              <a:latin typeface="Simplified Arabic" panose="02020603050405020304" pitchFamily="18" charset="-78"/>
              <a:cs typeface="Simplified Arabic" panose="02020603050405020304" pitchFamily="18" charset="-78"/>
            </a:endParaRPr>
          </a:p>
        </p:txBody>
      </p:sp>
      <p:sp>
        <p:nvSpPr>
          <p:cNvPr id="12" name="Freeform: Shape 11">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24586" y="5970896"/>
            <a:ext cx="9967416"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57833878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عنوان 1">
            <a:extLst>
              <a:ext uri="{FF2B5EF4-FFF2-40B4-BE49-F238E27FC236}">
                <a16:creationId xmlns:a16="http://schemas.microsoft.com/office/drawing/2014/main" id="{17C92DDB-2ABD-469A-ADB8-317BE90E265A}"/>
              </a:ext>
            </a:extLst>
          </p:cNvPr>
          <p:cNvSpPr>
            <a:spLocks noGrp="1"/>
          </p:cNvSpPr>
          <p:nvPr>
            <p:ph type="title"/>
          </p:nvPr>
        </p:nvSpPr>
        <p:spPr>
          <a:xfrm>
            <a:off x="566928" y="548640"/>
            <a:ext cx="3875180" cy="5431536"/>
          </a:xfrm>
        </p:spPr>
        <p:txBody>
          <a:bodyPr>
            <a:normAutofit/>
          </a:bodyPr>
          <a:lstStyle/>
          <a:p>
            <a:pPr algn="ctr"/>
            <a:r>
              <a:rPr lang="ar-SA" sz="4800" b="1" dirty="0"/>
              <a:t>تطور مبادئ تصنيف العمليات المعرفية في النموذج:</a:t>
            </a:r>
            <a:endParaRPr lang="en-US" sz="4800" dirty="0"/>
          </a:p>
        </p:txBody>
      </p:sp>
      <p:sp>
        <p:nvSpPr>
          <p:cNvPr id="15"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عنصر نائب للمحتوى 2">
            <a:extLst>
              <a:ext uri="{FF2B5EF4-FFF2-40B4-BE49-F238E27FC236}">
                <a16:creationId xmlns:a16="http://schemas.microsoft.com/office/drawing/2014/main" id="{F10D4220-C321-4074-B8E6-67BB987B1CA1}"/>
              </a:ext>
            </a:extLst>
          </p:cNvPr>
          <p:cNvSpPr>
            <a:spLocks noGrp="1"/>
          </p:cNvSpPr>
          <p:nvPr>
            <p:ph idx="1"/>
          </p:nvPr>
        </p:nvSpPr>
        <p:spPr>
          <a:xfrm>
            <a:off x="5126418" y="552091"/>
            <a:ext cx="7062534" cy="5431536"/>
          </a:xfrm>
        </p:spPr>
        <p:txBody>
          <a:bodyPr anchor="ctr">
            <a:normAutofit lnSpcReduction="10000"/>
          </a:bodyPr>
          <a:lstStyle/>
          <a:p>
            <a:pPr algn="just">
              <a:lnSpc>
                <a:spcPct val="150000"/>
              </a:lnSpc>
              <a:buFont typeface="Wingdings" panose="05000000000000000000" pitchFamily="2" charset="2"/>
              <a:buChar char="q"/>
            </a:pPr>
            <a:r>
              <a:rPr lang="ar-SA" sz="2200" dirty="0"/>
              <a:t>صنف "أبو حطب"</a:t>
            </a:r>
            <a:r>
              <a:rPr lang="ar-EG" sz="2200" dirty="0"/>
              <a:t> (1973)</a:t>
            </a:r>
            <a:r>
              <a:rPr lang="ar-SA" sz="2200" dirty="0"/>
              <a:t> القدرات العقلية كعمليات معرفية في ضوء بعدين فقط، هما</a:t>
            </a:r>
            <a:endParaRPr lang="ar-EG" sz="2200" dirty="0"/>
          </a:p>
          <a:p>
            <a:pPr algn="just">
              <a:lnSpc>
                <a:spcPct val="150000"/>
              </a:lnSpc>
              <a:buFont typeface="Wingdings" panose="05000000000000000000" pitchFamily="2" charset="2"/>
              <a:buChar char="ü"/>
            </a:pPr>
            <a:r>
              <a:rPr lang="ar-SA" sz="2200" dirty="0"/>
              <a:t> </a:t>
            </a:r>
            <a:r>
              <a:rPr lang="ar-SA" sz="2200" b="1" dirty="0">
                <a:solidFill>
                  <a:schemeClr val="accent1"/>
                </a:solidFill>
              </a:rPr>
              <a:t>متغير المعلومات (المتغيرات المستقلة) </a:t>
            </a:r>
            <a:r>
              <a:rPr lang="ar-SA" sz="2200" dirty="0"/>
              <a:t>الذي يشمل النوع والمقدار والمستوي، </a:t>
            </a:r>
            <a:endParaRPr lang="ar-EG" sz="2200" dirty="0"/>
          </a:p>
          <a:p>
            <a:pPr algn="just">
              <a:lnSpc>
                <a:spcPct val="150000"/>
              </a:lnSpc>
              <a:buFont typeface="Wingdings" panose="05000000000000000000" pitchFamily="2" charset="2"/>
              <a:buChar char="ü"/>
            </a:pPr>
            <a:r>
              <a:rPr lang="ar-SA" sz="2200" b="1" dirty="0">
                <a:solidFill>
                  <a:schemeClr val="accent1"/>
                </a:solidFill>
              </a:rPr>
              <a:t>متغير الحلول (المتغيرات التابعة) </a:t>
            </a:r>
            <a:r>
              <a:rPr lang="ar-SA" sz="2200" dirty="0"/>
              <a:t>الذي يشمل نوع الأداء ونوع الحل وبارامترات القياس، وفي عام (1983م)</a:t>
            </a:r>
            <a:endParaRPr lang="ar-EG" sz="2200" dirty="0"/>
          </a:p>
          <a:p>
            <a:pPr algn="just">
              <a:lnSpc>
                <a:spcPct val="150000"/>
              </a:lnSpc>
              <a:buFont typeface="Wingdings" panose="05000000000000000000" pitchFamily="2" charset="2"/>
              <a:buChar char="ü"/>
            </a:pPr>
            <a:r>
              <a:rPr lang="ar-SA" sz="2200" dirty="0"/>
              <a:t> أُضيف بُعد ثالث هو </a:t>
            </a:r>
            <a:r>
              <a:rPr lang="ar-SA" sz="2200" b="1" dirty="0">
                <a:solidFill>
                  <a:schemeClr val="accent1"/>
                </a:solidFill>
              </a:rPr>
              <a:t>أحكام ما بعد الحل </a:t>
            </a:r>
            <a:r>
              <a:rPr lang="ar-SA" sz="2200" dirty="0"/>
              <a:t>وشملت محكات الدقة المألوفية والإبداعية والواقعية والمرونة، </a:t>
            </a:r>
            <a:endParaRPr lang="ar-EG" sz="2200" dirty="0"/>
          </a:p>
          <a:p>
            <a:pPr algn="just">
              <a:lnSpc>
                <a:spcPct val="150000"/>
              </a:lnSpc>
              <a:buFont typeface="Wingdings" panose="05000000000000000000" pitchFamily="2" charset="2"/>
              <a:buChar char="ü"/>
            </a:pPr>
            <a:r>
              <a:rPr lang="ar-SA" sz="2200" dirty="0"/>
              <a:t> اُقترح توسيع النموذج ليشمل </a:t>
            </a:r>
            <a:r>
              <a:rPr lang="ar-SA" sz="2200" b="1" dirty="0">
                <a:solidFill>
                  <a:schemeClr val="accent1"/>
                </a:solidFill>
              </a:rPr>
              <a:t>نماذج معرفية ثلاثية </a:t>
            </a:r>
            <a:r>
              <a:rPr lang="ar-SA" sz="2200" dirty="0"/>
              <a:t>هي التعلم والتفكير والتذكر، وكانت تلك </a:t>
            </a:r>
            <a:r>
              <a:rPr lang="ar-SA" sz="2200" b="1" dirty="0">
                <a:solidFill>
                  <a:srgbClr val="7030A0"/>
                </a:solidFill>
              </a:rPr>
              <a:t>فكرة البعد الرابع للنموذج</a:t>
            </a:r>
            <a:r>
              <a:rPr lang="ar-SA" sz="2200" dirty="0"/>
              <a:t>.</a:t>
            </a:r>
            <a:endParaRPr lang="en-US" sz="2200" dirty="0"/>
          </a:p>
        </p:txBody>
      </p:sp>
    </p:spTree>
    <p:extLst>
      <p:ext uri="{BB962C8B-B14F-4D97-AF65-F5344CB8AC3E}">
        <p14:creationId xmlns:p14="http://schemas.microsoft.com/office/powerpoint/2010/main" val="229598724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50AB553-2A96-4A92-96F2-93548E096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عنوان 1">
            <a:extLst>
              <a:ext uri="{FF2B5EF4-FFF2-40B4-BE49-F238E27FC236}">
                <a16:creationId xmlns:a16="http://schemas.microsoft.com/office/drawing/2014/main" id="{17C92DDB-2ABD-469A-ADB8-317BE90E265A}"/>
              </a:ext>
            </a:extLst>
          </p:cNvPr>
          <p:cNvSpPr>
            <a:spLocks noGrp="1"/>
          </p:cNvSpPr>
          <p:nvPr>
            <p:ph type="title"/>
          </p:nvPr>
        </p:nvSpPr>
        <p:spPr>
          <a:xfrm>
            <a:off x="838200" y="0"/>
            <a:ext cx="10515600" cy="1325563"/>
          </a:xfrm>
        </p:spPr>
        <p:txBody>
          <a:bodyPr>
            <a:normAutofit/>
          </a:bodyPr>
          <a:lstStyle/>
          <a:p>
            <a:pPr algn="ctr"/>
            <a:r>
              <a:rPr lang="ar-SA" b="1" dirty="0">
                <a:solidFill>
                  <a:srgbClr val="FF0000"/>
                </a:solidFill>
              </a:rPr>
              <a:t>أبعاد النموذج الرباعي العملياتي</a:t>
            </a:r>
            <a:endParaRPr lang="en-US" dirty="0">
              <a:solidFill>
                <a:srgbClr val="FF0000"/>
              </a:solidFill>
            </a:endParaRPr>
          </a:p>
        </p:txBody>
      </p:sp>
      <p:sp>
        <p:nvSpPr>
          <p:cNvPr id="9" name="TextBox 8">
            <a:extLst>
              <a:ext uri="{FF2B5EF4-FFF2-40B4-BE49-F238E27FC236}">
                <a16:creationId xmlns:a16="http://schemas.microsoft.com/office/drawing/2014/main" id="{6EAD32B5-E4D8-4744-B966-860909470501}"/>
              </a:ext>
            </a:extLst>
          </p:cNvPr>
          <p:cNvSpPr txBox="1"/>
          <p:nvPr/>
        </p:nvSpPr>
        <p:spPr>
          <a:xfrm>
            <a:off x="1051560" y="1104037"/>
            <a:ext cx="10866120" cy="5632311"/>
          </a:xfrm>
          <a:prstGeom prst="rect">
            <a:avLst/>
          </a:prstGeom>
          <a:blipFill>
            <a:blip r:embed="rId2"/>
            <a:tile tx="0" ty="0" sx="100000" sy="100000" flip="none" algn="tl"/>
          </a:blipFill>
        </p:spPr>
        <p:txBody>
          <a:bodyPr wrap="square">
            <a:spAutoFit/>
          </a:bodyPr>
          <a:lstStyle/>
          <a:p>
            <a:pPr marL="571500" lvl="0" indent="-571500" rtl="1">
              <a:buFont typeface="Wingdings" panose="05000000000000000000" pitchFamily="2" charset="2"/>
              <a:buChar char="q"/>
            </a:pPr>
            <a:r>
              <a:rPr lang="ar-SA" sz="3600" dirty="0">
                <a:solidFill>
                  <a:srgbClr val="002060"/>
                </a:solidFill>
              </a:rPr>
              <a:t>يتكون النموذج من أربعة أبعاد هي:</a:t>
            </a:r>
            <a:endParaRPr lang="ar-EG" sz="3600" dirty="0">
              <a:solidFill>
                <a:srgbClr val="002060"/>
              </a:solidFill>
            </a:endParaRPr>
          </a:p>
          <a:p>
            <a:pPr marL="571500" lvl="0" indent="-571500" rtl="1">
              <a:buFont typeface="Wingdings" panose="05000000000000000000" pitchFamily="2" charset="2"/>
              <a:buChar char="q"/>
            </a:pPr>
            <a:endParaRPr lang="en-US" sz="3600" dirty="0">
              <a:solidFill>
                <a:srgbClr val="002060"/>
              </a:solidFill>
            </a:endParaRPr>
          </a:p>
          <a:p>
            <a:pPr marL="571500" lvl="0" indent="-571500" rtl="1">
              <a:buFont typeface="Wingdings" panose="05000000000000000000" pitchFamily="2" charset="2"/>
              <a:buChar char="ü"/>
            </a:pPr>
            <a:r>
              <a:rPr lang="ar-SA" sz="3600" dirty="0"/>
              <a:t>البعد الأول متغيرات الأحكام القبلية (ما قبل الحكم).</a:t>
            </a:r>
            <a:endParaRPr lang="ar-EG" sz="3600" dirty="0"/>
          </a:p>
          <a:p>
            <a:pPr marL="571500" lvl="0" indent="-571500" rtl="1">
              <a:buFont typeface="Wingdings" panose="05000000000000000000" pitchFamily="2" charset="2"/>
              <a:buChar char="ü"/>
            </a:pPr>
            <a:endParaRPr lang="en-US" sz="3600" dirty="0"/>
          </a:p>
          <a:p>
            <a:pPr marL="571500" lvl="0" indent="-571500" rtl="1">
              <a:buFont typeface="Wingdings" panose="05000000000000000000" pitchFamily="2" charset="2"/>
              <a:buChar char="ü"/>
            </a:pPr>
            <a:r>
              <a:rPr lang="ar-SA" sz="3600" dirty="0"/>
              <a:t>البعد الثاني متغيرات التحكم (المعلومات).</a:t>
            </a:r>
            <a:endParaRPr lang="ar-EG" sz="3600" dirty="0"/>
          </a:p>
          <a:p>
            <a:pPr marL="571500" lvl="0" indent="-571500" rtl="1">
              <a:buFont typeface="Wingdings" panose="05000000000000000000" pitchFamily="2" charset="2"/>
              <a:buChar char="ü"/>
            </a:pPr>
            <a:endParaRPr lang="en-US" sz="3600" dirty="0"/>
          </a:p>
          <a:p>
            <a:pPr marL="571500" lvl="0" indent="-571500" rtl="1">
              <a:buFont typeface="Wingdings" panose="05000000000000000000" pitchFamily="2" charset="2"/>
              <a:buChar char="ü"/>
            </a:pPr>
            <a:r>
              <a:rPr lang="ar-SA" sz="3600" dirty="0"/>
              <a:t>البعد الثالث متغيرات التنفيذ ( الاستجابة أو الحل).</a:t>
            </a:r>
            <a:endParaRPr lang="ar-EG" sz="3600" dirty="0"/>
          </a:p>
          <a:p>
            <a:pPr marL="571500" lvl="0" indent="-571500" rtl="1">
              <a:buFont typeface="Wingdings" panose="05000000000000000000" pitchFamily="2" charset="2"/>
              <a:buChar char="ü"/>
            </a:pPr>
            <a:endParaRPr lang="en-US" sz="3600" dirty="0"/>
          </a:p>
          <a:p>
            <a:pPr marL="571500" lvl="0" indent="-571500" rtl="1">
              <a:buFont typeface="Wingdings" panose="05000000000000000000" pitchFamily="2" charset="2"/>
              <a:buChar char="ü"/>
            </a:pPr>
            <a:r>
              <a:rPr lang="ar-SA" sz="3600" dirty="0"/>
              <a:t>البعد الرابع متغيرات الأحكام البعدية (ما بعد التنفيذ) أو متغيرات التقويم</a:t>
            </a:r>
            <a:endParaRPr lang="en-US" sz="3600" dirty="0"/>
          </a:p>
        </p:txBody>
      </p:sp>
    </p:spTree>
    <p:extLst>
      <p:ext uri="{BB962C8B-B14F-4D97-AF65-F5344CB8AC3E}">
        <p14:creationId xmlns:p14="http://schemas.microsoft.com/office/powerpoint/2010/main" val="339823744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9">
                                            <p:txEl>
                                              <p:pRg st="2" end="2"/>
                                            </p:txEl>
                                          </p:spTgt>
                                        </p:tgtEl>
                                        <p:attrNameLst>
                                          <p:attrName>style.visibility</p:attrName>
                                        </p:attrNameLst>
                                      </p:cBhvr>
                                      <p:to>
                                        <p:strVal val="visible"/>
                                      </p:to>
                                    </p:set>
                                    <p:animEffect transition="in" filter="fade">
                                      <p:cBhvr>
                                        <p:cTn id="21" dur="1000"/>
                                        <p:tgtEl>
                                          <p:spTgt spid="9">
                                            <p:txEl>
                                              <p:pRg st="2" end="2"/>
                                            </p:txEl>
                                          </p:spTgt>
                                        </p:tgtEl>
                                      </p:cBhvr>
                                    </p:animEffect>
                                    <p:anim calcmode="lin" valueType="num">
                                      <p:cBhvr>
                                        <p:cTn id="22"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9">
                                            <p:txEl>
                                              <p:pRg st="4" end="4"/>
                                            </p:txEl>
                                          </p:spTgt>
                                        </p:tgtEl>
                                        <p:attrNameLst>
                                          <p:attrName>style.visibility</p:attrName>
                                        </p:attrNameLst>
                                      </p:cBhvr>
                                      <p:to>
                                        <p:strVal val="visible"/>
                                      </p:to>
                                    </p:set>
                                    <p:animEffect transition="in" filter="fade">
                                      <p:cBhvr>
                                        <p:cTn id="28" dur="1000"/>
                                        <p:tgtEl>
                                          <p:spTgt spid="9">
                                            <p:txEl>
                                              <p:pRg st="4" end="4"/>
                                            </p:txEl>
                                          </p:spTgt>
                                        </p:tgtEl>
                                      </p:cBhvr>
                                    </p:animEffect>
                                    <p:anim calcmode="lin" valueType="num">
                                      <p:cBhvr>
                                        <p:cTn id="29"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9">
                                            <p:txEl>
                                              <p:pRg st="6" end="6"/>
                                            </p:txEl>
                                          </p:spTgt>
                                        </p:tgtEl>
                                        <p:attrNameLst>
                                          <p:attrName>style.visibility</p:attrName>
                                        </p:attrNameLst>
                                      </p:cBhvr>
                                      <p:to>
                                        <p:strVal val="visible"/>
                                      </p:to>
                                    </p:set>
                                    <p:animEffect transition="in" filter="fade">
                                      <p:cBhvr>
                                        <p:cTn id="35" dur="1000"/>
                                        <p:tgtEl>
                                          <p:spTgt spid="9">
                                            <p:txEl>
                                              <p:pRg st="6" end="6"/>
                                            </p:txEl>
                                          </p:spTgt>
                                        </p:tgtEl>
                                      </p:cBhvr>
                                    </p:animEffect>
                                    <p:anim calcmode="lin" valueType="num">
                                      <p:cBhvr>
                                        <p:cTn id="36" dur="1000" fill="hold"/>
                                        <p:tgtEl>
                                          <p:spTgt spid="9">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9">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9">
                                            <p:txEl>
                                              <p:pRg st="8" end="8"/>
                                            </p:txEl>
                                          </p:spTgt>
                                        </p:tgtEl>
                                        <p:attrNameLst>
                                          <p:attrName>style.visibility</p:attrName>
                                        </p:attrNameLst>
                                      </p:cBhvr>
                                      <p:to>
                                        <p:strVal val="visible"/>
                                      </p:to>
                                    </p:set>
                                    <p:animEffect transition="in" filter="fade">
                                      <p:cBhvr>
                                        <p:cTn id="42" dur="1000"/>
                                        <p:tgtEl>
                                          <p:spTgt spid="9">
                                            <p:txEl>
                                              <p:pRg st="8" end="8"/>
                                            </p:txEl>
                                          </p:spTgt>
                                        </p:tgtEl>
                                      </p:cBhvr>
                                    </p:animEffect>
                                    <p:anim calcmode="lin" valueType="num">
                                      <p:cBhvr>
                                        <p:cTn id="43" dur="1000" fill="hold"/>
                                        <p:tgtEl>
                                          <p:spTgt spid="9">
                                            <p:txEl>
                                              <p:pRg st="8" end="8"/>
                                            </p:txEl>
                                          </p:spTgt>
                                        </p:tgtEl>
                                        <p:attrNameLst>
                                          <p:attrName>ppt_x</p:attrName>
                                        </p:attrNameLst>
                                      </p:cBhvr>
                                      <p:tavLst>
                                        <p:tav tm="0">
                                          <p:val>
                                            <p:strVal val="#ppt_x"/>
                                          </p:val>
                                        </p:tav>
                                        <p:tav tm="100000">
                                          <p:val>
                                            <p:strVal val="#ppt_x"/>
                                          </p:val>
                                        </p:tav>
                                      </p:tavLst>
                                    </p:anim>
                                    <p:anim calcmode="lin" valueType="num">
                                      <p:cBhvr>
                                        <p:cTn id="44" dur="1000" fill="hold"/>
                                        <p:tgtEl>
                                          <p:spTgt spid="9">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5132B9C-C56C-4D13-8EE2-A4784B26DA62}"/>
              </a:ext>
            </a:extLst>
          </p:cNvPr>
          <p:cNvPicPr>
            <a:picLocks noChangeAspect="1"/>
          </p:cNvPicPr>
          <p:nvPr/>
        </p:nvPicPr>
        <p:blipFill rotWithShape="1">
          <a:blip r:embed="rId2">
            <a:duotone>
              <a:schemeClr val="bg2">
                <a:shade val="45000"/>
                <a:satMod val="135000"/>
              </a:schemeClr>
              <a:prstClr val="white"/>
            </a:duotone>
          </a:blip>
          <a:srcRect t="5279" b="10451"/>
          <a:stretch/>
        </p:blipFill>
        <p:spPr>
          <a:xfrm>
            <a:off x="20" y="10"/>
            <a:ext cx="12191980" cy="6857990"/>
          </a:xfrm>
          <a:prstGeom prst="rect">
            <a:avLst/>
          </a:prstGeom>
        </p:spPr>
      </p:pic>
      <p:sp>
        <p:nvSpPr>
          <p:cNvPr id="10" name="Rectangle 9">
            <a:extLst>
              <a:ext uri="{FF2B5EF4-FFF2-40B4-BE49-F238E27FC236}">
                <a16:creationId xmlns:a16="http://schemas.microsoft.com/office/drawing/2014/main" id="{B50AB553-2A96-4A92-96F2-93548E096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عنوان 1">
            <a:extLst>
              <a:ext uri="{FF2B5EF4-FFF2-40B4-BE49-F238E27FC236}">
                <a16:creationId xmlns:a16="http://schemas.microsoft.com/office/drawing/2014/main" id="{17C92DDB-2ABD-469A-ADB8-317BE90E265A}"/>
              </a:ext>
            </a:extLst>
          </p:cNvPr>
          <p:cNvSpPr>
            <a:spLocks noGrp="1"/>
          </p:cNvSpPr>
          <p:nvPr>
            <p:ph type="title"/>
          </p:nvPr>
        </p:nvSpPr>
        <p:spPr>
          <a:xfrm>
            <a:off x="838200" y="0"/>
            <a:ext cx="10515600" cy="1021715"/>
          </a:xfrm>
        </p:spPr>
        <p:txBody>
          <a:bodyPr>
            <a:normAutofit/>
          </a:bodyPr>
          <a:lstStyle/>
          <a:p>
            <a:pPr algn="ctr"/>
            <a:r>
              <a:rPr lang="ar-SA" b="1" dirty="0">
                <a:solidFill>
                  <a:srgbClr val="7030A0"/>
                </a:solidFill>
              </a:rPr>
              <a:t>أصول فكرة الأنواع السبعة للذكاء</a:t>
            </a:r>
            <a:endParaRPr lang="en-US" dirty="0">
              <a:solidFill>
                <a:srgbClr val="7030A0"/>
              </a:solidFill>
            </a:endParaRPr>
          </a:p>
        </p:txBody>
      </p:sp>
      <p:graphicFrame>
        <p:nvGraphicFramePr>
          <p:cNvPr id="5" name="عنصر نائب للمحتوى 2">
            <a:extLst>
              <a:ext uri="{FF2B5EF4-FFF2-40B4-BE49-F238E27FC236}">
                <a16:creationId xmlns:a16="http://schemas.microsoft.com/office/drawing/2014/main" id="{F2C51A40-F17B-4D53-B8C7-09EB608BFD02}"/>
              </a:ext>
            </a:extLst>
          </p:cNvPr>
          <p:cNvGraphicFramePr>
            <a:graphicFrameLocks noGrp="1"/>
          </p:cNvGraphicFramePr>
          <p:nvPr>
            <p:ph idx="1"/>
            <p:extLst>
              <p:ext uri="{D42A27DB-BD31-4B8C-83A1-F6EECF244321}">
                <p14:modId xmlns:p14="http://schemas.microsoft.com/office/powerpoint/2010/main" val="2217847983"/>
              </p:ext>
            </p:extLst>
          </p:nvPr>
        </p:nvGraphicFramePr>
        <p:xfrm>
          <a:off x="838200" y="2816884"/>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a:extLst>
              <a:ext uri="{FF2B5EF4-FFF2-40B4-BE49-F238E27FC236}">
                <a16:creationId xmlns:a16="http://schemas.microsoft.com/office/drawing/2014/main" id="{F234D4A5-6FF8-4B46-BB8E-F637423C8E0E}"/>
              </a:ext>
            </a:extLst>
          </p:cNvPr>
          <p:cNvSpPr txBox="1"/>
          <p:nvPr/>
        </p:nvSpPr>
        <p:spPr>
          <a:xfrm>
            <a:off x="838200" y="880337"/>
            <a:ext cx="11231880" cy="2246769"/>
          </a:xfrm>
          <a:prstGeom prst="rect">
            <a:avLst/>
          </a:prstGeom>
          <a:noFill/>
        </p:spPr>
        <p:txBody>
          <a:bodyPr wrap="square">
            <a:spAutoFit/>
          </a:bodyPr>
          <a:lstStyle/>
          <a:p>
            <a:pPr marL="457200" indent="-457200">
              <a:buFont typeface="Wingdings" panose="05000000000000000000" pitchFamily="2" charset="2"/>
              <a:buChar char="q"/>
            </a:pPr>
            <a:r>
              <a:rPr lang="ar-SA" sz="2800" dirty="0"/>
              <a:t>يري "أبو حطب" (1973م) أن الذكاء هو دالة لنشاط الشخصية، حيث أن المعرفة والوجدان طرفان لمتصل واحد يقع بينهما الذكاء الاجتماعي، وفي ضوء ذلك صنف الذكاء إلي ثلاث فئات هي؛ الذكاء المعرفي، والذكاء الاجتماعي، والذكاء الوجداني</a:t>
            </a:r>
            <a:endParaRPr lang="ar-EG" sz="2800" dirty="0"/>
          </a:p>
          <a:p>
            <a:pPr marL="457200" indent="-457200">
              <a:buFont typeface="Wingdings" panose="05000000000000000000" pitchFamily="2" charset="2"/>
              <a:buChar char="q"/>
            </a:pPr>
            <a:r>
              <a:rPr lang="ar-SA" sz="2800" dirty="0"/>
              <a:t>في عام (1978م) في ضوء متغير نوع المعلومات كمتغير مستقل تم تصنيف أنواع الذكاء إلي سبعة فئات كما يلي:</a:t>
            </a:r>
            <a:r>
              <a:rPr lang="ar-EG" sz="2800" dirty="0"/>
              <a:t> </a:t>
            </a:r>
          </a:p>
        </p:txBody>
      </p:sp>
    </p:spTree>
    <p:extLst>
      <p:ext uri="{BB962C8B-B14F-4D97-AF65-F5344CB8AC3E}">
        <p14:creationId xmlns:p14="http://schemas.microsoft.com/office/powerpoint/2010/main" val="303461485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xEl>
                                              <p:pRg st="0" end="0"/>
                                            </p:txEl>
                                          </p:spTgt>
                                        </p:tgtEl>
                                        <p:attrNameLst>
                                          <p:attrName>style.visibility</p:attrName>
                                        </p:attrNameLst>
                                      </p:cBhvr>
                                      <p:to>
                                        <p:strVal val="visible"/>
                                      </p:to>
                                    </p:set>
                                    <p:animEffect transition="in" filter="fade">
                                      <p:cBhvr>
                                        <p:cTn id="14" dur="1000"/>
                                        <p:tgtEl>
                                          <p:spTgt spid="7">
                                            <p:txEl>
                                              <p:pRg st="0" end="0"/>
                                            </p:txEl>
                                          </p:spTgt>
                                        </p:tgtEl>
                                      </p:cBhvr>
                                    </p:animEffect>
                                    <p:anim calcmode="lin" valueType="num">
                                      <p:cBhvr>
                                        <p:cTn id="15"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xEl>
                                              <p:pRg st="1" end="1"/>
                                            </p:txEl>
                                          </p:spTgt>
                                        </p:tgtEl>
                                        <p:attrNameLst>
                                          <p:attrName>style.visibility</p:attrName>
                                        </p:attrNameLst>
                                      </p:cBhvr>
                                      <p:to>
                                        <p:strVal val="visible"/>
                                      </p:to>
                                    </p:set>
                                    <p:animEffect transition="in" filter="fade">
                                      <p:cBhvr>
                                        <p:cTn id="21" dur="1000"/>
                                        <p:tgtEl>
                                          <p:spTgt spid="7">
                                            <p:txEl>
                                              <p:pRg st="1" end="1"/>
                                            </p:txEl>
                                          </p:spTgt>
                                        </p:tgtEl>
                                      </p:cBhvr>
                                    </p:animEffect>
                                    <p:anim calcmode="lin" valueType="num">
                                      <p:cBhvr>
                                        <p:cTn id="22"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0"/>
                                        <p:tgtEl>
                                          <p:spTgt spid="5"/>
                                        </p:tgtEl>
                                      </p:cBhvr>
                                    </p:animEffect>
                                    <p:anim calcmode="lin" valueType="num">
                                      <p:cBhvr>
                                        <p:cTn id="29" dur="1000" fill="hold"/>
                                        <p:tgtEl>
                                          <p:spTgt spid="5"/>
                                        </p:tgtEl>
                                        <p:attrNameLst>
                                          <p:attrName>ppt_x</p:attrName>
                                        </p:attrNameLst>
                                      </p:cBhvr>
                                      <p:tavLst>
                                        <p:tav tm="0">
                                          <p:val>
                                            <p:strVal val="#ppt_x"/>
                                          </p:val>
                                        </p:tav>
                                        <p:tav tm="100000">
                                          <p:val>
                                            <p:strVal val="#ppt_x"/>
                                          </p:val>
                                        </p:tav>
                                      </p:tavLst>
                                    </p:anim>
                                    <p:anim calcmode="lin" valueType="num">
                                      <p:cBhvr>
                                        <p:cTn id="3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5" grpId="0">
        <p:bldAsOne/>
      </p:bldGraphic>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1" name="TextBox 10">
            <a:extLst>
              <a:ext uri="{FF2B5EF4-FFF2-40B4-BE49-F238E27FC236}">
                <a16:creationId xmlns:a16="http://schemas.microsoft.com/office/drawing/2014/main" id="{0AF407CE-6CAD-4B6B-9ECA-55A85ABC6D2F}"/>
              </a:ext>
            </a:extLst>
          </p:cNvPr>
          <p:cNvSpPr txBox="1"/>
          <p:nvPr/>
        </p:nvSpPr>
        <p:spPr>
          <a:xfrm>
            <a:off x="502920" y="205612"/>
            <a:ext cx="10698480" cy="707886"/>
          </a:xfrm>
          <a:prstGeom prst="rect">
            <a:avLst/>
          </a:prstGeom>
          <a:noFill/>
        </p:spPr>
        <p:txBody>
          <a:bodyPr wrap="square">
            <a:spAutoFit/>
          </a:bodyPr>
          <a:lstStyle/>
          <a:p>
            <a:r>
              <a:rPr lang="ar-SA" sz="4000" b="1" dirty="0">
                <a:solidFill>
                  <a:srgbClr val="FF0000"/>
                </a:solidFill>
              </a:rPr>
              <a:t>ثالثا- تصور "مصطفي سويف" عن تأثير الثقافة في الشخصية</a:t>
            </a:r>
            <a:endParaRPr lang="ar-EG" sz="4000" dirty="0">
              <a:solidFill>
                <a:srgbClr val="FF0000"/>
              </a:solidFill>
            </a:endParaRPr>
          </a:p>
        </p:txBody>
      </p:sp>
      <p:sp>
        <p:nvSpPr>
          <p:cNvPr id="18" name="TextBox 17">
            <a:extLst>
              <a:ext uri="{FF2B5EF4-FFF2-40B4-BE49-F238E27FC236}">
                <a16:creationId xmlns:a16="http://schemas.microsoft.com/office/drawing/2014/main" id="{F691D369-324C-4916-8AEE-11E033C70F2D}"/>
              </a:ext>
            </a:extLst>
          </p:cNvPr>
          <p:cNvSpPr txBox="1"/>
          <p:nvPr/>
        </p:nvSpPr>
        <p:spPr>
          <a:xfrm>
            <a:off x="327349" y="1119110"/>
            <a:ext cx="11605679" cy="5922134"/>
          </a:xfrm>
          <a:prstGeom prst="rect">
            <a:avLst/>
          </a:prstGeom>
          <a:noFill/>
        </p:spPr>
        <p:txBody>
          <a:bodyPr wrap="square">
            <a:spAutoFit/>
          </a:bodyPr>
          <a:lstStyle/>
          <a:p>
            <a:pPr marL="457200" indent="-457200" algn="just">
              <a:lnSpc>
                <a:spcPct val="150000"/>
              </a:lnSpc>
              <a:buFont typeface="Wingdings" panose="05000000000000000000" pitchFamily="2" charset="2"/>
              <a:buChar char="q"/>
            </a:pPr>
            <a:r>
              <a:rPr lang="ar-SA" sz="3200" b="1" dirty="0">
                <a:solidFill>
                  <a:srgbClr val="002060"/>
                </a:solidFill>
              </a:rPr>
              <a:t>الأبعاد المنظمة لتأثير الحضارة في الشخصية</a:t>
            </a:r>
            <a:endParaRPr lang="ar-EG" sz="3200" b="1" dirty="0">
              <a:solidFill>
                <a:srgbClr val="002060"/>
              </a:solidFill>
            </a:endParaRPr>
          </a:p>
          <a:p>
            <a:pPr marL="457200" indent="-457200" algn="just">
              <a:lnSpc>
                <a:spcPct val="150000"/>
              </a:lnSpc>
              <a:buFont typeface="Wingdings" panose="05000000000000000000" pitchFamily="2" charset="2"/>
              <a:buChar char="ü"/>
            </a:pPr>
            <a:r>
              <a:rPr lang="ar-SA" sz="3200" dirty="0"/>
              <a:t>تنتظم هذه الأبعاد من خلال محورين</a:t>
            </a:r>
            <a:endParaRPr lang="ar-EG" sz="3200" dirty="0"/>
          </a:p>
          <a:p>
            <a:pPr marL="457200" indent="-457200" algn="just">
              <a:lnSpc>
                <a:spcPct val="150000"/>
              </a:lnSpc>
              <a:buFont typeface="Arial" panose="020B0604020202020204" pitchFamily="34" charset="0"/>
              <a:buChar char="•"/>
            </a:pPr>
            <a:r>
              <a:rPr lang="ar-SA" sz="3200" dirty="0"/>
              <a:t> الأول يمتد من الإنجاز الي الفشل</a:t>
            </a:r>
            <a:endParaRPr lang="ar-EG" sz="3200" dirty="0"/>
          </a:p>
          <a:p>
            <a:pPr marL="457200" indent="-457200" algn="just">
              <a:lnSpc>
                <a:spcPct val="150000"/>
              </a:lnSpc>
              <a:buFont typeface="Arial" panose="020B0604020202020204" pitchFamily="34" charset="0"/>
              <a:buChar char="•"/>
            </a:pPr>
            <a:r>
              <a:rPr lang="ar-SA" sz="3200" dirty="0"/>
              <a:t> الثاني يمتد من التقبل الي الرفض</a:t>
            </a:r>
            <a:endParaRPr lang="ar-EG" sz="3200" dirty="0"/>
          </a:p>
          <a:p>
            <a:pPr marL="457200" indent="-457200" algn="just">
              <a:lnSpc>
                <a:spcPct val="150000"/>
              </a:lnSpc>
              <a:buFont typeface="Wingdings" panose="05000000000000000000" pitchFamily="2" charset="2"/>
              <a:buChar char="Ø"/>
            </a:pPr>
            <a:r>
              <a:rPr lang="ar-SA" sz="3200" dirty="0"/>
              <a:t> لا توجد علاقة بينهما حيث انهما متعامدان، ومعني ذلك أن</a:t>
            </a:r>
            <a:r>
              <a:rPr lang="ar-EG" sz="3200" dirty="0"/>
              <a:t> </a:t>
            </a:r>
            <a:r>
              <a:rPr lang="ar-SA" sz="3200" dirty="0"/>
              <a:t>تأثيرات الثقافة يمكن أن تنفذ إلى الشخصية من خلال كونها من موقع الإنجاز أو من خلال كونها في موقع الفشل مع تقبل لهذه الحضارة على علاتها، أو تنفذ إليها من موقع الإنجاز أو من موقع الفشل مع درجة عالية من الرفض لهذه الثقافة.</a:t>
            </a:r>
            <a:endParaRPr lang="en-US" sz="3200" dirty="0"/>
          </a:p>
        </p:txBody>
      </p:sp>
    </p:spTree>
    <p:extLst>
      <p:ext uri="{BB962C8B-B14F-4D97-AF65-F5344CB8AC3E}">
        <p14:creationId xmlns:p14="http://schemas.microsoft.com/office/powerpoint/2010/main" val="147266557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1000"/>
                                        <p:tgtEl>
                                          <p:spTgt spid="11">
                                            <p:txEl>
                                              <p:pRg st="0" end="0"/>
                                            </p:txEl>
                                          </p:spTgt>
                                        </p:tgtEl>
                                      </p:cBhvr>
                                    </p:animEffect>
                                    <p:anim calcmode="lin" valueType="num">
                                      <p:cBhvr>
                                        <p:cTn id="8"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8">
                                            <p:txEl>
                                              <p:pRg st="0" end="0"/>
                                            </p:txEl>
                                          </p:spTgt>
                                        </p:tgtEl>
                                        <p:attrNameLst>
                                          <p:attrName>style.visibility</p:attrName>
                                        </p:attrNameLst>
                                      </p:cBhvr>
                                      <p:to>
                                        <p:strVal val="visible"/>
                                      </p:to>
                                    </p:set>
                                    <p:animEffect transition="in" filter="fade">
                                      <p:cBhvr>
                                        <p:cTn id="14" dur="1000"/>
                                        <p:tgtEl>
                                          <p:spTgt spid="18">
                                            <p:txEl>
                                              <p:pRg st="0" end="0"/>
                                            </p:txEl>
                                          </p:spTgt>
                                        </p:tgtEl>
                                      </p:cBhvr>
                                    </p:animEffect>
                                    <p:anim calcmode="lin" valueType="num">
                                      <p:cBhvr>
                                        <p:cTn id="15" dur="1000" fill="hold"/>
                                        <p:tgtEl>
                                          <p:spTgt spid="18">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1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8">
                                            <p:txEl>
                                              <p:pRg st="1" end="1"/>
                                            </p:txEl>
                                          </p:spTgt>
                                        </p:tgtEl>
                                        <p:attrNameLst>
                                          <p:attrName>style.visibility</p:attrName>
                                        </p:attrNameLst>
                                      </p:cBhvr>
                                      <p:to>
                                        <p:strVal val="visible"/>
                                      </p:to>
                                    </p:set>
                                    <p:animEffect transition="in" filter="fade">
                                      <p:cBhvr>
                                        <p:cTn id="21" dur="1000"/>
                                        <p:tgtEl>
                                          <p:spTgt spid="18">
                                            <p:txEl>
                                              <p:pRg st="1" end="1"/>
                                            </p:txEl>
                                          </p:spTgt>
                                        </p:tgtEl>
                                      </p:cBhvr>
                                    </p:animEffect>
                                    <p:anim calcmode="lin" valueType="num">
                                      <p:cBhvr>
                                        <p:cTn id="22" dur="1000" fill="hold"/>
                                        <p:tgtEl>
                                          <p:spTgt spid="18">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1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8">
                                            <p:txEl>
                                              <p:pRg st="2" end="2"/>
                                            </p:txEl>
                                          </p:spTgt>
                                        </p:tgtEl>
                                        <p:attrNameLst>
                                          <p:attrName>style.visibility</p:attrName>
                                        </p:attrNameLst>
                                      </p:cBhvr>
                                      <p:to>
                                        <p:strVal val="visible"/>
                                      </p:to>
                                    </p:set>
                                    <p:animEffect transition="in" filter="fade">
                                      <p:cBhvr>
                                        <p:cTn id="28" dur="1000"/>
                                        <p:tgtEl>
                                          <p:spTgt spid="18">
                                            <p:txEl>
                                              <p:pRg st="2" end="2"/>
                                            </p:txEl>
                                          </p:spTgt>
                                        </p:tgtEl>
                                      </p:cBhvr>
                                    </p:animEffect>
                                    <p:anim calcmode="lin" valueType="num">
                                      <p:cBhvr>
                                        <p:cTn id="29" dur="1000" fill="hold"/>
                                        <p:tgtEl>
                                          <p:spTgt spid="18">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1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8">
                                            <p:txEl>
                                              <p:pRg st="3" end="3"/>
                                            </p:txEl>
                                          </p:spTgt>
                                        </p:tgtEl>
                                        <p:attrNameLst>
                                          <p:attrName>style.visibility</p:attrName>
                                        </p:attrNameLst>
                                      </p:cBhvr>
                                      <p:to>
                                        <p:strVal val="visible"/>
                                      </p:to>
                                    </p:set>
                                    <p:animEffect transition="in" filter="fade">
                                      <p:cBhvr>
                                        <p:cTn id="35" dur="1000"/>
                                        <p:tgtEl>
                                          <p:spTgt spid="18">
                                            <p:txEl>
                                              <p:pRg st="3" end="3"/>
                                            </p:txEl>
                                          </p:spTgt>
                                        </p:tgtEl>
                                      </p:cBhvr>
                                    </p:animEffect>
                                    <p:anim calcmode="lin" valueType="num">
                                      <p:cBhvr>
                                        <p:cTn id="36" dur="1000" fill="hold"/>
                                        <p:tgtEl>
                                          <p:spTgt spid="18">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18">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18">
                                            <p:txEl>
                                              <p:pRg st="4" end="4"/>
                                            </p:txEl>
                                          </p:spTgt>
                                        </p:tgtEl>
                                        <p:attrNameLst>
                                          <p:attrName>style.visibility</p:attrName>
                                        </p:attrNameLst>
                                      </p:cBhvr>
                                      <p:to>
                                        <p:strVal val="visible"/>
                                      </p:to>
                                    </p:set>
                                    <p:animEffect transition="in" filter="fade">
                                      <p:cBhvr>
                                        <p:cTn id="42" dur="1000"/>
                                        <p:tgtEl>
                                          <p:spTgt spid="18">
                                            <p:txEl>
                                              <p:pRg st="4" end="4"/>
                                            </p:txEl>
                                          </p:spTgt>
                                        </p:tgtEl>
                                      </p:cBhvr>
                                    </p:animEffect>
                                    <p:anim calcmode="lin" valueType="num">
                                      <p:cBhvr>
                                        <p:cTn id="43" dur="1000" fill="hold"/>
                                        <p:tgtEl>
                                          <p:spTgt spid="18">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18">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عنوان 1">
            <a:extLst>
              <a:ext uri="{FF2B5EF4-FFF2-40B4-BE49-F238E27FC236}">
                <a16:creationId xmlns:a16="http://schemas.microsoft.com/office/drawing/2014/main" id="{17C92DDB-2ABD-469A-ADB8-317BE90E265A}"/>
              </a:ext>
            </a:extLst>
          </p:cNvPr>
          <p:cNvSpPr>
            <a:spLocks noGrp="1"/>
          </p:cNvSpPr>
          <p:nvPr>
            <p:ph type="title"/>
          </p:nvPr>
        </p:nvSpPr>
        <p:spPr>
          <a:xfrm>
            <a:off x="464202" y="1396686"/>
            <a:ext cx="4215652" cy="4064628"/>
          </a:xfrm>
        </p:spPr>
        <p:txBody>
          <a:bodyPr>
            <a:normAutofit/>
          </a:bodyPr>
          <a:lstStyle/>
          <a:p>
            <a:pPr algn="ctr"/>
            <a:r>
              <a:rPr lang="ar-EG" sz="4000" dirty="0">
                <a:solidFill>
                  <a:srgbClr val="FFFFFF"/>
                </a:solidFill>
              </a:rPr>
              <a:t> </a:t>
            </a:r>
            <a:r>
              <a:rPr lang="ar-SA" sz="4000" dirty="0">
                <a:solidFill>
                  <a:srgbClr val="FFFFFF"/>
                </a:solidFill>
              </a:rPr>
              <a:t>الأنماط الرئيسية للشخصية المصرية</a:t>
            </a:r>
            <a:endParaRPr lang="en-US" sz="4000" dirty="0">
              <a:solidFill>
                <a:srgbClr val="FFFFFF"/>
              </a:solidFill>
            </a:endParaRP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3" name="عنصر نائب للمحتوى 2">
            <a:extLst>
              <a:ext uri="{FF2B5EF4-FFF2-40B4-BE49-F238E27FC236}">
                <a16:creationId xmlns:a16="http://schemas.microsoft.com/office/drawing/2014/main" id="{F10D4220-C321-4074-B8E6-67BB987B1CA1}"/>
              </a:ext>
            </a:extLst>
          </p:cNvPr>
          <p:cNvSpPr>
            <a:spLocks noGrp="1"/>
          </p:cNvSpPr>
          <p:nvPr>
            <p:ph idx="1"/>
          </p:nvPr>
        </p:nvSpPr>
        <p:spPr>
          <a:xfrm>
            <a:off x="4923693" y="563881"/>
            <a:ext cx="7024468" cy="5898340"/>
          </a:xfrm>
        </p:spPr>
        <p:txBody>
          <a:bodyPr>
            <a:noAutofit/>
          </a:bodyPr>
          <a:lstStyle/>
          <a:p>
            <a:pPr algn="just">
              <a:lnSpc>
                <a:spcPct val="150000"/>
              </a:lnSpc>
              <a:buFont typeface="Wingdings" panose="05000000000000000000" pitchFamily="2" charset="2"/>
              <a:buChar char="q"/>
            </a:pPr>
            <a:r>
              <a:rPr lang="ar-SA" dirty="0"/>
              <a:t>في ضوء محوري "الإنجاز- الفشل"، و "التقبل- الرفض" لتأثير ال</a:t>
            </a:r>
            <a:r>
              <a:rPr lang="ar-EG" dirty="0"/>
              <a:t>إ</a:t>
            </a:r>
            <a:r>
              <a:rPr lang="ar-SA" dirty="0"/>
              <a:t>طار الثقافي في الشخصية للمجتمع المصري، أوضح "سويف" أنه يمكن توقع أربعة أنماط رئيسية للشخصية، وهي أنماط قطبية كما يلي:</a:t>
            </a:r>
            <a:endParaRPr lang="en-US" dirty="0"/>
          </a:p>
          <a:p>
            <a:pPr lvl="0" algn="just">
              <a:lnSpc>
                <a:spcPct val="150000"/>
              </a:lnSpc>
              <a:buFont typeface="Wingdings" panose="05000000000000000000" pitchFamily="2" charset="2"/>
              <a:buChar char="§"/>
            </a:pPr>
            <a:r>
              <a:rPr lang="ar-SA" b="1" dirty="0">
                <a:solidFill>
                  <a:srgbClr val="7030A0"/>
                </a:solidFill>
              </a:rPr>
              <a:t>النمط المتمركز حول الذات </a:t>
            </a:r>
            <a:r>
              <a:rPr lang="en-US" b="1" dirty="0">
                <a:solidFill>
                  <a:srgbClr val="7030A0"/>
                </a:solidFill>
              </a:rPr>
              <a:t>The Ego-Centric Type</a:t>
            </a:r>
          </a:p>
          <a:p>
            <a:pPr lvl="0" algn="just">
              <a:lnSpc>
                <a:spcPct val="150000"/>
              </a:lnSpc>
              <a:buFont typeface="Wingdings" panose="05000000000000000000" pitchFamily="2" charset="2"/>
              <a:buChar char="§"/>
            </a:pPr>
            <a:r>
              <a:rPr lang="ar-SA" b="1" dirty="0">
                <a:solidFill>
                  <a:srgbClr val="7030A0"/>
                </a:solidFill>
              </a:rPr>
              <a:t>النمط الساخر</a:t>
            </a:r>
            <a:r>
              <a:rPr lang="en-US" b="1" dirty="0">
                <a:solidFill>
                  <a:srgbClr val="7030A0"/>
                </a:solidFill>
              </a:rPr>
              <a:t> The Cynical Type </a:t>
            </a:r>
          </a:p>
          <a:p>
            <a:pPr algn="just">
              <a:lnSpc>
                <a:spcPct val="150000"/>
              </a:lnSpc>
              <a:buFont typeface="Wingdings" panose="05000000000000000000" pitchFamily="2" charset="2"/>
              <a:buChar char="§"/>
            </a:pPr>
            <a:r>
              <a:rPr lang="ar-SA" b="1" dirty="0">
                <a:solidFill>
                  <a:srgbClr val="7030A0"/>
                </a:solidFill>
              </a:rPr>
              <a:t>النمط الطفيلي</a:t>
            </a:r>
            <a:r>
              <a:rPr lang="en-US" b="1" dirty="0">
                <a:solidFill>
                  <a:srgbClr val="7030A0"/>
                </a:solidFill>
              </a:rPr>
              <a:t>   The Parasitic Type </a:t>
            </a:r>
          </a:p>
          <a:p>
            <a:pPr lvl="0" algn="just">
              <a:lnSpc>
                <a:spcPct val="150000"/>
              </a:lnSpc>
              <a:buFont typeface="Wingdings" panose="05000000000000000000" pitchFamily="2" charset="2"/>
              <a:buChar char="§"/>
            </a:pPr>
            <a:r>
              <a:rPr lang="ar-SA" b="1" dirty="0">
                <a:solidFill>
                  <a:srgbClr val="7030A0"/>
                </a:solidFill>
              </a:rPr>
              <a:t>النمط الاكتئابي</a:t>
            </a:r>
            <a:r>
              <a:rPr lang="en-US" b="1" dirty="0">
                <a:solidFill>
                  <a:srgbClr val="7030A0"/>
                </a:solidFill>
              </a:rPr>
              <a:t>The Depressive Type </a:t>
            </a:r>
          </a:p>
          <a:p>
            <a:pPr marL="0" indent="0" algn="just">
              <a:lnSpc>
                <a:spcPct val="150000"/>
              </a:lnSpc>
              <a:buNone/>
            </a:pPr>
            <a:endParaRPr lang="en-US" dirty="0"/>
          </a:p>
        </p:txBody>
      </p:sp>
    </p:spTree>
    <p:extLst>
      <p:ext uri="{BB962C8B-B14F-4D97-AF65-F5344CB8AC3E}">
        <p14:creationId xmlns:p14="http://schemas.microsoft.com/office/powerpoint/2010/main" val="371843436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arn(inVertical)">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Freeform: Shape 29">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2" name="Isosceles Triangle 31">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7" name="عنصر نائب للمحتوى 16">
            <a:extLst>
              <a:ext uri="{FF2B5EF4-FFF2-40B4-BE49-F238E27FC236}">
                <a16:creationId xmlns:a16="http://schemas.microsoft.com/office/drawing/2014/main" id="{2D159B2D-0074-42D5-8E88-84B5E51211C5}"/>
              </a:ext>
            </a:extLst>
          </p:cNvPr>
          <p:cNvPicPr>
            <a:picLocks noGrp="1" noChangeAspect="1"/>
          </p:cNvPicPr>
          <p:nvPr>
            <p:ph idx="1"/>
          </p:nvPr>
        </p:nvPicPr>
        <p:blipFill>
          <a:blip r:embed="rId2"/>
          <a:stretch>
            <a:fillRect/>
          </a:stretch>
        </p:blipFill>
        <p:spPr>
          <a:xfrm>
            <a:off x="1953659" y="643467"/>
            <a:ext cx="8284681" cy="557106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34" name="Isosceles Triangle 33">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41554224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1000" fill="hold"/>
                                        <p:tgtEl>
                                          <p:spTgt spid="17"/>
                                        </p:tgtEl>
                                        <p:attrNameLst>
                                          <p:attrName>ppt_w</p:attrName>
                                        </p:attrNameLst>
                                      </p:cBhvr>
                                      <p:tavLst>
                                        <p:tav tm="0">
                                          <p:val>
                                            <p:fltVal val="0"/>
                                          </p:val>
                                        </p:tav>
                                        <p:tav tm="100000">
                                          <p:val>
                                            <p:strVal val="#ppt_w"/>
                                          </p:val>
                                        </p:tav>
                                      </p:tavLst>
                                    </p:anim>
                                    <p:anim calcmode="lin" valueType="num">
                                      <p:cBhvr>
                                        <p:cTn id="8" dur="1000" fill="hold"/>
                                        <p:tgtEl>
                                          <p:spTgt spid="17"/>
                                        </p:tgtEl>
                                        <p:attrNameLst>
                                          <p:attrName>ppt_h</p:attrName>
                                        </p:attrNameLst>
                                      </p:cBhvr>
                                      <p:tavLst>
                                        <p:tav tm="0">
                                          <p:val>
                                            <p:fltVal val="0"/>
                                          </p:val>
                                        </p:tav>
                                        <p:tav tm="100000">
                                          <p:val>
                                            <p:strVal val="#ppt_h"/>
                                          </p:val>
                                        </p:tav>
                                      </p:tavLst>
                                    </p:anim>
                                    <p:anim calcmode="lin" valueType="num">
                                      <p:cBhvr>
                                        <p:cTn id="9" dur="1000" fill="hold"/>
                                        <p:tgtEl>
                                          <p:spTgt spid="17"/>
                                        </p:tgtEl>
                                        <p:attrNameLst>
                                          <p:attrName>style.rotation</p:attrName>
                                        </p:attrNameLst>
                                      </p:cBhvr>
                                      <p:tavLst>
                                        <p:tav tm="0">
                                          <p:val>
                                            <p:fltVal val="90"/>
                                          </p:val>
                                        </p:tav>
                                        <p:tav tm="100000">
                                          <p:val>
                                            <p:fltVal val="0"/>
                                          </p:val>
                                        </p:tav>
                                      </p:tavLst>
                                    </p:anim>
                                    <p:animEffect transition="in" filter="fade">
                                      <p:cBhvr>
                                        <p:cTn id="10"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عنوان 1">
            <a:extLst>
              <a:ext uri="{FF2B5EF4-FFF2-40B4-BE49-F238E27FC236}">
                <a16:creationId xmlns:a16="http://schemas.microsoft.com/office/drawing/2014/main" id="{17C92DDB-2ABD-469A-ADB8-317BE90E265A}"/>
              </a:ext>
            </a:extLst>
          </p:cNvPr>
          <p:cNvSpPr>
            <a:spLocks noGrp="1"/>
          </p:cNvSpPr>
          <p:nvPr>
            <p:ph type="title"/>
          </p:nvPr>
        </p:nvSpPr>
        <p:spPr>
          <a:xfrm>
            <a:off x="98474" y="1153572"/>
            <a:ext cx="3788760" cy="4461163"/>
          </a:xfrm>
        </p:spPr>
        <p:txBody>
          <a:bodyPr>
            <a:normAutofit/>
          </a:bodyPr>
          <a:lstStyle/>
          <a:p>
            <a:pPr algn="ctr"/>
            <a:r>
              <a:rPr lang="ar-EG" sz="4000" dirty="0">
                <a:solidFill>
                  <a:srgbClr val="FFFFFF"/>
                </a:solidFill>
              </a:rPr>
              <a:t>أنماط الشخصية المصرية</a:t>
            </a:r>
            <a:endParaRPr lang="en-US" sz="4000"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عنصر نائب للمحتوى 2">
            <a:extLst>
              <a:ext uri="{FF2B5EF4-FFF2-40B4-BE49-F238E27FC236}">
                <a16:creationId xmlns:a16="http://schemas.microsoft.com/office/drawing/2014/main" id="{F10D4220-C321-4074-B8E6-67BB987B1CA1}"/>
              </a:ext>
            </a:extLst>
          </p:cNvPr>
          <p:cNvSpPr>
            <a:spLocks noGrp="1"/>
          </p:cNvSpPr>
          <p:nvPr>
            <p:ph idx="1"/>
          </p:nvPr>
        </p:nvSpPr>
        <p:spPr>
          <a:xfrm>
            <a:off x="4167272" y="0"/>
            <a:ext cx="7776199" cy="6858000"/>
          </a:xfrm>
        </p:spPr>
        <p:txBody>
          <a:bodyPr anchor="ctr">
            <a:normAutofit lnSpcReduction="10000"/>
          </a:bodyPr>
          <a:lstStyle/>
          <a:p>
            <a:pPr marL="514350" indent="-514350" algn="just">
              <a:lnSpc>
                <a:spcPct val="150000"/>
              </a:lnSpc>
              <a:buAutoNum type="arabicPeriod"/>
            </a:pPr>
            <a:r>
              <a:rPr lang="ar-EG" sz="2600" b="1" dirty="0">
                <a:solidFill>
                  <a:srgbClr val="7030A0"/>
                </a:solidFill>
              </a:rPr>
              <a:t>النمط المتمركز حول الذات</a:t>
            </a:r>
            <a:r>
              <a:rPr lang="ar-EG" sz="2600" dirty="0"/>
              <a:t>: من أهم الصفات التي تميز هذه الشخصية الطموح الشديد والتوتر المرتفع، ولا يتقبل مفهوم "العقبة" أو "الاحباط" وغالبًا ما يكون رد فعله عدوانياً، بهدف إزالة العقبة في أقصر وقت ممكن، ولا يخطط لمراجعة خططه السابقة بنظرة نقدية، وهؤلاء الأفراد يتجهون </a:t>
            </a:r>
            <a:r>
              <a:rPr lang="ar-SA" sz="2600" dirty="0"/>
              <a:t>إلى</a:t>
            </a:r>
            <a:r>
              <a:rPr lang="ar-EG" sz="2600" dirty="0"/>
              <a:t> تنشئة أبنائهم على هذا النموذج منذ الصغر.</a:t>
            </a:r>
          </a:p>
          <a:p>
            <a:pPr marL="0" indent="0" algn="just">
              <a:lnSpc>
                <a:spcPct val="150000"/>
              </a:lnSpc>
              <a:buNone/>
            </a:pPr>
            <a:r>
              <a:rPr lang="ar-EG" sz="2400" b="1" dirty="0">
                <a:solidFill>
                  <a:srgbClr val="7030A0"/>
                </a:solidFill>
              </a:rPr>
              <a:t>2. النمط الساخر</a:t>
            </a:r>
            <a:r>
              <a:rPr lang="ar-EG" sz="2400" dirty="0"/>
              <a:t>: يقوم على الجمع بين عناصر الرفض لقيم الحضارة السائدة، رغم الإنجاز فيها بناءً علي معاييرها، وهو يواجه هذا التناقض بوجهين، </a:t>
            </a:r>
            <a:r>
              <a:rPr lang="ar-EG" sz="2400" dirty="0">
                <a:solidFill>
                  <a:srgbClr val="7030A0"/>
                </a:solidFill>
              </a:rPr>
              <a:t>أحدهما</a:t>
            </a:r>
            <a:r>
              <a:rPr lang="ar-EG" sz="2400" dirty="0"/>
              <a:t> وجه ناقد ينصب نقده علي الآخرين وعلى الذات، </a:t>
            </a:r>
            <a:r>
              <a:rPr lang="ar-EG" sz="2400" b="1" dirty="0">
                <a:solidFill>
                  <a:srgbClr val="7030A0"/>
                </a:solidFill>
              </a:rPr>
              <a:t>والثاني</a:t>
            </a:r>
            <a:r>
              <a:rPr lang="ar-EG" sz="2400" dirty="0"/>
              <a:t> يتجاهل كثيرًا من حقائق التناقض الذي تنطوي عليه مواقفه واتجاهاته، </a:t>
            </a:r>
          </a:p>
          <a:p>
            <a:pPr algn="just">
              <a:lnSpc>
                <a:spcPct val="150000"/>
              </a:lnSpc>
              <a:buFont typeface="Wingdings" panose="05000000000000000000" pitchFamily="2" charset="2"/>
              <a:buChar char="q"/>
            </a:pPr>
            <a:r>
              <a:rPr lang="ar-EG" sz="2400" dirty="0"/>
              <a:t>من سماته العجز عن الشعور بالانتماء، وعدم الحماس، وعدم ممارسة الخبرات التي تتطلب درجة عالية من اندماج الذات.</a:t>
            </a:r>
            <a:endParaRPr lang="en-US" sz="2400" dirty="0"/>
          </a:p>
          <a:p>
            <a:pPr marL="514350" indent="-514350" algn="just">
              <a:lnSpc>
                <a:spcPct val="150000"/>
              </a:lnSpc>
              <a:buAutoNum type="arabicPeriod"/>
            </a:pPr>
            <a:endParaRPr lang="en-US" sz="2600" dirty="0"/>
          </a:p>
        </p:txBody>
      </p:sp>
    </p:spTree>
    <p:extLst>
      <p:ext uri="{BB962C8B-B14F-4D97-AF65-F5344CB8AC3E}">
        <p14:creationId xmlns:p14="http://schemas.microsoft.com/office/powerpoint/2010/main" val="201929595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عنصر نائب للمحتوى 2">
            <a:extLst>
              <a:ext uri="{FF2B5EF4-FFF2-40B4-BE49-F238E27FC236}">
                <a16:creationId xmlns:a16="http://schemas.microsoft.com/office/drawing/2014/main" id="{F10D4220-C321-4074-B8E6-67BB987B1CA1}"/>
              </a:ext>
            </a:extLst>
          </p:cNvPr>
          <p:cNvSpPr>
            <a:spLocks noGrp="1"/>
          </p:cNvSpPr>
          <p:nvPr>
            <p:ph idx="1"/>
          </p:nvPr>
        </p:nvSpPr>
        <p:spPr>
          <a:xfrm>
            <a:off x="838200" y="1253331"/>
            <a:ext cx="10515600" cy="4351338"/>
          </a:xfrm>
        </p:spPr>
        <p:txBody>
          <a:bodyPr>
            <a:normAutofit/>
          </a:bodyPr>
          <a:lstStyle/>
          <a:p>
            <a:pPr marL="0" lvl="0" indent="0" algn="just">
              <a:lnSpc>
                <a:spcPct val="150000"/>
              </a:lnSpc>
              <a:buNone/>
            </a:pPr>
            <a:r>
              <a:rPr lang="ar-EG" dirty="0">
                <a:solidFill>
                  <a:srgbClr val="7030A0"/>
                </a:solidFill>
              </a:rPr>
              <a:t>3</a:t>
            </a:r>
            <a:r>
              <a:rPr lang="ar-EG" dirty="0"/>
              <a:t>. </a:t>
            </a:r>
            <a:r>
              <a:rPr lang="ar-EG" b="1" dirty="0">
                <a:solidFill>
                  <a:srgbClr val="7030A0"/>
                </a:solidFill>
              </a:rPr>
              <a:t>النمط الطفيلي</a:t>
            </a:r>
            <a:r>
              <a:rPr lang="ar-EG" dirty="0"/>
              <a:t>: ويجمع بين تقبل المسلمات الكبرى للحضارة السائدة وبين الفشل في تحقيق الانجازات التي تدعو إليها هذه المسلمات، ويمثل هذا النمط المجرمون النموذجيون (العدوان على المال العام، والنصب والاحتيال).</a:t>
            </a:r>
            <a:endParaRPr lang="en-US" dirty="0"/>
          </a:p>
          <a:p>
            <a:pPr marL="0" lvl="0" indent="0" algn="just">
              <a:lnSpc>
                <a:spcPct val="150000"/>
              </a:lnSpc>
              <a:buNone/>
            </a:pPr>
            <a:r>
              <a:rPr lang="ar-EG" b="1" dirty="0">
                <a:solidFill>
                  <a:srgbClr val="7030A0"/>
                </a:solidFill>
              </a:rPr>
              <a:t>4. النمط الاكتئابي</a:t>
            </a:r>
            <a:r>
              <a:rPr lang="ar-EG" dirty="0"/>
              <a:t>: يقع بين قطبي الرفض والفشل حيث رفض الثقافة، والفشل في تحقيق الانجازات، ومن خصائصهم الشعور بالعجز وعدم الفاعلية، والشعور بانعدام قيمة كل شيء، ويصل </a:t>
            </a:r>
            <a:r>
              <a:rPr lang="ar-SA" dirty="0"/>
              <a:t>إلى</a:t>
            </a:r>
            <a:r>
              <a:rPr lang="ar-EG" dirty="0"/>
              <a:t> بلورة فلسفة تشاؤمية محورها أنه مهدد القيمة.</a:t>
            </a:r>
            <a:endParaRPr lang="en-US" dirty="0"/>
          </a:p>
          <a:p>
            <a:pPr marL="0" indent="0" algn="just">
              <a:lnSpc>
                <a:spcPct val="150000"/>
              </a:lnSpc>
              <a:buNone/>
            </a:pPr>
            <a:endParaRPr lang="en-US" dirty="0"/>
          </a:p>
        </p:txBody>
      </p:sp>
      <p:sp>
        <p:nvSpPr>
          <p:cNvPr id="6" name="عنوان 1">
            <a:extLst>
              <a:ext uri="{FF2B5EF4-FFF2-40B4-BE49-F238E27FC236}">
                <a16:creationId xmlns:a16="http://schemas.microsoft.com/office/drawing/2014/main" id="{1996F561-637F-4A3B-9661-9167E19F5087}"/>
              </a:ext>
            </a:extLst>
          </p:cNvPr>
          <p:cNvSpPr>
            <a:spLocks noGrp="1"/>
          </p:cNvSpPr>
          <p:nvPr>
            <p:ph type="title"/>
          </p:nvPr>
        </p:nvSpPr>
        <p:spPr>
          <a:xfrm>
            <a:off x="167640" y="0"/>
            <a:ext cx="11186160" cy="1325563"/>
          </a:xfrm>
        </p:spPr>
        <p:txBody>
          <a:bodyPr>
            <a:normAutofit/>
          </a:bodyPr>
          <a:lstStyle/>
          <a:p>
            <a:pPr algn="ctr"/>
            <a:r>
              <a:rPr lang="ar-EG" sz="4200" b="1" dirty="0">
                <a:solidFill>
                  <a:srgbClr val="FF0000"/>
                </a:solidFill>
              </a:rPr>
              <a:t>أنماط الشخصية المصرية</a:t>
            </a:r>
            <a:endParaRPr lang="en-US" sz="4200" dirty="0">
              <a:solidFill>
                <a:srgbClr val="FF0000"/>
              </a:solidFill>
            </a:endParaRPr>
          </a:p>
        </p:txBody>
      </p:sp>
    </p:spTree>
    <p:extLst>
      <p:ext uri="{BB962C8B-B14F-4D97-AF65-F5344CB8AC3E}">
        <p14:creationId xmlns:p14="http://schemas.microsoft.com/office/powerpoint/2010/main" val="75255533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عنوان 1">
            <a:extLst>
              <a:ext uri="{FF2B5EF4-FFF2-40B4-BE49-F238E27FC236}">
                <a16:creationId xmlns:a16="http://schemas.microsoft.com/office/drawing/2014/main" id="{17C92DDB-2ABD-469A-ADB8-317BE90E265A}"/>
              </a:ext>
            </a:extLst>
          </p:cNvPr>
          <p:cNvSpPr>
            <a:spLocks noGrp="1"/>
          </p:cNvSpPr>
          <p:nvPr>
            <p:ph type="title"/>
          </p:nvPr>
        </p:nvSpPr>
        <p:spPr>
          <a:xfrm>
            <a:off x="167640" y="365125"/>
            <a:ext cx="11186160" cy="1325563"/>
          </a:xfrm>
        </p:spPr>
        <p:txBody>
          <a:bodyPr>
            <a:normAutofit/>
          </a:bodyPr>
          <a:lstStyle/>
          <a:p>
            <a:r>
              <a:rPr lang="ar-EG" sz="4200" b="1" dirty="0">
                <a:solidFill>
                  <a:srgbClr val="7030A0"/>
                </a:solidFill>
              </a:rPr>
              <a:t> رابعاً - النموذج الاجتماعي الإنساني عند "سيد أحمد عثمان".</a:t>
            </a:r>
            <a:endParaRPr lang="en-US" sz="4200" dirty="0">
              <a:solidFill>
                <a:srgbClr val="7030A0"/>
              </a:solidFill>
            </a:endParaRP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عنصر نائب للمحتوى 2">
            <a:extLst>
              <a:ext uri="{FF2B5EF4-FFF2-40B4-BE49-F238E27FC236}">
                <a16:creationId xmlns:a16="http://schemas.microsoft.com/office/drawing/2014/main" id="{F10D4220-C321-4074-B8E6-67BB987B1CA1}"/>
              </a:ext>
            </a:extLst>
          </p:cNvPr>
          <p:cNvSpPr>
            <a:spLocks noGrp="1"/>
          </p:cNvSpPr>
          <p:nvPr>
            <p:ph idx="1"/>
          </p:nvPr>
        </p:nvSpPr>
        <p:spPr>
          <a:xfrm>
            <a:off x="265176" y="1738332"/>
            <a:ext cx="11658600" cy="4443281"/>
          </a:xfrm>
        </p:spPr>
        <p:txBody>
          <a:bodyPr>
            <a:noAutofit/>
          </a:bodyPr>
          <a:lstStyle/>
          <a:p>
            <a:pPr algn="just">
              <a:lnSpc>
                <a:spcPct val="150000"/>
              </a:lnSpc>
              <a:buFont typeface="Wingdings" panose="05000000000000000000" pitchFamily="2" charset="2"/>
              <a:buChar char="q"/>
            </a:pPr>
            <a:r>
              <a:rPr lang="ar-EG" sz="2200" dirty="0"/>
              <a:t>يعتبر النموذج الذي قدمه الدكتور "سيد أحمد عثمان" تطويراً للنموذج الإنساني </a:t>
            </a:r>
            <a:r>
              <a:rPr lang="en-US" sz="2200" dirty="0"/>
              <a:t>Humanistic</a:t>
            </a:r>
            <a:r>
              <a:rPr lang="ar-SA" sz="2200" dirty="0"/>
              <a:t> الذي ظهرت معالمه في كتابات "أبراهام ماسلو"، و"كارل روجرز"، حيث أضاف "سيد عثمان" البعد الاجتماعي ودوره في تحقيق الذات</a:t>
            </a:r>
            <a:r>
              <a:rPr lang="ar-EG" sz="2200" dirty="0"/>
              <a:t>.</a:t>
            </a:r>
          </a:p>
          <a:p>
            <a:pPr algn="just">
              <a:lnSpc>
                <a:spcPct val="150000"/>
              </a:lnSpc>
              <a:buFont typeface="Wingdings" panose="05000000000000000000" pitchFamily="2" charset="2"/>
              <a:buChar char="q"/>
            </a:pPr>
            <a:r>
              <a:rPr lang="ar-EG" sz="2200" dirty="0"/>
              <a:t>ظهرت </a:t>
            </a:r>
            <a:r>
              <a:rPr lang="ar-SA" sz="2200" dirty="0"/>
              <a:t>ملامح هذا النموذج في عدد من مؤلفات "سيد عثمان"؛ ومنها كتاب</a:t>
            </a:r>
            <a:r>
              <a:rPr lang="ar-EG" sz="2200" dirty="0"/>
              <a:t>ه </a:t>
            </a:r>
            <a:r>
              <a:rPr lang="ar-SA" sz="2200" dirty="0"/>
              <a:t>"علم النفس الاجتماعي التربوي"</a:t>
            </a:r>
            <a:r>
              <a:rPr lang="ar-EG" sz="2200" dirty="0"/>
              <a:t> </a:t>
            </a:r>
            <a:r>
              <a:rPr lang="ar-SA" sz="2200" dirty="0"/>
              <a:t> (1970م)  الذي حدد فيه السياق الاجتماعي للتعلم وآلياته التي تعمل من خلال عملية التطبيع الاجتماعي</a:t>
            </a:r>
            <a:r>
              <a:rPr lang="ar-EG" sz="2200" dirty="0"/>
              <a:t>.</a:t>
            </a:r>
            <a:r>
              <a:rPr lang="ar-SA" sz="2200" dirty="0"/>
              <a:t> </a:t>
            </a:r>
            <a:endParaRPr lang="ar-EG" sz="2200" dirty="0"/>
          </a:p>
          <a:p>
            <a:pPr algn="just">
              <a:lnSpc>
                <a:spcPct val="150000"/>
              </a:lnSpc>
              <a:buFont typeface="Wingdings" panose="05000000000000000000" pitchFamily="2" charset="2"/>
              <a:buChar char="q"/>
            </a:pPr>
            <a:r>
              <a:rPr lang="ar-SA" sz="2200" dirty="0"/>
              <a:t>في عام (1974م) صدر الجزء الثاني من الكتاب وتناول عملية المسايرة والمغايرة.</a:t>
            </a:r>
            <a:endParaRPr lang="ar-EG" sz="2200" dirty="0"/>
          </a:p>
          <a:p>
            <a:pPr algn="just">
              <a:lnSpc>
                <a:spcPct val="150000"/>
              </a:lnSpc>
              <a:buFont typeface="Wingdings" panose="05000000000000000000" pitchFamily="2" charset="2"/>
              <a:buChar char="q"/>
            </a:pPr>
            <a:r>
              <a:rPr lang="ar-SA" sz="2200" dirty="0"/>
              <a:t>في عام (1971م) صدرت دراسته الهامة عن المسئولية الاجتماعية، وفي عام (1979م) صدر كتاب " المسئولية الاجتماعية والشخصية المسلمة</a:t>
            </a:r>
            <a:r>
              <a:rPr lang="ar-EG" sz="2200" dirty="0"/>
              <a:t>.</a:t>
            </a:r>
            <a:endParaRPr lang="en-US" sz="2200" dirty="0"/>
          </a:p>
        </p:txBody>
      </p:sp>
    </p:spTree>
    <p:extLst>
      <p:ext uri="{BB962C8B-B14F-4D97-AF65-F5344CB8AC3E}">
        <p14:creationId xmlns:p14="http://schemas.microsoft.com/office/powerpoint/2010/main" val="411107529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عنصر نائب للمحتوى 2">
            <a:extLst>
              <a:ext uri="{FF2B5EF4-FFF2-40B4-BE49-F238E27FC236}">
                <a16:creationId xmlns:a16="http://schemas.microsoft.com/office/drawing/2014/main" id="{F10D4220-C321-4074-B8E6-67BB987B1CA1}"/>
              </a:ext>
            </a:extLst>
          </p:cNvPr>
          <p:cNvSpPr>
            <a:spLocks noGrp="1"/>
          </p:cNvSpPr>
          <p:nvPr>
            <p:ph idx="1"/>
          </p:nvPr>
        </p:nvSpPr>
        <p:spPr>
          <a:xfrm>
            <a:off x="304800" y="1695661"/>
            <a:ext cx="11887200" cy="4251960"/>
          </a:xfrm>
        </p:spPr>
        <p:txBody>
          <a:bodyPr>
            <a:noAutofit/>
          </a:bodyPr>
          <a:lstStyle/>
          <a:p>
            <a:pPr lvl="0" algn="just">
              <a:lnSpc>
                <a:spcPct val="150000"/>
              </a:lnSpc>
              <a:buFont typeface="Wingdings" panose="05000000000000000000" pitchFamily="2" charset="2"/>
              <a:buChar char="q"/>
            </a:pPr>
            <a:r>
              <a:rPr lang="ar-EG" sz="2200" dirty="0"/>
              <a:t>الاتجاه الثالث  هو ترسيخ </a:t>
            </a:r>
            <a:r>
              <a:rPr lang="ar-SA" sz="2200" dirty="0"/>
              <a:t>مفاهيم الاتجاه الإنساني للتعلم</a:t>
            </a:r>
            <a:r>
              <a:rPr lang="ar-EG" sz="2200" dirty="0"/>
              <a:t>:</a:t>
            </a:r>
          </a:p>
          <a:p>
            <a:pPr lvl="0" algn="just">
              <a:lnSpc>
                <a:spcPct val="150000"/>
              </a:lnSpc>
              <a:buFont typeface="Wingdings" panose="05000000000000000000" pitchFamily="2" charset="2"/>
              <a:buChar char="ü"/>
            </a:pPr>
            <a:r>
              <a:rPr lang="ar-EG" sz="2200" dirty="0"/>
              <a:t> كتاب </a:t>
            </a:r>
            <a:r>
              <a:rPr lang="ar-SA" sz="2200" dirty="0"/>
              <a:t>"بهجة التعلم" عام (1977م)، </a:t>
            </a:r>
            <a:r>
              <a:rPr lang="ar-EG" sz="2200" dirty="0"/>
              <a:t>و</a:t>
            </a:r>
            <a:r>
              <a:rPr lang="ar-SA" sz="2200" dirty="0"/>
              <a:t> دراسة "البيئة والشخصية في أفق تربية جديد" عام (1978م)</a:t>
            </a:r>
            <a:r>
              <a:rPr lang="ar-EG" sz="2200" dirty="0"/>
              <a:t>، و</a:t>
            </a:r>
            <a:r>
              <a:rPr lang="ar-SA" sz="2200" dirty="0"/>
              <a:t>تبلور هذا الاتجاه في كتابه "الإثراء النفسي: دراسة في الطفولة ونمو الإنسان" عام (1986م)،</a:t>
            </a:r>
            <a:endParaRPr lang="ar-EG" sz="2200" dirty="0"/>
          </a:p>
          <a:p>
            <a:pPr lvl="0">
              <a:lnSpc>
                <a:spcPct val="150000"/>
              </a:lnSpc>
              <a:buFont typeface="Wingdings" panose="05000000000000000000" pitchFamily="2" charset="2"/>
              <a:buChar char="q"/>
            </a:pPr>
            <a:r>
              <a:rPr lang="ar-SA" sz="2200" dirty="0"/>
              <a:t>أما الاتجاه الرابع في كتابات "سيد عثمان" في ميدان التعلم، هو التأصيل الإسلامي لعلم النفس، وظهر ذلك في كتابه "التعلم عند برهان الإسلام </a:t>
            </a:r>
            <a:r>
              <a:rPr lang="ar-SA" sz="2200" dirty="0" err="1"/>
              <a:t>الزرنوجي</a:t>
            </a:r>
            <a:r>
              <a:rPr lang="ar-SA" sz="2200" dirty="0"/>
              <a:t>".</a:t>
            </a:r>
            <a:endParaRPr lang="en-US" sz="2200" dirty="0"/>
          </a:p>
          <a:p>
            <a:pPr lvl="0">
              <a:lnSpc>
                <a:spcPct val="150000"/>
              </a:lnSpc>
              <a:buFont typeface="Wingdings" panose="05000000000000000000" pitchFamily="2" charset="2"/>
              <a:buChar char="ü"/>
            </a:pPr>
            <a:r>
              <a:rPr lang="ar-SA" sz="2200" dirty="0"/>
              <a:t>قدم "سيد عثمان" عددًا من النماذج منها، "الشخصية المسلمة" التي تتكون نواتها من؛ العبودية لله، والتقوى، والإحسان، ومعالمها الحرية والاستقلال والكرامة، وملامحها؛ الإيجابية والتفرد والتفتح. </a:t>
            </a:r>
            <a:endParaRPr lang="en-US" sz="2200" dirty="0"/>
          </a:p>
          <a:p>
            <a:pPr lvl="0">
              <a:lnSpc>
                <a:spcPct val="150000"/>
              </a:lnSpc>
              <a:buFont typeface="Wingdings" panose="05000000000000000000" pitchFamily="2" charset="2"/>
              <a:buChar char="ü"/>
            </a:pPr>
            <a:r>
              <a:rPr lang="ar-SA" sz="2200" dirty="0"/>
              <a:t>قدم نموذجًا للمسئولية الاجتماعية، وحدد لها ثلاثة عناصر هي؛ الاهتمام، والفهم، والمشاركة</a:t>
            </a:r>
            <a:r>
              <a:rPr lang="ar-EG" sz="2200" dirty="0"/>
              <a:t>، و</a:t>
            </a:r>
            <a:r>
              <a:rPr lang="ar-SA" sz="2200" dirty="0"/>
              <a:t>حدد أركان</a:t>
            </a:r>
            <a:r>
              <a:rPr lang="ar-EG" sz="2200" dirty="0"/>
              <a:t>ها</a:t>
            </a:r>
            <a:r>
              <a:rPr lang="ar-SA" sz="2200" dirty="0"/>
              <a:t> في الإسلام بعناصر ثلاثة هي؛ الرعاية، والهداية، والإتقان</a:t>
            </a:r>
            <a:r>
              <a:rPr lang="ar-EG" sz="2200" dirty="0"/>
              <a:t>، أما </a:t>
            </a:r>
            <a:r>
              <a:rPr lang="ar-SA" sz="2200" dirty="0"/>
              <a:t>خواص الجانب الاجتماعي في الشخصية المسلمة فهي؛ المرحمة، والوعي، والأِلف </a:t>
            </a:r>
            <a:endParaRPr lang="ar-EG" sz="2200" dirty="0"/>
          </a:p>
          <a:p>
            <a:pPr marL="0" indent="0" algn="just">
              <a:lnSpc>
                <a:spcPct val="150000"/>
              </a:lnSpc>
              <a:buNone/>
            </a:pPr>
            <a:endParaRPr lang="en-US" sz="2200" dirty="0"/>
          </a:p>
        </p:txBody>
      </p:sp>
      <p:sp>
        <p:nvSpPr>
          <p:cNvPr id="5" name="عنوان 1">
            <a:extLst>
              <a:ext uri="{FF2B5EF4-FFF2-40B4-BE49-F238E27FC236}">
                <a16:creationId xmlns:a16="http://schemas.microsoft.com/office/drawing/2014/main" id="{7248851D-A3EB-444B-9FDB-4D76F6CC089A}"/>
              </a:ext>
            </a:extLst>
          </p:cNvPr>
          <p:cNvSpPr>
            <a:spLocks noGrp="1"/>
          </p:cNvSpPr>
          <p:nvPr>
            <p:ph type="title"/>
          </p:nvPr>
        </p:nvSpPr>
        <p:spPr>
          <a:xfrm>
            <a:off x="167640" y="365125"/>
            <a:ext cx="11186160" cy="1325563"/>
          </a:xfrm>
        </p:spPr>
        <p:txBody>
          <a:bodyPr>
            <a:normAutofit/>
          </a:bodyPr>
          <a:lstStyle/>
          <a:p>
            <a:r>
              <a:rPr lang="ar-EG" sz="4200" b="1" dirty="0">
                <a:solidFill>
                  <a:srgbClr val="7030A0"/>
                </a:solidFill>
              </a:rPr>
              <a:t> رابعاً - النموذج الاجتماعي الإنساني عند "سيد أحمد عثمان".</a:t>
            </a:r>
            <a:endParaRPr lang="en-US" sz="4200" dirty="0">
              <a:solidFill>
                <a:srgbClr val="7030A0"/>
              </a:solidFill>
            </a:endParaRPr>
          </a:p>
        </p:txBody>
      </p:sp>
    </p:spTree>
    <p:extLst>
      <p:ext uri="{BB962C8B-B14F-4D97-AF65-F5344CB8AC3E}">
        <p14:creationId xmlns:p14="http://schemas.microsoft.com/office/powerpoint/2010/main" val="172425750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128F3BD-7564-4310-B528-888E64F875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عنصر نائب للمحتوى 2">
            <a:extLst>
              <a:ext uri="{FF2B5EF4-FFF2-40B4-BE49-F238E27FC236}">
                <a16:creationId xmlns:a16="http://schemas.microsoft.com/office/drawing/2014/main" id="{5BC0D1D5-D68C-4C2E-8A8A-DD8339DD3059}"/>
              </a:ext>
            </a:extLst>
          </p:cNvPr>
          <p:cNvSpPr>
            <a:spLocks noGrp="1"/>
          </p:cNvSpPr>
          <p:nvPr>
            <p:ph idx="1"/>
          </p:nvPr>
        </p:nvSpPr>
        <p:spPr>
          <a:xfrm>
            <a:off x="419100" y="381000"/>
            <a:ext cx="11353799" cy="3709152"/>
          </a:xfrm>
        </p:spPr>
        <p:txBody>
          <a:bodyPr>
            <a:noAutofit/>
          </a:bodyPr>
          <a:lstStyle/>
          <a:p>
            <a:pPr algn="just">
              <a:lnSpc>
                <a:spcPct val="150000"/>
              </a:lnSpc>
              <a:buFont typeface="Wingdings" panose="05000000000000000000" pitchFamily="2" charset="2"/>
              <a:buChar char="q"/>
            </a:pPr>
            <a:r>
              <a:rPr lang="ar-EG" sz="3200" b="1" dirty="0">
                <a:solidFill>
                  <a:srgbClr val="FF0000"/>
                </a:solidFill>
              </a:rPr>
              <a:t>حاول عدد من علماء النفس العرب تناول هذا الموضوع من جوانب مختلفة مثل:</a:t>
            </a:r>
          </a:p>
          <a:p>
            <a:pPr algn="just">
              <a:lnSpc>
                <a:spcPct val="150000"/>
              </a:lnSpc>
              <a:buFont typeface="Wingdings" panose="05000000000000000000" pitchFamily="2" charset="2"/>
              <a:buChar char="ü"/>
            </a:pPr>
            <a:r>
              <a:rPr lang="ar-EG" sz="3200" dirty="0"/>
              <a:t>  يوسف مراد، 1975 : مقال حول (الدراسات السيكولوجية في مصر)</a:t>
            </a:r>
          </a:p>
          <a:p>
            <a:pPr algn="just">
              <a:lnSpc>
                <a:spcPct val="150000"/>
              </a:lnSpc>
              <a:buFont typeface="Wingdings" panose="05000000000000000000" pitchFamily="2" charset="2"/>
              <a:buChar char="ü"/>
            </a:pPr>
            <a:r>
              <a:rPr lang="ar-EG" sz="3200" dirty="0"/>
              <a:t>فؤاد أبو حطب، 1985: ( أزمة علم النفس في مصر المعاصرة)</a:t>
            </a:r>
          </a:p>
          <a:p>
            <a:pPr algn="just">
              <a:lnSpc>
                <a:spcPct val="150000"/>
              </a:lnSpc>
              <a:buFont typeface="Wingdings" panose="05000000000000000000" pitchFamily="2" charset="2"/>
              <a:buChar char="ü"/>
            </a:pPr>
            <a:r>
              <a:rPr lang="ar-EG" sz="3200" dirty="0"/>
              <a:t> سيد أحمد عثمان، 1985 : ( نحو تطوير لعلم النفس في مصر)</a:t>
            </a:r>
          </a:p>
          <a:p>
            <a:pPr algn="just">
              <a:lnSpc>
                <a:spcPct val="150000"/>
              </a:lnSpc>
              <a:buFont typeface="Wingdings" panose="05000000000000000000" pitchFamily="2" charset="2"/>
              <a:buChar char="ü"/>
            </a:pPr>
            <a:r>
              <a:rPr lang="ar-EG" sz="3200" dirty="0"/>
              <a:t> حامد زهران، 1986 : ( أحمد زكي صالح رائدا لعلم النفس التربوي في مصر)</a:t>
            </a:r>
          </a:p>
          <a:p>
            <a:pPr algn="just">
              <a:lnSpc>
                <a:spcPct val="150000"/>
              </a:lnSpc>
              <a:buFont typeface="Wingdings" panose="05000000000000000000" pitchFamily="2" charset="2"/>
              <a:buChar char="ü"/>
            </a:pPr>
            <a:r>
              <a:rPr lang="ar-EG" sz="3200" dirty="0"/>
              <a:t>فرج عبد القادر طه، 1986 : ( السيد محمد خيري: وثلث قرن في خدمة علم النفس)</a:t>
            </a:r>
          </a:p>
          <a:p>
            <a:pPr algn="just">
              <a:lnSpc>
                <a:spcPct val="150000"/>
              </a:lnSpc>
              <a:buFont typeface="Wingdings" panose="05000000000000000000" pitchFamily="2" charset="2"/>
              <a:buChar char="ü"/>
            </a:pPr>
            <a:endParaRPr lang="en-US" sz="3200" dirty="0"/>
          </a:p>
        </p:txBody>
      </p:sp>
      <p:sp>
        <p:nvSpPr>
          <p:cNvPr id="10" name="Freeform: Shape 9">
            <a:extLst>
              <a:ext uri="{FF2B5EF4-FFF2-40B4-BE49-F238E27FC236}">
                <a16:creationId xmlns:a16="http://schemas.microsoft.com/office/drawing/2014/main" id="{82AA3C4E-019E-440F-87AB-67EFA9BE6C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0822456" y="-2"/>
            <a:ext cx="1368219" cy="6858000"/>
          </a:xfrm>
          <a:custGeom>
            <a:avLst/>
            <a:gdLst>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06772 w 1605470"/>
              <a:gd name="connsiteY131" fmla="*/ 2847273 h 6858000"/>
              <a:gd name="connsiteX132" fmla="*/ 593254 w 1605470"/>
              <a:gd name="connsiteY132" fmla="*/ 2766463 h 6858000"/>
              <a:gd name="connsiteX133" fmla="*/ 613412 w 1605470"/>
              <a:gd name="connsiteY133" fmla="*/ 2731184 h 6858000"/>
              <a:gd name="connsiteX134" fmla="*/ 555080 w 1605470"/>
              <a:gd name="connsiteY134" fmla="*/ 2538816 h 6858000"/>
              <a:gd name="connsiteX135" fmla="*/ 551827 w 1605470"/>
              <a:gd name="connsiteY135" fmla="*/ 2485734 h 6858000"/>
              <a:gd name="connsiteX136" fmla="*/ 525179 w 1605470"/>
              <a:gd name="connsiteY136" fmla="*/ 2447068 h 6858000"/>
              <a:gd name="connsiteX137" fmla="*/ 529511 w 1605470"/>
              <a:gd name="connsiteY137" fmla="*/ 2425819 h 6858000"/>
              <a:gd name="connsiteX138" fmla="*/ 530521 w 1605470"/>
              <a:gd name="connsiteY138" fmla="*/ 2422066 h 6858000"/>
              <a:gd name="connsiteX139" fmla="*/ 528878 w 1605470"/>
              <a:gd name="connsiteY139" fmla="*/ 2408971 h 6858000"/>
              <a:gd name="connsiteX140" fmla="*/ 535510 w 1605470"/>
              <a:gd name="connsiteY140" fmla="*/ 2402874 h 6858000"/>
              <a:gd name="connsiteX141" fmla="*/ 538122 w 1605470"/>
              <a:gd name="connsiteY141" fmla="*/ 2381443 h 6858000"/>
              <a:gd name="connsiteX142" fmla="*/ 533116 w 1605470"/>
              <a:gd name="connsiteY142" fmla="*/ 2358011 h 6858000"/>
              <a:gd name="connsiteX143" fmla="*/ 501423 w 1605470"/>
              <a:gd name="connsiteY143" fmla="*/ 2249479 h 6858000"/>
              <a:gd name="connsiteX144" fmla="*/ 486968 w 1605470"/>
              <a:gd name="connsiteY144" fmla="*/ 2182937 h 6858000"/>
              <a:gd name="connsiteX145" fmla="*/ 488555 w 1605470"/>
              <a:gd name="connsiteY145" fmla="*/ 2155135 h 6858000"/>
              <a:gd name="connsiteX146" fmla="*/ 486013 w 1605470"/>
              <a:gd name="connsiteY146" fmla="*/ 2118008 h 6858000"/>
              <a:gd name="connsiteX147" fmla="*/ 487006 w 1605470"/>
              <a:gd name="connsiteY147" fmla="*/ 2050531 h 6858000"/>
              <a:gd name="connsiteX148" fmla="*/ 478812 w 1605470"/>
              <a:gd name="connsiteY148" fmla="*/ 1963269 h 6858000"/>
              <a:gd name="connsiteX149" fmla="*/ 442619 w 1605470"/>
              <a:gd name="connsiteY149" fmla="*/ 1910499 h 6858000"/>
              <a:gd name="connsiteX150" fmla="*/ 446785 w 1605470"/>
              <a:gd name="connsiteY150" fmla="*/ 1903212 h 6858000"/>
              <a:gd name="connsiteX151" fmla="*/ 436547 w 1605470"/>
              <a:gd name="connsiteY151" fmla="*/ 1861531 h 6858000"/>
              <a:gd name="connsiteX152" fmla="*/ 364290 w 1605470"/>
              <a:gd name="connsiteY152" fmla="*/ 1728772 h 6858000"/>
              <a:gd name="connsiteX153" fmla="*/ 345287 w 1605470"/>
              <a:gd name="connsiteY153" fmla="*/ 1646953 h 6858000"/>
              <a:gd name="connsiteX154" fmla="*/ 344412 w 1605470"/>
              <a:gd name="connsiteY154" fmla="*/ 1615777 h 6858000"/>
              <a:gd name="connsiteX155" fmla="*/ 342578 w 1605470"/>
              <a:gd name="connsiteY155" fmla="*/ 1563678 h 6858000"/>
              <a:gd name="connsiteX156" fmla="*/ 355658 w 1605470"/>
              <a:gd name="connsiteY156" fmla="*/ 1519474 h 6858000"/>
              <a:gd name="connsiteX157" fmla="*/ 348400 w 1605470"/>
              <a:gd name="connsiteY157" fmla="*/ 1477995 h 6858000"/>
              <a:gd name="connsiteX158" fmla="*/ 328025 w 1605470"/>
              <a:gd name="connsiteY158" fmla="*/ 1475165 h 6858000"/>
              <a:gd name="connsiteX159" fmla="*/ 326326 w 1605470"/>
              <a:gd name="connsiteY159" fmla="*/ 1428585 h 6858000"/>
              <a:gd name="connsiteX160" fmla="*/ 325799 w 1605470"/>
              <a:gd name="connsiteY160" fmla="*/ 1357181 h 6858000"/>
              <a:gd name="connsiteX161" fmla="*/ 320507 w 1605470"/>
              <a:gd name="connsiteY161" fmla="*/ 1347099 h 6858000"/>
              <a:gd name="connsiteX162" fmla="*/ 335347 w 1605470"/>
              <a:gd name="connsiteY162" fmla="*/ 1334233 h 6858000"/>
              <a:gd name="connsiteX163" fmla="*/ 342792 w 1605470"/>
              <a:gd name="connsiteY163" fmla="*/ 1307086 h 6858000"/>
              <a:gd name="connsiteX164" fmla="*/ 343980 w 1605470"/>
              <a:gd name="connsiteY164" fmla="*/ 1189033 h 6858000"/>
              <a:gd name="connsiteX165" fmla="*/ 348665 w 1605470"/>
              <a:gd name="connsiteY165" fmla="*/ 1168288 h 6858000"/>
              <a:gd name="connsiteX166" fmla="*/ 340947 w 1605470"/>
              <a:gd name="connsiteY166" fmla="*/ 1142577 h 6858000"/>
              <a:gd name="connsiteX167" fmla="*/ 330253 w 1605470"/>
              <a:gd name="connsiteY167" fmla="*/ 1088484 h 6858000"/>
              <a:gd name="connsiteX168" fmla="*/ 314647 w 1605470"/>
              <a:gd name="connsiteY168" fmla="*/ 1053424 h 6858000"/>
              <a:gd name="connsiteX169" fmla="*/ 322906 w 1605470"/>
              <a:gd name="connsiteY169" fmla="*/ 1044367 h 6858000"/>
              <a:gd name="connsiteX170" fmla="*/ 326818 w 1605470"/>
              <a:gd name="connsiteY170" fmla="*/ 1022828 h 6858000"/>
              <a:gd name="connsiteX171" fmla="*/ 320445 w 1605470"/>
              <a:gd name="connsiteY171" fmla="*/ 932283 h 6858000"/>
              <a:gd name="connsiteX172" fmla="*/ 322681 w 1605470"/>
              <a:gd name="connsiteY172" fmla="*/ 915925 h 6858000"/>
              <a:gd name="connsiteX173" fmla="*/ 315310 w 1605470"/>
              <a:gd name="connsiteY173" fmla="*/ 896999 h 6858000"/>
              <a:gd name="connsiteX174" fmla="*/ 284718 w 1605470"/>
              <a:gd name="connsiteY174" fmla="*/ 821517 h 6858000"/>
              <a:gd name="connsiteX175" fmla="*/ 270682 w 1605470"/>
              <a:gd name="connsiteY175" fmla="*/ 786519 h 6858000"/>
              <a:gd name="connsiteX176" fmla="*/ 265483 w 1605470"/>
              <a:gd name="connsiteY176" fmla="*/ 784963 h 6858000"/>
              <a:gd name="connsiteX177" fmla="*/ 270939 w 1605470"/>
              <a:gd name="connsiteY177" fmla="*/ 776648 h 6858000"/>
              <a:gd name="connsiteX178" fmla="*/ 263668 w 1605470"/>
              <a:gd name="connsiteY178" fmla="*/ 751353 h 6858000"/>
              <a:gd name="connsiteX179" fmla="*/ 254540 w 1605470"/>
              <a:gd name="connsiteY179" fmla="*/ 741965 h 6858000"/>
              <a:gd name="connsiteX180" fmla="*/ 252501 w 1605470"/>
              <a:gd name="connsiteY180" fmla="*/ 724635 h 6858000"/>
              <a:gd name="connsiteX181" fmla="*/ 248897 w 1605470"/>
              <a:gd name="connsiteY181" fmla="*/ 681659 h 6858000"/>
              <a:gd name="connsiteX182" fmla="*/ 234316 w 1605470"/>
              <a:gd name="connsiteY182" fmla="*/ 635218 h 6858000"/>
              <a:gd name="connsiteX183" fmla="*/ 239327 w 1605470"/>
              <a:gd name="connsiteY183" fmla="*/ 613763 h 6858000"/>
              <a:gd name="connsiteX184" fmla="*/ 225269 w 1605470"/>
              <a:gd name="connsiteY184" fmla="*/ 598582 h 6858000"/>
              <a:gd name="connsiteX185" fmla="*/ 224950 w 1605470"/>
              <a:gd name="connsiteY185" fmla="*/ 576846 h 6858000"/>
              <a:gd name="connsiteX186" fmla="*/ 204632 w 1605470"/>
              <a:gd name="connsiteY186" fmla="*/ 553868 h 6858000"/>
              <a:gd name="connsiteX187" fmla="*/ 239317 w 1605470"/>
              <a:gd name="connsiteY187" fmla="*/ 517614 h 6858000"/>
              <a:gd name="connsiteX188" fmla="*/ 257645 w 1605470"/>
              <a:gd name="connsiteY188" fmla="*/ 474761 h 6858000"/>
              <a:gd name="connsiteX189" fmla="*/ 201693 w 1605470"/>
              <a:gd name="connsiteY189" fmla="*/ 469651 h 6858000"/>
              <a:gd name="connsiteX190" fmla="*/ 195012 w 1605470"/>
              <a:gd name="connsiteY190" fmla="*/ 448559 h 6858000"/>
              <a:gd name="connsiteX191" fmla="*/ 201434 w 1605470"/>
              <a:gd name="connsiteY191" fmla="*/ 441529 h 6858000"/>
              <a:gd name="connsiteX192" fmla="*/ 200655 w 1605470"/>
              <a:gd name="connsiteY192" fmla="*/ 428927 h 6858000"/>
              <a:gd name="connsiteX193" fmla="*/ 190059 w 1605470"/>
              <a:gd name="connsiteY193" fmla="*/ 430161 h 6858000"/>
              <a:gd name="connsiteX194" fmla="*/ 184450 w 1605470"/>
              <a:gd name="connsiteY194" fmla="*/ 396240 h 6858000"/>
              <a:gd name="connsiteX195" fmla="*/ 146196 w 1605470"/>
              <a:gd name="connsiteY195" fmla="*/ 358810 h 6858000"/>
              <a:gd name="connsiteX196" fmla="*/ 124571 w 1605470"/>
              <a:gd name="connsiteY196" fmla="*/ 302178 h 6858000"/>
              <a:gd name="connsiteX197" fmla="*/ 103243 w 1605470"/>
              <a:gd name="connsiteY197" fmla="*/ 211375 h 6858000"/>
              <a:gd name="connsiteX198" fmla="*/ 94571 w 1605470"/>
              <a:gd name="connsiteY198" fmla="*/ 184179 h 6858000"/>
              <a:gd name="connsiteX199" fmla="*/ 13437 w 1605470"/>
              <a:gd name="connsiteY199" fmla="*/ 19287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06772 w 1605470"/>
              <a:gd name="connsiteY131" fmla="*/ 2847273 h 6858000"/>
              <a:gd name="connsiteX132" fmla="*/ 593254 w 1605470"/>
              <a:gd name="connsiteY132" fmla="*/ 2766463 h 6858000"/>
              <a:gd name="connsiteX133" fmla="*/ 613412 w 1605470"/>
              <a:gd name="connsiteY133" fmla="*/ 2731184 h 6858000"/>
              <a:gd name="connsiteX134" fmla="*/ 555080 w 1605470"/>
              <a:gd name="connsiteY134" fmla="*/ 2538816 h 6858000"/>
              <a:gd name="connsiteX135" fmla="*/ 551827 w 1605470"/>
              <a:gd name="connsiteY135" fmla="*/ 2485734 h 6858000"/>
              <a:gd name="connsiteX136" fmla="*/ 525179 w 1605470"/>
              <a:gd name="connsiteY136" fmla="*/ 2447068 h 6858000"/>
              <a:gd name="connsiteX137" fmla="*/ 529511 w 1605470"/>
              <a:gd name="connsiteY137" fmla="*/ 2425819 h 6858000"/>
              <a:gd name="connsiteX138" fmla="*/ 530521 w 1605470"/>
              <a:gd name="connsiteY138" fmla="*/ 2422066 h 6858000"/>
              <a:gd name="connsiteX139" fmla="*/ 528878 w 1605470"/>
              <a:gd name="connsiteY139" fmla="*/ 2408971 h 6858000"/>
              <a:gd name="connsiteX140" fmla="*/ 535510 w 1605470"/>
              <a:gd name="connsiteY140" fmla="*/ 2402874 h 6858000"/>
              <a:gd name="connsiteX141" fmla="*/ 538122 w 1605470"/>
              <a:gd name="connsiteY141" fmla="*/ 2381443 h 6858000"/>
              <a:gd name="connsiteX142" fmla="*/ 533116 w 1605470"/>
              <a:gd name="connsiteY142" fmla="*/ 2358011 h 6858000"/>
              <a:gd name="connsiteX143" fmla="*/ 501423 w 1605470"/>
              <a:gd name="connsiteY143" fmla="*/ 2249479 h 6858000"/>
              <a:gd name="connsiteX144" fmla="*/ 486968 w 1605470"/>
              <a:gd name="connsiteY144" fmla="*/ 2182937 h 6858000"/>
              <a:gd name="connsiteX145" fmla="*/ 488555 w 1605470"/>
              <a:gd name="connsiteY145" fmla="*/ 2155135 h 6858000"/>
              <a:gd name="connsiteX146" fmla="*/ 486013 w 1605470"/>
              <a:gd name="connsiteY146" fmla="*/ 2118008 h 6858000"/>
              <a:gd name="connsiteX147" fmla="*/ 487006 w 1605470"/>
              <a:gd name="connsiteY147" fmla="*/ 2050531 h 6858000"/>
              <a:gd name="connsiteX148" fmla="*/ 478812 w 1605470"/>
              <a:gd name="connsiteY148" fmla="*/ 1963269 h 6858000"/>
              <a:gd name="connsiteX149" fmla="*/ 442619 w 1605470"/>
              <a:gd name="connsiteY149" fmla="*/ 1910499 h 6858000"/>
              <a:gd name="connsiteX150" fmla="*/ 446785 w 1605470"/>
              <a:gd name="connsiteY150" fmla="*/ 1903212 h 6858000"/>
              <a:gd name="connsiteX151" fmla="*/ 436547 w 1605470"/>
              <a:gd name="connsiteY151" fmla="*/ 1861531 h 6858000"/>
              <a:gd name="connsiteX152" fmla="*/ 364290 w 1605470"/>
              <a:gd name="connsiteY152" fmla="*/ 1728772 h 6858000"/>
              <a:gd name="connsiteX153" fmla="*/ 345287 w 1605470"/>
              <a:gd name="connsiteY153" fmla="*/ 1646953 h 6858000"/>
              <a:gd name="connsiteX154" fmla="*/ 344412 w 1605470"/>
              <a:gd name="connsiteY154" fmla="*/ 1615777 h 6858000"/>
              <a:gd name="connsiteX155" fmla="*/ 342578 w 1605470"/>
              <a:gd name="connsiteY155" fmla="*/ 1563678 h 6858000"/>
              <a:gd name="connsiteX156" fmla="*/ 355658 w 1605470"/>
              <a:gd name="connsiteY156" fmla="*/ 1519474 h 6858000"/>
              <a:gd name="connsiteX157" fmla="*/ 348400 w 1605470"/>
              <a:gd name="connsiteY157" fmla="*/ 1477995 h 6858000"/>
              <a:gd name="connsiteX158" fmla="*/ 328025 w 1605470"/>
              <a:gd name="connsiteY158" fmla="*/ 1475165 h 6858000"/>
              <a:gd name="connsiteX159" fmla="*/ 326326 w 1605470"/>
              <a:gd name="connsiteY159" fmla="*/ 1428585 h 6858000"/>
              <a:gd name="connsiteX160" fmla="*/ 325799 w 1605470"/>
              <a:gd name="connsiteY160" fmla="*/ 1357181 h 6858000"/>
              <a:gd name="connsiteX161" fmla="*/ 320507 w 1605470"/>
              <a:gd name="connsiteY161" fmla="*/ 1347099 h 6858000"/>
              <a:gd name="connsiteX162" fmla="*/ 335347 w 1605470"/>
              <a:gd name="connsiteY162" fmla="*/ 1334233 h 6858000"/>
              <a:gd name="connsiteX163" fmla="*/ 342792 w 1605470"/>
              <a:gd name="connsiteY163" fmla="*/ 1307086 h 6858000"/>
              <a:gd name="connsiteX164" fmla="*/ 343980 w 1605470"/>
              <a:gd name="connsiteY164" fmla="*/ 1189033 h 6858000"/>
              <a:gd name="connsiteX165" fmla="*/ 348665 w 1605470"/>
              <a:gd name="connsiteY165" fmla="*/ 1168288 h 6858000"/>
              <a:gd name="connsiteX166" fmla="*/ 340947 w 1605470"/>
              <a:gd name="connsiteY166" fmla="*/ 1142577 h 6858000"/>
              <a:gd name="connsiteX167" fmla="*/ 330253 w 1605470"/>
              <a:gd name="connsiteY167" fmla="*/ 1088484 h 6858000"/>
              <a:gd name="connsiteX168" fmla="*/ 314647 w 1605470"/>
              <a:gd name="connsiteY168" fmla="*/ 1053424 h 6858000"/>
              <a:gd name="connsiteX169" fmla="*/ 322906 w 1605470"/>
              <a:gd name="connsiteY169" fmla="*/ 1044367 h 6858000"/>
              <a:gd name="connsiteX170" fmla="*/ 326818 w 1605470"/>
              <a:gd name="connsiteY170" fmla="*/ 1022828 h 6858000"/>
              <a:gd name="connsiteX171" fmla="*/ 320445 w 1605470"/>
              <a:gd name="connsiteY171" fmla="*/ 932283 h 6858000"/>
              <a:gd name="connsiteX172" fmla="*/ 322681 w 1605470"/>
              <a:gd name="connsiteY172" fmla="*/ 915925 h 6858000"/>
              <a:gd name="connsiteX173" fmla="*/ 315310 w 1605470"/>
              <a:gd name="connsiteY173" fmla="*/ 896999 h 6858000"/>
              <a:gd name="connsiteX174" fmla="*/ 284718 w 1605470"/>
              <a:gd name="connsiteY174" fmla="*/ 821517 h 6858000"/>
              <a:gd name="connsiteX175" fmla="*/ 270682 w 1605470"/>
              <a:gd name="connsiteY175" fmla="*/ 786519 h 6858000"/>
              <a:gd name="connsiteX176" fmla="*/ 265483 w 1605470"/>
              <a:gd name="connsiteY176" fmla="*/ 784963 h 6858000"/>
              <a:gd name="connsiteX177" fmla="*/ 270939 w 1605470"/>
              <a:gd name="connsiteY177" fmla="*/ 776648 h 6858000"/>
              <a:gd name="connsiteX178" fmla="*/ 263668 w 1605470"/>
              <a:gd name="connsiteY178" fmla="*/ 751353 h 6858000"/>
              <a:gd name="connsiteX179" fmla="*/ 254540 w 1605470"/>
              <a:gd name="connsiteY179" fmla="*/ 741965 h 6858000"/>
              <a:gd name="connsiteX180" fmla="*/ 252501 w 1605470"/>
              <a:gd name="connsiteY180" fmla="*/ 724635 h 6858000"/>
              <a:gd name="connsiteX181" fmla="*/ 248897 w 1605470"/>
              <a:gd name="connsiteY181" fmla="*/ 681659 h 6858000"/>
              <a:gd name="connsiteX182" fmla="*/ 234316 w 1605470"/>
              <a:gd name="connsiteY182" fmla="*/ 635218 h 6858000"/>
              <a:gd name="connsiteX183" fmla="*/ 239327 w 1605470"/>
              <a:gd name="connsiteY183" fmla="*/ 613763 h 6858000"/>
              <a:gd name="connsiteX184" fmla="*/ 225269 w 1605470"/>
              <a:gd name="connsiteY184" fmla="*/ 598582 h 6858000"/>
              <a:gd name="connsiteX185" fmla="*/ 224950 w 1605470"/>
              <a:gd name="connsiteY185" fmla="*/ 576846 h 6858000"/>
              <a:gd name="connsiteX186" fmla="*/ 204632 w 1605470"/>
              <a:gd name="connsiteY186" fmla="*/ 553868 h 6858000"/>
              <a:gd name="connsiteX187" fmla="*/ 239317 w 1605470"/>
              <a:gd name="connsiteY187" fmla="*/ 517614 h 6858000"/>
              <a:gd name="connsiteX188" fmla="*/ 201693 w 1605470"/>
              <a:gd name="connsiteY188" fmla="*/ 469651 h 6858000"/>
              <a:gd name="connsiteX189" fmla="*/ 195012 w 1605470"/>
              <a:gd name="connsiteY189" fmla="*/ 448559 h 6858000"/>
              <a:gd name="connsiteX190" fmla="*/ 201434 w 1605470"/>
              <a:gd name="connsiteY190" fmla="*/ 441529 h 6858000"/>
              <a:gd name="connsiteX191" fmla="*/ 200655 w 1605470"/>
              <a:gd name="connsiteY191" fmla="*/ 428927 h 6858000"/>
              <a:gd name="connsiteX192" fmla="*/ 190059 w 1605470"/>
              <a:gd name="connsiteY192" fmla="*/ 430161 h 6858000"/>
              <a:gd name="connsiteX193" fmla="*/ 184450 w 1605470"/>
              <a:gd name="connsiteY193" fmla="*/ 396240 h 6858000"/>
              <a:gd name="connsiteX194" fmla="*/ 146196 w 1605470"/>
              <a:gd name="connsiteY194" fmla="*/ 358810 h 6858000"/>
              <a:gd name="connsiteX195" fmla="*/ 124571 w 1605470"/>
              <a:gd name="connsiteY195" fmla="*/ 302178 h 6858000"/>
              <a:gd name="connsiteX196" fmla="*/ 103243 w 1605470"/>
              <a:gd name="connsiteY196" fmla="*/ 211375 h 6858000"/>
              <a:gd name="connsiteX197" fmla="*/ 94571 w 1605470"/>
              <a:gd name="connsiteY197" fmla="*/ 184179 h 6858000"/>
              <a:gd name="connsiteX198" fmla="*/ 13437 w 1605470"/>
              <a:gd name="connsiteY198" fmla="*/ 19287 h 6858000"/>
              <a:gd name="connsiteX199" fmla="*/ 0 w 1605470"/>
              <a:gd name="connsiteY199"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06772 w 1605470"/>
              <a:gd name="connsiteY131" fmla="*/ 2847273 h 6858000"/>
              <a:gd name="connsiteX132" fmla="*/ 613412 w 1605470"/>
              <a:gd name="connsiteY132" fmla="*/ 2731184 h 6858000"/>
              <a:gd name="connsiteX133" fmla="*/ 555080 w 1605470"/>
              <a:gd name="connsiteY133" fmla="*/ 2538816 h 6858000"/>
              <a:gd name="connsiteX134" fmla="*/ 551827 w 1605470"/>
              <a:gd name="connsiteY134" fmla="*/ 2485734 h 6858000"/>
              <a:gd name="connsiteX135" fmla="*/ 525179 w 1605470"/>
              <a:gd name="connsiteY135" fmla="*/ 2447068 h 6858000"/>
              <a:gd name="connsiteX136" fmla="*/ 529511 w 1605470"/>
              <a:gd name="connsiteY136" fmla="*/ 2425819 h 6858000"/>
              <a:gd name="connsiteX137" fmla="*/ 530521 w 1605470"/>
              <a:gd name="connsiteY137" fmla="*/ 2422066 h 6858000"/>
              <a:gd name="connsiteX138" fmla="*/ 528878 w 1605470"/>
              <a:gd name="connsiteY138" fmla="*/ 2408971 h 6858000"/>
              <a:gd name="connsiteX139" fmla="*/ 535510 w 1605470"/>
              <a:gd name="connsiteY139" fmla="*/ 2402874 h 6858000"/>
              <a:gd name="connsiteX140" fmla="*/ 538122 w 1605470"/>
              <a:gd name="connsiteY140" fmla="*/ 2381443 h 6858000"/>
              <a:gd name="connsiteX141" fmla="*/ 533116 w 1605470"/>
              <a:gd name="connsiteY141" fmla="*/ 2358011 h 6858000"/>
              <a:gd name="connsiteX142" fmla="*/ 501423 w 1605470"/>
              <a:gd name="connsiteY142" fmla="*/ 2249479 h 6858000"/>
              <a:gd name="connsiteX143" fmla="*/ 486968 w 1605470"/>
              <a:gd name="connsiteY143" fmla="*/ 2182937 h 6858000"/>
              <a:gd name="connsiteX144" fmla="*/ 488555 w 1605470"/>
              <a:gd name="connsiteY144" fmla="*/ 2155135 h 6858000"/>
              <a:gd name="connsiteX145" fmla="*/ 486013 w 1605470"/>
              <a:gd name="connsiteY145" fmla="*/ 2118008 h 6858000"/>
              <a:gd name="connsiteX146" fmla="*/ 487006 w 1605470"/>
              <a:gd name="connsiteY146" fmla="*/ 2050531 h 6858000"/>
              <a:gd name="connsiteX147" fmla="*/ 478812 w 1605470"/>
              <a:gd name="connsiteY147" fmla="*/ 1963269 h 6858000"/>
              <a:gd name="connsiteX148" fmla="*/ 442619 w 1605470"/>
              <a:gd name="connsiteY148" fmla="*/ 1910499 h 6858000"/>
              <a:gd name="connsiteX149" fmla="*/ 446785 w 1605470"/>
              <a:gd name="connsiteY149" fmla="*/ 1903212 h 6858000"/>
              <a:gd name="connsiteX150" fmla="*/ 436547 w 1605470"/>
              <a:gd name="connsiteY150" fmla="*/ 1861531 h 6858000"/>
              <a:gd name="connsiteX151" fmla="*/ 364290 w 1605470"/>
              <a:gd name="connsiteY151" fmla="*/ 1728772 h 6858000"/>
              <a:gd name="connsiteX152" fmla="*/ 345287 w 1605470"/>
              <a:gd name="connsiteY152" fmla="*/ 1646953 h 6858000"/>
              <a:gd name="connsiteX153" fmla="*/ 344412 w 1605470"/>
              <a:gd name="connsiteY153" fmla="*/ 1615777 h 6858000"/>
              <a:gd name="connsiteX154" fmla="*/ 342578 w 1605470"/>
              <a:gd name="connsiteY154" fmla="*/ 1563678 h 6858000"/>
              <a:gd name="connsiteX155" fmla="*/ 355658 w 1605470"/>
              <a:gd name="connsiteY155" fmla="*/ 1519474 h 6858000"/>
              <a:gd name="connsiteX156" fmla="*/ 348400 w 1605470"/>
              <a:gd name="connsiteY156" fmla="*/ 1477995 h 6858000"/>
              <a:gd name="connsiteX157" fmla="*/ 328025 w 1605470"/>
              <a:gd name="connsiteY157" fmla="*/ 1475165 h 6858000"/>
              <a:gd name="connsiteX158" fmla="*/ 326326 w 1605470"/>
              <a:gd name="connsiteY158" fmla="*/ 1428585 h 6858000"/>
              <a:gd name="connsiteX159" fmla="*/ 325799 w 1605470"/>
              <a:gd name="connsiteY159" fmla="*/ 1357181 h 6858000"/>
              <a:gd name="connsiteX160" fmla="*/ 320507 w 1605470"/>
              <a:gd name="connsiteY160" fmla="*/ 1347099 h 6858000"/>
              <a:gd name="connsiteX161" fmla="*/ 335347 w 1605470"/>
              <a:gd name="connsiteY161" fmla="*/ 1334233 h 6858000"/>
              <a:gd name="connsiteX162" fmla="*/ 342792 w 1605470"/>
              <a:gd name="connsiteY162" fmla="*/ 1307086 h 6858000"/>
              <a:gd name="connsiteX163" fmla="*/ 343980 w 1605470"/>
              <a:gd name="connsiteY163" fmla="*/ 1189033 h 6858000"/>
              <a:gd name="connsiteX164" fmla="*/ 348665 w 1605470"/>
              <a:gd name="connsiteY164" fmla="*/ 1168288 h 6858000"/>
              <a:gd name="connsiteX165" fmla="*/ 340947 w 1605470"/>
              <a:gd name="connsiteY165" fmla="*/ 1142577 h 6858000"/>
              <a:gd name="connsiteX166" fmla="*/ 330253 w 1605470"/>
              <a:gd name="connsiteY166" fmla="*/ 1088484 h 6858000"/>
              <a:gd name="connsiteX167" fmla="*/ 314647 w 1605470"/>
              <a:gd name="connsiteY167" fmla="*/ 1053424 h 6858000"/>
              <a:gd name="connsiteX168" fmla="*/ 322906 w 1605470"/>
              <a:gd name="connsiteY168" fmla="*/ 1044367 h 6858000"/>
              <a:gd name="connsiteX169" fmla="*/ 326818 w 1605470"/>
              <a:gd name="connsiteY169" fmla="*/ 1022828 h 6858000"/>
              <a:gd name="connsiteX170" fmla="*/ 320445 w 1605470"/>
              <a:gd name="connsiteY170" fmla="*/ 932283 h 6858000"/>
              <a:gd name="connsiteX171" fmla="*/ 322681 w 1605470"/>
              <a:gd name="connsiteY171" fmla="*/ 915925 h 6858000"/>
              <a:gd name="connsiteX172" fmla="*/ 315310 w 1605470"/>
              <a:gd name="connsiteY172" fmla="*/ 896999 h 6858000"/>
              <a:gd name="connsiteX173" fmla="*/ 284718 w 1605470"/>
              <a:gd name="connsiteY173" fmla="*/ 821517 h 6858000"/>
              <a:gd name="connsiteX174" fmla="*/ 270682 w 1605470"/>
              <a:gd name="connsiteY174" fmla="*/ 786519 h 6858000"/>
              <a:gd name="connsiteX175" fmla="*/ 265483 w 1605470"/>
              <a:gd name="connsiteY175" fmla="*/ 784963 h 6858000"/>
              <a:gd name="connsiteX176" fmla="*/ 270939 w 1605470"/>
              <a:gd name="connsiteY176" fmla="*/ 776648 h 6858000"/>
              <a:gd name="connsiteX177" fmla="*/ 263668 w 1605470"/>
              <a:gd name="connsiteY177" fmla="*/ 751353 h 6858000"/>
              <a:gd name="connsiteX178" fmla="*/ 254540 w 1605470"/>
              <a:gd name="connsiteY178" fmla="*/ 741965 h 6858000"/>
              <a:gd name="connsiteX179" fmla="*/ 252501 w 1605470"/>
              <a:gd name="connsiteY179" fmla="*/ 724635 h 6858000"/>
              <a:gd name="connsiteX180" fmla="*/ 248897 w 1605470"/>
              <a:gd name="connsiteY180" fmla="*/ 681659 h 6858000"/>
              <a:gd name="connsiteX181" fmla="*/ 234316 w 1605470"/>
              <a:gd name="connsiteY181" fmla="*/ 635218 h 6858000"/>
              <a:gd name="connsiteX182" fmla="*/ 239327 w 1605470"/>
              <a:gd name="connsiteY182" fmla="*/ 613763 h 6858000"/>
              <a:gd name="connsiteX183" fmla="*/ 225269 w 1605470"/>
              <a:gd name="connsiteY183" fmla="*/ 598582 h 6858000"/>
              <a:gd name="connsiteX184" fmla="*/ 224950 w 1605470"/>
              <a:gd name="connsiteY184" fmla="*/ 576846 h 6858000"/>
              <a:gd name="connsiteX185" fmla="*/ 204632 w 1605470"/>
              <a:gd name="connsiteY185" fmla="*/ 553868 h 6858000"/>
              <a:gd name="connsiteX186" fmla="*/ 239317 w 1605470"/>
              <a:gd name="connsiteY186" fmla="*/ 517614 h 6858000"/>
              <a:gd name="connsiteX187" fmla="*/ 201693 w 1605470"/>
              <a:gd name="connsiteY187" fmla="*/ 469651 h 6858000"/>
              <a:gd name="connsiteX188" fmla="*/ 195012 w 1605470"/>
              <a:gd name="connsiteY188" fmla="*/ 448559 h 6858000"/>
              <a:gd name="connsiteX189" fmla="*/ 201434 w 1605470"/>
              <a:gd name="connsiteY189" fmla="*/ 441529 h 6858000"/>
              <a:gd name="connsiteX190" fmla="*/ 200655 w 1605470"/>
              <a:gd name="connsiteY190" fmla="*/ 428927 h 6858000"/>
              <a:gd name="connsiteX191" fmla="*/ 190059 w 1605470"/>
              <a:gd name="connsiteY191" fmla="*/ 430161 h 6858000"/>
              <a:gd name="connsiteX192" fmla="*/ 184450 w 1605470"/>
              <a:gd name="connsiteY192" fmla="*/ 396240 h 6858000"/>
              <a:gd name="connsiteX193" fmla="*/ 146196 w 1605470"/>
              <a:gd name="connsiteY193" fmla="*/ 358810 h 6858000"/>
              <a:gd name="connsiteX194" fmla="*/ 124571 w 1605470"/>
              <a:gd name="connsiteY194" fmla="*/ 302178 h 6858000"/>
              <a:gd name="connsiteX195" fmla="*/ 103243 w 1605470"/>
              <a:gd name="connsiteY195" fmla="*/ 211375 h 6858000"/>
              <a:gd name="connsiteX196" fmla="*/ 94571 w 1605470"/>
              <a:gd name="connsiteY196" fmla="*/ 184179 h 6858000"/>
              <a:gd name="connsiteX197" fmla="*/ 13437 w 1605470"/>
              <a:gd name="connsiteY197" fmla="*/ 19287 h 6858000"/>
              <a:gd name="connsiteX198" fmla="*/ 0 w 1605470"/>
              <a:gd name="connsiteY19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13412 w 1605470"/>
              <a:gd name="connsiteY131" fmla="*/ 2731184 h 6858000"/>
              <a:gd name="connsiteX132" fmla="*/ 555080 w 1605470"/>
              <a:gd name="connsiteY132" fmla="*/ 2538816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33116 w 1605470"/>
              <a:gd name="connsiteY140" fmla="*/ 2358011 h 6858000"/>
              <a:gd name="connsiteX141" fmla="*/ 501423 w 1605470"/>
              <a:gd name="connsiteY141" fmla="*/ 2249479 h 6858000"/>
              <a:gd name="connsiteX142" fmla="*/ 486968 w 1605470"/>
              <a:gd name="connsiteY142" fmla="*/ 2182937 h 6858000"/>
              <a:gd name="connsiteX143" fmla="*/ 488555 w 1605470"/>
              <a:gd name="connsiteY143" fmla="*/ 2155135 h 6858000"/>
              <a:gd name="connsiteX144" fmla="*/ 486013 w 1605470"/>
              <a:gd name="connsiteY144" fmla="*/ 2118008 h 6858000"/>
              <a:gd name="connsiteX145" fmla="*/ 487006 w 1605470"/>
              <a:gd name="connsiteY145" fmla="*/ 2050531 h 6858000"/>
              <a:gd name="connsiteX146" fmla="*/ 478812 w 1605470"/>
              <a:gd name="connsiteY146" fmla="*/ 1963269 h 6858000"/>
              <a:gd name="connsiteX147" fmla="*/ 442619 w 1605470"/>
              <a:gd name="connsiteY147" fmla="*/ 1910499 h 6858000"/>
              <a:gd name="connsiteX148" fmla="*/ 446785 w 1605470"/>
              <a:gd name="connsiteY148" fmla="*/ 1903212 h 6858000"/>
              <a:gd name="connsiteX149" fmla="*/ 436547 w 1605470"/>
              <a:gd name="connsiteY149" fmla="*/ 1861531 h 6858000"/>
              <a:gd name="connsiteX150" fmla="*/ 364290 w 1605470"/>
              <a:gd name="connsiteY150" fmla="*/ 1728772 h 6858000"/>
              <a:gd name="connsiteX151" fmla="*/ 345287 w 1605470"/>
              <a:gd name="connsiteY151" fmla="*/ 1646953 h 6858000"/>
              <a:gd name="connsiteX152" fmla="*/ 344412 w 1605470"/>
              <a:gd name="connsiteY152" fmla="*/ 1615777 h 6858000"/>
              <a:gd name="connsiteX153" fmla="*/ 342578 w 1605470"/>
              <a:gd name="connsiteY153" fmla="*/ 1563678 h 6858000"/>
              <a:gd name="connsiteX154" fmla="*/ 355658 w 1605470"/>
              <a:gd name="connsiteY154" fmla="*/ 1519474 h 6858000"/>
              <a:gd name="connsiteX155" fmla="*/ 348400 w 1605470"/>
              <a:gd name="connsiteY155" fmla="*/ 1477995 h 6858000"/>
              <a:gd name="connsiteX156" fmla="*/ 328025 w 1605470"/>
              <a:gd name="connsiteY156" fmla="*/ 1475165 h 6858000"/>
              <a:gd name="connsiteX157" fmla="*/ 326326 w 1605470"/>
              <a:gd name="connsiteY157" fmla="*/ 1428585 h 6858000"/>
              <a:gd name="connsiteX158" fmla="*/ 325799 w 1605470"/>
              <a:gd name="connsiteY158" fmla="*/ 1357181 h 6858000"/>
              <a:gd name="connsiteX159" fmla="*/ 320507 w 1605470"/>
              <a:gd name="connsiteY159" fmla="*/ 1347099 h 6858000"/>
              <a:gd name="connsiteX160" fmla="*/ 335347 w 1605470"/>
              <a:gd name="connsiteY160" fmla="*/ 1334233 h 6858000"/>
              <a:gd name="connsiteX161" fmla="*/ 342792 w 1605470"/>
              <a:gd name="connsiteY161" fmla="*/ 1307086 h 6858000"/>
              <a:gd name="connsiteX162" fmla="*/ 343980 w 1605470"/>
              <a:gd name="connsiteY162" fmla="*/ 1189033 h 6858000"/>
              <a:gd name="connsiteX163" fmla="*/ 348665 w 1605470"/>
              <a:gd name="connsiteY163" fmla="*/ 1168288 h 6858000"/>
              <a:gd name="connsiteX164" fmla="*/ 340947 w 1605470"/>
              <a:gd name="connsiteY164" fmla="*/ 1142577 h 6858000"/>
              <a:gd name="connsiteX165" fmla="*/ 330253 w 1605470"/>
              <a:gd name="connsiteY165" fmla="*/ 1088484 h 6858000"/>
              <a:gd name="connsiteX166" fmla="*/ 314647 w 1605470"/>
              <a:gd name="connsiteY166" fmla="*/ 1053424 h 6858000"/>
              <a:gd name="connsiteX167" fmla="*/ 322906 w 1605470"/>
              <a:gd name="connsiteY167" fmla="*/ 1044367 h 6858000"/>
              <a:gd name="connsiteX168" fmla="*/ 326818 w 1605470"/>
              <a:gd name="connsiteY168" fmla="*/ 1022828 h 6858000"/>
              <a:gd name="connsiteX169" fmla="*/ 320445 w 1605470"/>
              <a:gd name="connsiteY169" fmla="*/ 932283 h 6858000"/>
              <a:gd name="connsiteX170" fmla="*/ 322681 w 1605470"/>
              <a:gd name="connsiteY170" fmla="*/ 915925 h 6858000"/>
              <a:gd name="connsiteX171" fmla="*/ 315310 w 1605470"/>
              <a:gd name="connsiteY171" fmla="*/ 896999 h 6858000"/>
              <a:gd name="connsiteX172" fmla="*/ 284718 w 1605470"/>
              <a:gd name="connsiteY172" fmla="*/ 821517 h 6858000"/>
              <a:gd name="connsiteX173" fmla="*/ 270682 w 1605470"/>
              <a:gd name="connsiteY173" fmla="*/ 786519 h 6858000"/>
              <a:gd name="connsiteX174" fmla="*/ 265483 w 1605470"/>
              <a:gd name="connsiteY174" fmla="*/ 784963 h 6858000"/>
              <a:gd name="connsiteX175" fmla="*/ 270939 w 1605470"/>
              <a:gd name="connsiteY175" fmla="*/ 776648 h 6858000"/>
              <a:gd name="connsiteX176" fmla="*/ 263668 w 1605470"/>
              <a:gd name="connsiteY176" fmla="*/ 751353 h 6858000"/>
              <a:gd name="connsiteX177" fmla="*/ 254540 w 1605470"/>
              <a:gd name="connsiteY177" fmla="*/ 741965 h 6858000"/>
              <a:gd name="connsiteX178" fmla="*/ 252501 w 1605470"/>
              <a:gd name="connsiteY178" fmla="*/ 724635 h 6858000"/>
              <a:gd name="connsiteX179" fmla="*/ 248897 w 1605470"/>
              <a:gd name="connsiteY179" fmla="*/ 681659 h 6858000"/>
              <a:gd name="connsiteX180" fmla="*/ 234316 w 1605470"/>
              <a:gd name="connsiteY180" fmla="*/ 635218 h 6858000"/>
              <a:gd name="connsiteX181" fmla="*/ 239327 w 1605470"/>
              <a:gd name="connsiteY181" fmla="*/ 613763 h 6858000"/>
              <a:gd name="connsiteX182" fmla="*/ 225269 w 1605470"/>
              <a:gd name="connsiteY182" fmla="*/ 598582 h 6858000"/>
              <a:gd name="connsiteX183" fmla="*/ 224950 w 1605470"/>
              <a:gd name="connsiteY183" fmla="*/ 576846 h 6858000"/>
              <a:gd name="connsiteX184" fmla="*/ 204632 w 1605470"/>
              <a:gd name="connsiteY184" fmla="*/ 553868 h 6858000"/>
              <a:gd name="connsiteX185" fmla="*/ 239317 w 1605470"/>
              <a:gd name="connsiteY185" fmla="*/ 517614 h 6858000"/>
              <a:gd name="connsiteX186" fmla="*/ 201693 w 1605470"/>
              <a:gd name="connsiteY186" fmla="*/ 469651 h 6858000"/>
              <a:gd name="connsiteX187" fmla="*/ 195012 w 1605470"/>
              <a:gd name="connsiteY187" fmla="*/ 448559 h 6858000"/>
              <a:gd name="connsiteX188" fmla="*/ 201434 w 1605470"/>
              <a:gd name="connsiteY188" fmla="*/ 441529 h 6858000"/>
              <a:gd name="connsiteX189" fmla="*/ 200655 w 1605470"/>
              <a:gd name="connsiteY189" fmla="*/ 428927 h 6858000"/>
              <a:gd name="connsiteX190" fmla="*/ 190059 w 1605470"/>
              <a:gd name="connsiteY190" fmla="*/ 430161 h 6858000"/>
              <a:gd name="connsiteX191" fmla="*/ 184450 w 1605470"/>
              <a:gd name="connsiteY191" fmla="*/ 396240 h 6858000"/>
              <a:gd name="connsiteX192" fmla="*/ 146196 w 1605470"/>
              <a:gd name="connsiteY192" fmla="*/ 358810 h 6858000"/>
              <a:gd name="connsiteX193" fmla="*/ 124571 w 1605470"/>
              <a:gd name="connsiteY193" fmla="*/ 302178 h 6858000"/>
              <a:gd name="connsiteX194" fmla="*/ 103243 w 1605470"/>
              <a:gd name="connsiteY194" fmla="*/ 211375 h 6858000"/>
              <a:gd name="connsiteX195" fmla="*/ 94571 w 1605470"/>
              <a:gd name="connsiteY195" fmla="*/ 184179 h 6858000"/>
              <a:gd name="connsiteX196" fmla="*/ 13437 w 1605470"/>
              <a:gd name="connsiteY196" fmla="*/ 19287 h 6858000"/>
              <a:gd name="connsiteX197" fmla="*/ 0 w 1605470"/>
              <a:gd name="connsiteY197"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55080 w 1605470"/>
              <a:gd name="connsiteY132" fmla="*/ 2538816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33116 w 1605470"/>
              <a:gd name="connsiteY140" fmla="*/ 2358011 h 6858000"/>
              <a:gd name="connsiteX141" fmla="*/ 501423 w 1605470"/>
              <a:gd name="connsiteY141" fmla="*/ 2249479 h 6858000"/>
              <a:gd name="connsiteX142" fmla="*/ 486968 w 1605470"/>
              <a:gd name="connsiteY142" fmla="*/ 2182937 h 6858000"/>
              <a:gd name="connsiteX143" fmla="*/ 488555 w 1605470"/>
              <a:gd name="connsiteY143" fmla="*/ 2155135 h 6858000"/>
              <a:gd name="connsiteX144" fmla="*/ 486013 w 1605470"/>
              <a:gd name="connsiteY144" fmla="*/ 2118008 h 6858000"/>
              <a:gd name="connsiteX145" fmla="*/ 487006 w 1605470"/>
              <a:gd name="connsiteY145" fmla="*/ 2050531 h 6858000"/>
              <a:gd name="connsiteX146" fmla="*/ 478812 w 1605470"/>
              <a:gd name="connsiteY146" fmla="*/ 1963269 h 6858000"/>
              <a:gd name="connsiteX147" fmla="*/ 442619 w 1605470"/>
              <a:gd name="connsiteY147" fmla="*/ 1910499 h 6858000"/>
              <a:gd name="connsiteX148" fmla="*/ 446785 w 1605470"/>
              <a:gd name="connsiteY148" fmla="*/ 1903212 h 6858000"/>
              <a:gd name="connsiteX149" fmla="*/ 436547 w 1605470"/>
              <a:gd name="connsiteY149" fmla="*/ 1861531 h 6858000"/>
              <a:gd name="connsiteX150" fmla="*/ 364290 w 1605470"/>
              <a:gd name="connsiteY150" fmla="*/ 1728772 h 6858000"/>
              <a:gd name="connsiteX151" fmla="*/ 345287 w 1605470"/>
              <a:gd name="connsiteY151" fmla="*/ 1646953 h 6858000"/>
              <a:gd name="connsiteX152" fmla="*/ 344412 w 1605470"/>
              <a:gd name="connsiteY152" fmla="*/ 1615777 h 6858000"/>
              <a:gd name="connsiteX153" fmla="*/ 342578 w 1605470"/>
              <a:gd name="connsiteY153" fmla="*/ 1563678 h 6858000"/>
              <a:gd name="connsiteX154" fmla="*/ 355658 w 1605470"/>
              <a:gd name="connsiteY154" fmla="*/ 1519474 h 6858000"/>
              <a:gd name="connsiteX155" fmla="*/ 348400 w 1605470"/>
              <a:gd name="connsiteY155" fmla="*/ 1477995 h 6858000"/>
              <a:gd name="connsiteX156" fmla="*/ 328025 w 1605470"/>
              <a:gd name="connsiteY156" fmla="*/ 1475165 h 6858000"/>
              <a:gd name="connsiteX157" fmla="*/ 326326 w 1605470"/>
              <a:gd name="connsiteY157" fmla="*/ 1428585 h 6858000"/>
              <a:gd name="connsiteX158" fmla="*/ 325799 w 1605470"/>
              <a:gd name="connsiteY158" fmla="*/ 1357181 h 6858000"/>
              <a:gd name="connsiteX159" fmla="*/ 320507 w 1605470"/>
              <a:gd name="connsiteY159" fmla="*/ 1347099 h 6858000"/>
              <a:gd name="connsiteX160" fmla="*/ 335347 w 1605470"/>
              <a:gd name="connsiteY160" fmla="*/ 1334233 h 6858000"/>
              <a:gd name="connsiteX161" fmla="*/ 342792 w 1605470"/>
              <a:gd name="connsiteY161" fmla="*/ 1307086 h 6858000"/>
              <a:gd name="connsiteX162" fmla="*/ 343980 w 1605470"/>
              <a:gd name="connsiteY162" fmla="*/ 1189033 h 6858000"/>
              <a:gd name="connsiteX163" fmla="*/ 348665 w 1605470"/>
              <a:gd name="connsiteY163" fmla="*/ 1168288 h 6858000"/>
              <a:gd name="connsiteX164" fmla="*/ 340947 w 1605470"/>
              <a:gd name="connsiteY164" fmla="*/ 1142577 h 6858000"/>
              <a:gd name="connsiteX165" fmla="*/ 330253 w 1605470"/>
              <a:gd name="connsiteY165" fmla="*/ 1088484 h 6858000"/>
              <a:gd name="connsiteX166" fmla="*/ 314647 w 1605470"/>
              <a:gd name="connsiteY166" fmla="*/ 1053424 h 6858000"/>
              <a:gd name="connsiteX167" fmla="*/ 322906 w 1605470"/>
              <a:gd name="connsiteY167" fmla="*/ 1044367 h 6858000"/>
              <a:gd name="connsiteX168" fmla="*/ 326818 w 1605470"/>
              <a:gd name="connsiteY168" fmla="*/ 1022828 h 6858000"/>
              <a:gd name="connsiteX169" fmla="*/ 320445 w 1605470"/>
              <a:gd name="connsiteY169" fmla="*/ 932283 h 6858000"/>
              <a:gd name="connsiteX170" fmla="*/ 322681 w 1605470"/>
              <a:gd name="connsiteY170" fmla="*/ 915925 h 6858000"/>
              <a:gd name="connsiteX171" fmla="*/ 315310 w 1605470"/>
              <a:gd name="connsiteY171" fmla="*/ 896999 h 6858000"/>
              <a:gd name="connsiteX172" fmla="*/ 284718 w 1605470"/>
              <a:gd name="connsiteY172" fmla="*/ 821517 h 6858000"/>
              <a:gd name="connsiteX173" fmla="*/ 270682 w 1605470"/>
              <a:gd name="connsiteY173" fmla="*/ 786519 h 6858000"/>
              <a:gd name="connsiteX174" fmla="*/ 265483 w 1605470"/>
              <a:gd name="connsiteY174" fmla="*/ 784963 h 6858000"/>
              <a:gd name="connsiteX175" fmla="*/ 270939 w 1605470"/>
              <a:gd name="connsiteY175" fmla="*/ 776648 h 6858000"/>
              <a:gd name="connsiteX176" fmla="*/ 263668 w 1605470"/>
              <a:gd name="connsiteY176" fmla="*/ 751353 h 6858000"/>
              <a:gd name="connsiteX177" fmla="*/ 254540 w 1605470"/>
              <a:gd name="connsiteY177" fmla="*/ 741965 h 6858000"/>
              <a:gd name="connsiteX178" fmla="*/ 252501 w 1605470"/>
              <a:gd name="connsiteY178" fmla="*/ 724635 h 6858000"/>
              <a:gd name="connsiteX179" fmla="*/ 248897 w 1605470"/>
              <a:gd name="connsiteY179" fmla="*/ 681659 h 6858000"/>
              <a:gd name="connsiteX180" fmla="*/ 234316 w 1605470"/>
              <a:gd name="connsiteY180" fmla="*/ 635218 h 6858000"/>
              <a:gd name="connsiteX181" fmla="*/ 239327 w 1605470"/>
              <a:gd name="connsiteY181" fmla="*/ 613763 h 6858000"/>
              <a:gd name="connsiteX182" fmla="*/ 225269 w 1605470"/>
              <a:gd name="connsiteY182" fmla="*/ 598582 h 6858000"/>
              <a:gd name="connsiteX183" fmla="*/ 224950 w 1605470"/>
              <a:gd name="connsiteY183" fmla="*/ 576846 h 6858000"/>
              <a:gd name="connsiteX184" fmla="*/ 204632 w 1605470"/>
              <a:gd name="connsiteY184" fmla="*/ 553868 h 6858000"/>
              <a:gd name="connsiteX185" fmla="*/ 239317 w 1605470"/>
              <a:gd name="connsiteY185" fmla="*/ 517614 h 6858000"/>
              <a:gd name="connsiteX186" fmla="*/ 201693 w 1605470"/>
              <a:gd name="connsiteY186" fmla="*/ 469651 h 6858000"/>
              <a:gd name="connsiteX187" fmla="*/ 195012 w 1605470"/>
              <a:gd name="connsiteY187" fmla="*/ 448559 h 6858000"/>
              <a:gd name="connsiteX188" fmla="*/ 201434 w 1605470"/>
              <a:gd name="connsiteY188" fmla="*/ 441529 h 6858000"/>
              <a:gd name="connsiteX189" fmla="*/ 200655 w 1605470"/>
              <a:gd name="connsiteY189" fmla="*/ 428927 h 6858000"/>
              <a:gd name="connsiteX190" fmla="*/ 190059 w 1605470"/>
              <a:gd name="connsiteY190" fmla="*/ 430161 h 6858000"/>
              <a:gd name="connsiteX191" fmla="*/ 184450 w 1605470"/>
              <a:gd name="connsiteY191" fmla="*/ 396240 h 6858000"/>
              <a:gd name="connsiteX192" fmla="*/ 146196 w 1605470"/>
              <a:gd name="connsiteY192" fmla="*/ 358810 h 6858000"/>
              <a:gd name="connsiteX193" fmla="*/ 124571 w 1605470"/>
              <a:gd name="connsiteY193" fmla="*/ 302178 h 6858000"/>
              <a:gd name="connsiteX194" fmla="*/ 103243 w 1605470"/>
              <a:gd name="connsiteY194" fmla="*/ 211375 h 6858000"/>
              <a:gd name="connsiteX195" fmla="*/ 94571 w 1605470"/>
              <a:gd name="connsiteY195" fmla="*/ 184179 h 6858000"/>
              <a:gd name="connsiteX196" fmla="*/ 13437 w 1605470"/>
              <a:gd name="connsiteY196" fmla="*/ 19287 h 6858000"/>
              <a:gd name="connsiteX197" fmla="*/ 0 w 1605470"/>
              <a:gd name="connsiteY197"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33116 w 1605470"/>
              <a:gd name="connsiteY140" fmla="*/ 2358011 h 6858000"/>
              <a:gd name="connsiteX141" fmla="*/ 501423 w 1605470"/>
              <a:gd name="connsiteY141" fmla="*/ 2249479 h 6858000"/>
              <a:gd name="connsiteX142" fmla="*/ 486968 w 1605470"/>
              <a:gd name="connsiteY142" fmla="*/ 2182937 h 6858000"/>
              <a:gd name="connsiteX143" fmla="*/ 488555 w 1605470"/>
              <a:gd name="connsiteY143" fmla="*/ 2155135 h 6858000"/>
              <a:gd name="connsiteX144" fmla="*/ 486013 w 1605470"/>
              <a:gd name="connsiteY144" fmla="*/ 2118008 h 6858000"/>
              <a:gd name="connsiteX145" fmla="*/ 487006 w 1605470"/>
              <a:gd name="connsiteY145" fmla="*/ 2050531 h 6858000"/>
              <a:gd name="connsiteX146" fmla="*/ 478812 w 1605470"/>
              <a:gd name="connsiteY146" fmla="*/ 1963269 h 6858000"/>
              <a:gd name="connsiteX147" fmla="*/ 442619 w 1605470"/>
              <a:gd name="connsiteY147" fmla="*/ 1910499 h 6858000"/>
              <a:gd name="connsiteX148" fmla="*/ 446785 w 1605470"/>
              <a:gd name="connsiteY148" fmla="*/ 1903212 h 6858000"/>
              <a:gd name="connsiteX149" fmla="*/ 436547 w 1605470"/>
              <a:gd name="connsiteY149" fmla="*/ 1861531 h 6858000"/>
              <a:gd name="connsiteX150" fmla="*/ 364290 w 1605470"/>
              <a:gd name="connsiteY150" fmla="*/ 1728772 h 6858000"/>
              <a:gd name="connsiteX151" fmla="*/ 345287 w 1605470"/>
              <a:gd name="connsiteY151" fmla="*/ 1646953 h 6858000"/>
              <a:gd name="connsiteX152" fmla="*/ 344412 w 1605470"/>
              <a:gd name="connsiteY152" fmla="*/ 1615777 h 6858000"/>
              <a:gd name="connsiteX153" fmla="*/ 342578 w 1605470"/>
              <a:gd name="connsiteY153" fmla="*/ 1563678 h 6858000"/>
              <a:gd name="connsiteX154" fmla="*/ 355658 w 1605470"/>
              <a:gd name="connsiteY154" fmla="*/ 1519474 h 6858000"/>
              <a:gd name="connsiteX155" fmla="*/ 348400 w 1605470"/>
              <a:gd name="connsiteY155" fmla="*/ 1477995 h 6858000"/>
              <a:gd name="connsiteX156" fmla="*/ 328025 w 1605470"/>
              <a:gd name="connsiteY156" fmla="*/ 1475165 h 6858000"/>
              <a:gd name="connsiteX157" fmla="*/ 326326 w 1605470"/>
              <a:gd name="connsiteY157" fmla="*/ 1428585 h 6858000"/>
              <a:gd name="connsiteX158" fmla="*/ 325799 w 1605470"/>
              <a:gd name="connsiteY158" fmla="*/ 1357181 h 6858000"/>
              <a:gd name="connsiteX159" fmla="*/ 320507 w 1605470"/>
              <a:gd name="connsiteY159" fmla="*/ 1347099 h 6858000"/>
              <a:gd name="connsiteX160" fmla="*/ 335347 w 1605470"/>
              <a:gd name="connsiteY160" fmla="*/ 1334233 h 6858000"/>
              <a:gd name="connsiteX161" fmla="*/ 342792 w 1605470"/>
              <a:gd name="connsiteY161" fmla="*/ 1307086 h 6858000"/>
              <a:gd name="connsiteX162" fmla="*/ 343980 w 1605470"/>
              <a:gd name="connsiteY162" fmla="*/ 1189033 h 6858000"/>
              <a:gd name="connsiteX163" fmla="*/ 348665 w 1605470"/>
              <a:gd name="connsiteY163" fmla="*/ 1168288 h 6858000"/>
              <a:gd name="connsiteX164" fmla="*/ 340947 w 1605470"/>
              <a:gd name="connsiteY164" fmla="*/ 1142577 h 6858000"/>
              <a:gd name="connsiteX165" fmla="*/ 330253 w 1605470"/>
              <a:gd name="connsiteY165" fmla="*/ 1088484 h 6858000"/>
              <a:gd name="connsiteX166" fmla="*/ 314647 w 1605470"/>
              <a:gd name="connsiteY166" fmla="*/ 1053424 h 6858000"/>
              <a:gd name="connsiteX167" fmla="*/ 322906 w 1605470"/>
              <a:gd name="connsiteY167" fmla="*/ 1044367 h 6858000"/>
              <a:gd name="connsiteX168" fmla="*/ 326818 w 1605470"/>
              <a:gd name="connsiteY168" fmla="*/ 1022828 h 6858000"/>
              <a:gd name="connsiteX169" fmla="*/ 320445 w 1605470"/>
              <a:gd name="connsiteY169" fmla="*/ 932283 h 6858000"/>
              <a:gd name="connsiteX170" fmla="*/ 322681 w 1605470"/>
              <a:gd name="connsiteY170" fmla="*/ 915925 h 6858000"/>
              <a:gd name="connsiteX171" fmla="*/ 315310 w 1605470"/>
              <a:gd name="connsiteY171" fmla="*/ 896999 h 6858000"/>
              <a:gd name="connsiteX172" fmla="*/ 284718 w 1605470"/>
              <a:gd name="connsiteY172" fmla="*/ 821517 h 6858000"/>
              <a:gd name="connsiteX173" fmla="*/ 270682 w 1605470"/>
              <a:gd name="connsiteY173" fmla="*/ 786519 h 6858000"/>
              <a:gd name="connsiteX174" fmla="*/ 265483 w 1605470"/>
              <a:gd name="connsiteY174" fmla="*/ 784963 h 6858000"/>
              <a:gd name="connsiteX175" fmla="*/ 270939 w 1605470"/>
              <a:gd name="connsiteY175" fmla="*/ 776648 h 6858000"/>
              <a:gd name="connsiteX176" fmla="*/ 263668 w 1605470"/>
              <a:gd name="connsiteY176" fmla="*/ 751353 h 6858000"/>
              <a:gd name="connsiteX177" fmla="*/ 254540 w 1605470"/>
              <a:gd name="connsiteY177" fmla="*/ 741965 h 6858000"/>
              <a:gd name="connsiteX178" fmla="*/ 252501 w 1605470"/>
              <a:gd name="connsiteY178" fmla="*/ 724635 h 6858000"/>
              <a:gd name="connsiteX179" fmla="*/ 248897 w 1605470"/>
              <a:gd name="connsiteY179" fmla="*/ 681659 h 6858000"/>
              <a:gd name="connsiteX180" fmla="*/ 234316 w 1605470"/>
              <a:gd name="connsiteY180" fmla="*/ 635218 h 6858000"/>
              <a:gd name="connsiteX181" fmla="*/ 239327 w 1605470"/>
              <a:gd name="connsiteY181" fmla="*/ 613763 h 6858000"/>
              <a:gd name="connsiteX182" fmla="*/ 225269 w 1605470"/>
              <a:gd name="connsiteY182" fmla="*/ 598582 h 6858000"/>
              <a:gd name="connsiteX183" fmla="*/ 224950 w 1605470"/>
              <a:gd name="connsiteY183" fmla="*/ 576846 h 6858000"/>
              <a:gd name="connsiteX184" fmla="*/ 204632 w 1605470"/>
              <a:gd name="connsiteY184" fmla="*/ 553868 h 6858000"/>
              <a:gd name="connsiteX185" fmla="*/ 239317 w 1605470"/>
              <a:gd name="connsiteY185" fmla="*/ 517614 h 6858000"/>
              <a:gd name="connsiteX186" fmla="*/ 201693 w 1605470"/>
              <a:gd name="connsiteY186" fmla="*/ 469651 h 6858000"/>
              <a:gd name="connsiteX187" fmla="*/ 195012 w 1605470"/>
              <a:gd name="connsiteY187" fmla="*/ 448559 h 6858000"/>
              <a:gd name="connsiteX188" fmla="*/ 201434 w 1605470"/>
              <a:gd name="connsiteY188" fmla="*/ 441529 h 6858000"/>
              <a:gd name="connsiteX189" fmla="*/ 200655 w 1605470"/>
              <a:gd name="connsiteY189" fmla="*/ 428927 h 6858000"/>
              <a:gd name="connsiteX190" fmla="*/ 190059 w 1605470"/>
              <a:gd name="connsiteY190" fmla="*/ 430161 h 6858000"/>
              <a:gd name="connsiteX191" fmla="*/ 184450 w 1605470"/>
              <a:gd name="connsiteY191" fmla="*/ 396240 h 6858000"/>
              <a:gd name="connsiteX192" fmla="*/ 146196 w 1605470"/>
              <a:gd name="connsiteY192" fmla="*/ 358810 h 6858000"/>
              <a:gd name="connsiteX193" fmla="*/ 124571 w 1605470"/>
              <a:gd name="connsiteY193" fmla="*/ 302178 h 6858000"/>
              <a:gd name="connsiteX194" fmla="*/ 103243 w 1605470"/>
              <a:gd name="connsiteY194" fmla="*/ 211375 h 6858000"/>
              <a:gd name="connsiteX195" fmla="*/ 94571 w 1605470"/>
              <a:gd name="connsiteY195" fmla="*/ 184179 h 6858000"/>
              <a:gd name="connsiteX196" fmla="*/ 13437 w 1605470"/>
              <a:gd name="connsiteY196" fmla="*/ 19287 h 6858000"/>
              <a:gd name="connsiteX197" fmla="*/ 0 w 1605470"/>
              <a:gd name="connsiteY197"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33116 w 1605470"/>
              <a:gd name="connsiteY140" fmla="*/ 2358011 h 6858000"/>
              <a:gd name="connsiteX141" fmla="*/ 501423 w 1605470"/>
              <a:gd name="connsiteY141" fmla="*/ 2249479 h 6858000"/>
              <a:gd name="connsiteX142" fmla="*/ 486968 w 1605470"/>
              <a:gd name="connsiteY142" fmla="*/ 2182937 h 6858000"/>
              <a:gd name="connsiteX143" fmla="*/ 488555 w 1605470"/>
              <a:gd name="connsiteY143" fmla="*/ 2155135 h 6858000"/>
              <a:gd name="connsiteX144" fmla="*/ 486013 w 1605470"/>
              <a:gd name="connsiteY144" fmla="*/ 2118008 h 6858000"/>
              <a:gd name="connsiteX145" fmla="*/ 487006 w 1605470"/>
              <a:gd name="connsiteY145" fmla="*/ 2050531 h 6858000"/>
              <a:gd name="connsiteX146" fmla="*/ 478812 w 1605470"/>
              <a:gd name="connsiteY146" fmla="*/ 1963269 h 6858000"/>
              <a:gd name="connsiteX147" fmla="*/ 442619 w 1605470"/>
              <a:gd name="connsiteY147" fmla="*/ 1910499 h 6858000"/>
              <a:gd name="connsiteX148" fmla="*/ 446785 w 1605470"/>
              <a:gd name="connsiteY148" fmla="*/ 1903212 h 6858000"/>
              <a:gd name="connsiteX149" fmla="*/ 436547 w 1605470"/>
              <a:gd name="connsiteY149" fmla="*/ 1861531 h 6858000"/>
              <a:gd name="connsiteX150" fmla="*/ 364290 w 1605470"/>
              <a:gd name="connsiteY150" fmla="*/ 1728772 h 6858000"/>
              <a:gd name="connsiteX151" fmla="*/ 345287 w 1605470"/>
              <a:gd name="connsiteY151" fmla="*/ 1646953 h 6858000"/>
              <a:gd name="connsiteX152" fmla="*/ 344412 w 1605470"/>
              <a:gd name="connsiteY152" fmla="*/ 1615777 h 6858000"/>
              <a:gd name="connsiteX153" fmla="*/ 342578 w 1605470"/>
              <a:gd name="connsiteY153" fmla="*/ 1563678 h 6858000"/>
              <a:gd name="connsiteX154" fmla="*/ 355658 w 1605470"/>
              <a:gd name="connsiteY154" fmla="*/ 1519474 h 6858000"/>
              <a:gd name="connsiteX155" fmla="*/ 348400 w 1605470"/>
              <a:gd name="connsiteY155" fmla="*/ 1477995 h 6858000"/>
              <a:gd name="connsiteX156" fmla="*/ 328025 w 1605470"/>
              <a:gd name="connsiteY156" fmla="*/ 1475165 h 6858000"/>
              <a:gd name="connsiteX157" fmla="*/ 326326 w 1605470"/>
              <a:gd name="connsiteY157" fmla="*/ 1428585 h 6858000"/>
              <a:gd name="connsiteX158" fmla="*/ 325799 w 1605470"/>
              <a:gd name="connsiteY158" fmla="*/ 1357181 h 6858000"/>
              <a:gd name="connsiteX159" fmla="*/ 320507 w 1605470"/>
              <a:gd name="connsiteY159" fmla="*/ 1347099 h 6858000"/>
              <a:gd name="connsiteX160" fmla="*/ 335347 w 1605470"/>
              <a:gd name="connsiteY160" fmla="*/ 1334233 h 6858000"/>
              <a:gd name="connsiteX161" fmla="*/ 342792 w 1605470"/>
              <a:gd name="connsiteY161" fmla="*/ 1307086 h 6858000"/>
              <a:gd name="connsiteX162" fmla="*/ 343980 w 1605470"/>
              <a:gd name="connsiteY162" fmla="*/ 1189033 h 6858000"/>
              <a:gd name="connsiteX163" fmla="*/ 348665 w 1605470"/>
              <a:gd name="connsiteY163" fmla="*/ 1168288 h 6858000"/>
              <a:gd name="connsiteX164" fmla="*/ 340947 w 1605470"/>
              <a:gd name="connsiteY164" fmla="*/ 1142577 h 6858000"/>
              <a:gd name="connsiteX165" fmla="*/ 330253 w 1605470"/>
              <a:gd name="connsiteY165" fmla="*/ 1088484 h 6858000"/>
              <a:gd name="connsiteX166" fmla="*/ 314647 w 1605470"/>
              <a:gd name="connsiteY166" fmla="*/ 1053424 h 6858000"/>
              <a:gd name="connsiteX167" fmla="*/ 322906 w 1605470"/>
              <a:gd name="connsiteY167" fmla="*/ 1044367 h 6858000"/>
              <a:gd name="connsiteX168" fmla="*/ 326818 w 1605470"/>
              <a:gd name="connsiteY168" fmla="*/ 1022828 h 6858000"/>
              <a:gd name="connsiteX169" fmla="*/ 320445 w 1605470"/>
              <a:gd name="connsiteY169" fmla="*/ 932283 h 6858000"/>
              <a:gd name="connsiteX170" fmla="*/ 322681 w 1605470"/>
              <a:gd name="connsiteY170" fmla="*/ 915925 h 6858000"/>
              <a:gd name="connsiteX171" fmla="*/ 315310 w 1605470"/>
              <a:gd name="connsiteY171" fmla="*/ 896999 h 6858000"/>
              <a:gd name="connsiteX172" fmla="*/ 284718 w 1605470"/>
              <a:gd name="connsiteY172" fmla="*/ 821517 h 6858000"/>
              <a:gd name="connsiteX173" fmla="*/ 270682 w 1605470"/>
              <a:gd name="connsiteY173" fmla="*/ 786519 h 6858000"/>
              <a:gd name="connsiteX174" fmla="*/ 265483 w 1605470"/>
              <a:gd name="connsiteY174" fmla="*/ 784963 h 6858000"/>
              <a:gd name="connsiteX175" fmla="*/ 263668 w 1605470"/>
              <a:gd name="connsiteY175" fmla="*/ 751353 h 6858000"/>
              <a:gd name="connsiteX176" fmla="*/ 254540 w 1605470"/>
              <a:gd name="connsiteY176" fmla="*/ 741965 h 6858000"/>
              <a:gd name="connsiteX177" fmla="*/ 252501 w 1605470"/>
              <a:gd name="connsiteY177" fmla="*/ 724635 h 6858000"/>
              <a:gd name="connsiteX178" fmla="*/ 248897 w 1605470"/>
              <a:gd name="connsiteY178" fmla="*/ 681659 h 6858000"/>
              <a:gd name="connsiteX179" fmla="*/ 234316 w 1605470"/>
              <a:gd name="connsiteY179" fmla="*/ 635218 h 6858000"/>
              <a:gd name="connsiteX180" fmla="*/ 239327 w 1605470"/>
              <a:gd name="connsiteY180" fmla="*/ 613763 h 6858000"/>
              <a:gd name="connsiteX181" fmla="*/ 225269 w 1605470"/>
              <a:gd name="connsiteY181" fmla="*/ 598582 h 6858000"/>
              <a:gd name="connsiteX182" fmla="*/ 224950 w 1605470"/>
              <a:gd name="connsiteY182" fmla="*/ 576846 h 6858000"/>
              <a:gd name="connsiteX183" fmla="*/ 204632 w 1605470"/>
              <a:gd name="connsiteY183" fmla="*/ 553868 h 6858000"/>
              <a:gd name="connsiteX184" fmla="*/ 239317 w 1605470"/>
              <a:gd name="connsiteY184" fmla="*/ 517614 h 6858000"/>
              <a:gd name="connsiteX185" fmla="*/ 201693 w 1605470"/>
              <a:gd name="connsiteY185" fmla="*/ 469651 h 6858000"/>
              <a:gd name="connsiteX186" fmla="*/ 195012 w 1605470"/>
              <a:gd name="connsiteY186" fmla="*/ 448559 h 6858000"/>
              <a:gd name="connsiteX187" fmla="*/ 201434 w 1605470"/>
              <a:gd name="connsiteY187" fmla="*/ 441529 h 6858000"/>
              <a:gd name="connsiteX188" fmla="*/ 200655 w 1605470"/>
              <a:gd name="connsiteY188" fmla="*/ 428927 h 6858000"/>
              <a:gd name="connsiteX189" fmla="*/ 190059 w 1605470"/>
              <a:gd name="connsiteY189" fmla="*/ 430161 h 6858000"/>
              <a:gd name="connsiteX190" fmla="*/ 184450 w 1605470"/>
              <a:gd name="connsiteY190" fmla="*/ 396240 h 6858000"/>
              <a:gd name="connsiteX191" fmla="*/ 146196 w 1605470"/>
              <a:gd name="connsiteY191" fmla="*/ 358810 h 6858000"/>
              <a:gd name="connsiteX192" fmla="*/ 124571 w 1605470"/>
              <a:gd name="connsiteY192" fmla="*/ 302178 h 6858000"/>
              <a:gd name="connsiteX193" fmla="*/ 103243 w 1605470"/>
              <a:gd name="connsiteY193" fmla="*/ 211375 h 6858000"/>
              <a:gd name="connsiteX194" fmla="*/ 94571 w 1605470"/>
              <a:gd name="connsiteY194" fmla="*/ 184179 h 6858000"/>
              <a:gd name="connsiteX195" fmla="*/ 13437 w 1605470"/>
              <a:gd name="connsiteY195" fmla="*/ 19287 h 6858000"/>
              <a:gd name="connsiteX196" fmla="*/ 0 w 1605470"/>
              <a:gd name="connsiteY196"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33116 w 1605470"/>
              <a:gd name="connsiteY140" fmla="*/ 2358011 h 6858000"/>
              <a:gd name="connsiteX141" fmla="*/ 501423 w 1605470"/>
              <a:gd name="connsiteY141" fmla="*/ 2249479 h 6858000"/>
              <a:gd name="connsiteX142" fmla="*/ 486968 w 1605470"/>
              <a:gd name="connsiteY142" fmla="*/ 2182937 h 6858000"/>
              <a:gd name="connsiteX143" fmla="*/ 488555 w 1605470"/>
              <a:gd name="connsiteY143" fmla="*/ 2155135 h 6858000"/>
              <a:gd name="connsiteX144" fmla="*/ 486013 w 1605470"/>
              <a:gd name="connsiteY144" fmla="*/ 2118008 h 6858000"/>
              <a:gd name="connsiteX145" fmla="*/ 487006 w 1605470"/>
              <a:gd name="connsiteY145" fmla="*/ 2050531 h 6858000"/>
              <a:gd name="connsiteX146" fmla="*/ 478812 w 1605470"/>
              <a:gd name="connsiteY146" fmla="*/ 1963269 h 6858000"/>
              <a:gd name="connsiteX147" fmla="*/ 442619 w 1605470"/>
              <a:gd name="connsiteY147" fmla="*/ 1910499 h 6858000"/>
              <a:gd name="connsiteX148" fmla="*/ 446785 w 1605470"/>
              <a:gd name="connsiteY148" fmla="*/ 1903212 h 6858000"/>
              <a:gd name="connsiteX149" fmla="*/ 436547 w 1605470"/>
              <a:gd name="connsiteY149" fmla="*/ 1861531 h 6858000"/>
              <a:gd name="connsiteX150" fmla="*/ 364290 w 1605470"/>
              <a:gd name="connsiteY150" fmla="*/ 1728772 h 6858000"/>
              <a:gd name="connsiteX151" fmla="*/ 345287 w 1605470"/>
              <a:gd name="connsiteY151" fmla="*/ 1646953 h 6858000"/>
              <a:gd name="connsiteX152" fmla="*/ 344412 w 1605470"/>
              <a:gd name="connsiteY152" fmla="*/ 1615777 h 6858000"/>
              <a:gd name="connsiteX153" fmla="*/ 342578 w 1605470"/>
              <a:gd name="connsiteY153" fmla="*/ 1563678 h 6858000"/>
              <a:gd name="connsiteX154" fmla="*/ 355658 w 1605470"/>
              <a:gd name="connsiteY154" fmla="*/ 1519474 h 6858000"/>
              <a:gd name="connsiteX155" fmla="*/ 348400 w 1605470"/>
              <a:gd name="connsiteY155" fmla="*/ 1477995 h 6858000"/>
              <a:gd name="connsiteX156" fmla="*/ 328025 w 1605470"/>
              <a:gd name="connsiteY156" fmla="*/ 1475165 h 6858000"/>
              <a:gd name="connsiteX157" fmla="*/ 326326 w 1605470"/>
              <a:gd name="connsiteY157" fmla="*/ 1428585 h 6858000"/>
              <a:gd name="connsiteX158" fmla="*/ 325799 w 1605470"/>
              <a:gd name="connsiteY158" fmla="*/ 1357181 h 6858000"/>
              <a:gd name="connsiteX159" fmla="*/ 320507 w 1605470"/>
              <a:gd name="connsiteY159" fmla="*/ 1347099 h 6858000"/>
              <a:gd name="connsiteX160" fmla="*/ 335347 w 1605470"/>
              <a:gd name="connsiteY160" fmla="*/ 1334233 h 6858000"/>
              <a:gd name="connsiteX161" fmla="*/ 342792 w 1605470"/>
              <a:gd name="connsiteY161" fmla="*/ 1307086 h 6858000"/>
              <a:gd name="connsiteX162" fmla="*/ 343980 w 1605470"/>
              <a:gd name="connsiteY162" fmla="*/ 1189033 h 6858000"/>
              <a:gd name="connsiteX163" fmla="*/ 348665 w 1605470"/>
              <a:gd name="connsiteY163" fmla="*/ 1168288 h 6858000"/>
              <a:gd name="connsiteX164" fmla="*/ 340947 w 1605470"/>
              <a:gd name="connsiteY164" fmla="*/ 1142577 h 6858000"/>
              <a:gd name="connsiteX165" fmla="*/ 330253 w 1605470"/>
              <a:gd name="connsiteY165" fmla="*/ 1088484 h 6858000"/>
              <a:gd name="connsiteX166" fmla="*/ 314647 w 1605470"/>
              <a:gd name="connsiteY166" fmla="*/ 1053424 h 6858000"/>
              <a:gd name="connsiteX167" fmla="*/ 322906 w 1605470"/>
              <a:gd name="connsiteY167" fmla="*/ 1044367 h 6858000"/>
              <a:gd name="connsiteX168" fmla="*/ 326818 w 1605470"/>
              <a:gd name="connsiteY168" fmla="*/ 1022828 h 6858000"/>
              <a:gd name="connsiteX169" fmla="*/ 320445 w 1605470"/>
              <a:gd name="connsiteY169" fmla="*/ 932283 h 6858000"/>
              <a:gd name="connsiteX170" fmla="*/ 322681 w 1605470"/>
              <a:gd name="connsiteY170" fmla="*/ 915925 h 6858000"/>
              <a:gd name="connsiteX171" fmla="*/ 315310 w 1605470"/>
              <a:gd name="connsiteY171" fmla="*/ 896999 h 6858000"/>
              <a:gd name="connsiteX172" fmla="*/ 284718 w 1605470"/>
              <a:gd name="connsiteY172" fmla="*/ 821517 h 6858000"/>
              <a:gd name="connsiteX173" fmla="*/ 270682 w 1605470"/>
              <a:gd name="connsiteY173" fmla="*/ 786519 h 6858000"/>
              <a:gd name="connsiteX174" fmla="*/ 263668 w 1605470"/>
              <a:gd name="connsiteY174" fmla="*/ 751353 h 6858000"/>
              <a:gd name="connsiteX175" fmla="*/ 254540 w 1605470"/>
              <a:gd name="connsiteY175" fmla="*/ 741965 h 6858000"/>
              <a:gd name="connsiteX176" fmla="*/ 252501 w 1605470"/>
              <a:gd name="connsiteY176" fmla="*/ 724635 h 6858000"/>
              <a:gd name="connsiteX177" fmla="*/ 248897 w 1605470"/>
              <a:gd name="connsiteY177" fmla="*/ 681659 h 6858000"/>
              <a:gd name="connsiteX178" fmla="*/ 234316 w 1605470"/>
              <a:gd name="connsiteY178" fmla="*/ 635218 h 6858000"/>
              <a:gd name="connsiteX179" fmla="*/ 239327 w 1605470"/>
              <a:gd name="connsiteY179" fmla="*/ 613763 h 6858000"/>
              <a:gd name="connsiteX180" fmla="*/ 225269 w 1605470"/>
              <a:gd name="connsiteY180" fmla="*/ 598582 h 6858000"/>
              <a:gd name="connsiteX181" fmla="*/ 224950 w 1605470"/>
              <a:gd name="connsiteY181" fmla="*/ 576846 h 6858000"/>
              <a:gd name="connsiteX182" fmla="*/ 204632 w 1605470"/>
              <a:gd name="connsiteY182" fmla="*/ 553868 h 6858000"/>
              <a:gd name="connsiteX183" fmla="*/ 239317 w 1605470"/>
              <a:gd name="connsiteY183" fmla="*/ 517614 h 6858000"/>
              <a:gd name="connsiteX184" fmla="*/ 201693 w 1605470"/>
              <a:gd name="connsiteY184" fmla="*/ 469651 h 6858000"/>
              <a:gd name="connsiteX185" fmla="*/ 195012 w 1605470"/>
              <a:gd name="connsiteY185" fmla="*/ 448559 h 6858000"/>
              <a:gd name="connsiteX186" fmla="*/ 201434 w 1605470"/>
              <a:gd name="connsiteY186" fmla="*/ 441529 h 6858000"/>
              <a:gd name="connsiteX187" fmla="*/ 200655 w 1605470"/>
              <a:gd name="connsiteY187" fmla="*/ 428927 h 6858000"/>
              <a:gd name="connsiteX188" fmla="*/ 190059 w 1605470"/>
              <a:gd name="connsiteY188" fmla="*/ 430161 h 6858000"/>
              <a:gd name="connsiteX189" fmla="*/ 184450 w 1605470"/>
              <a:gd name="connsiteY189" fmla="*/ 396240 h 6858000"/>
              <a:gd name="connsiteX190" fmla="*/ 146196 w 1605470"/>
              <a:gd name="connsiteY190" fmla="*/ 358810 h 6858000"/>
              <a:gd name="connsiteX191" fmla="*/ 124571 w 1605470"/>
              <a:gd name="connsiteY191" fmla="*/ 302178 h 6858000"/>
              <a:gd name="connsiteX192" fmla="*/ 103243 w 1605470"/>
              <a:gd name="connsiteY192" fmla="*/ 211375 h 6858000"/>
              <a:gd name="connsiteX193" fmla="*/ 94571 w 1605470"/>
              <a:gd name="connsiteY193" fmla="*/ 184179 h 6858000"/>
              <a:gd name="connsiteX194" fmla="*/ 13437 w 1605470"/>
              <a:gd name="connsiteY194" fmla="*/ 19287 h 6858000"/>
              <a:gd name="connsiteX195" fmla="*/ 0 w 1605470"/>
              <a:gd name="connsiteY195"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33116 w 1605470"/>
              <a:gd name="connsiteY140" fmla="*/ 2358011 h 6858000"/>
              <a:gd name="connsiteX141" fmla="*/ 501423 w 1605470"/>
              <a:gd name="connsiteY141" fmla="*/ 2249479 h 6858000"/>
              <a:gd name="connsiteX142" fmla="*/ 486968 w 1605470"/>
              <a:gd name="connsiteY142" fmla="*/ 2182937 h 6858000"/>
              <a:gd name="connsiteX143" fmla="*/ 488555 w 1605470"/>
              <a:gd name="connsiteY143" fmla="*/ 2155135 h 6858000"/>
              <a:gd name="connsiteX144" fmla="*/ 486013 w 1605470"/>
              <a:gd name="connsiteY144" fmla="*/ 2118008 h 6858000"/>
              <a:gd name="connsiteX145" fmla="*/ 487006 w 1605470"/>
              <a:gd name="connsiteY145" fmla="*/ 2050531 h 6858000"/>
              <a:gd name="connsiteX146" fmla="*/ 478812 w 1605470"/>
              <a:gd name="connsiteY146" fmla="*/ 1963269 h 6858000"/>
              <a:gd name="connsiteX147" fmla="*/ 442619 w 1605470"/>
              <a:gd name="connsiteY147" fmla="*/ 1910499 h 6858000"/>
              <a:gd name="connsiteX148" fmla="*/ 446785 w 1605470"/>
              <a:gd name="connsiteY148" fmla="*/ 1903212 h 6858000"/>
              <a:gd name="connsiteX149" fmla="*/ 436547 w 1605470"/>
              <a:gd name="connsiteY149" fmla="*/ 1861531 h 6858000"/>
              <a:gd name="connsiteX150" fmla="*/ 364290 w 1605470"/>
              <a:gd name="connsiteY150" fmla="*/ 1728772 h 6858000"/>
              <a:gd name="connsiteX151" fmla="*/ 345287 w 1605470"/>
              <a:gd name="connsiteY151" fmla="*/ 1646953 h 6858000"/>
              <a:gd name="connsiteX152" fmla="*/ 344412 w 1605470"/>
              <a:gd name="connsiteY152" fmla="*/ 1615777 h 6858000"/>
              <a:gd name="connsiteX153" fmla="*/ 342578 w 1605470"/>
              <a:gd name="connsiteY153" fmla="*/ 1563678 h 6858000"/>
              <a:gd name="connsiteX154" fmla="*/ 355658 w 1605470"/>
              <a:gd name="connsiteY154" fmla="*/ 1519474 h 6858000"/>
              <a:gd name="connsiteX155" fmla="*/ 348400 w 1605470"/>
              <a:gd name="connsiteY155" fmla="*/ 1477995 h 6858000"/>
              <a:gd name="connsiteX156" fmla="*/ 328025 w 1605470"/>
              <a:gd name="connsiteY156" fmla="*/ 1475165 h 6858000"/>
              <a:gd name="connsiteX157" fmla="*/ 326326 w 1605470"/>
              <a:gd name="connsiteY157" fmla="*/ 1428585 h 6858000"/>
              <a:gd name="connsiteX158" fmla="*/ 325799 w 1605470"/>
              <a:gd name="connsiteY158" fmla="*/ 1357181 h 6858000"/>
              <a:gd name="connsiteX159" fmla="*/ 320507 w 1605470"/>
              <a:gd name="connsiteY159" fmla="*/ 1347099 h 6858000"/>
              <a:gd name="connsiteX160" fmla="*/ 335347 w 1605470"/>
              <a:gd name="connsiteY160" fmla="*/ 1334233 h 6858000"/>
              <a:gd name="connsiteX161" fmla="*/ 342792 w 1605470"/>
              <a:gd name="connsiteY161" fmla="*/ 1307086 h 6858000"/>
              <a:gd name="connsiteX162" fmla="*/ 343980 w 1605470"/>
              <a:gd name="connsiteY162" fmla="*/ 1189033 h 6858000"/>
              <a:gd name="connsiteX163" fmla="*/ 348665 w 1605470"/>
              <a:gd name="connsiteY163" fmla="*/ 1168288 h 6858000"/>
              <a:gd name="connsiteX164" fmla="*/ 340947 w 1605470"/>
              <a:gd name="connsiteY164" fmla="*/ 1142577 h 6858000"/>
              <a:gd name="connsiteX165" fmla="*/ 330253 w 1605470"/>
              <a:gd name="connsiteY165" fmla="*/ 1088484 h 6858000"/>
              <a:gd name="connsiteX166" fmla="*/ 314647 w 1605470"/>
              <a:gd name="connsiteY166" fmla="*/ 1053424 h 6858000"/>
              <a:gd name="connsiteX167" fmla="*/ 322906 w 1605470"/>
              <a:gd name="connsiteY167" fmla="*/ 1044367 h 6858000"/>
              <a:gd name="connsiteX168" fmla="*/ 326818 w 1605470"/>
              <a:gd name="connsiteY168" fmla="*/ 1022828 h 6858000"/>
              <a:gd name="connsiteX169" fmla="*/ 320445 w 1605470"/>
              <a:gd name="connsiteY169" fmla="*/ 932283 h 6858000"/>
              <a:gd name="connsiteX170" fmla="*/ 322681 w 1605470"/>
              <a:gd name="connsiteY170" fmla="*/ 915925 h 6858000"/>
              <a:gd name="connsiteX171" fmla="*/ 315310 w 1605470"/>
              <a:gd name="connsiteY171" fmla="*/ 896999 h 6858000"/>
              <a:gd name="connsiteX172" fmla="*/ 284718 w 1605470"/>
              <a:gd name="connsiteY172" fmla="*/ 821517 h 6858000"/>
              <a:gd name="connsiteX173" fmla="*/ 263668 w 1605470"/>
              <a:gd name="connsiteY173" fmla="*/ 751353 h 6858000"/>
              <a:gd name="connsiteX174" fmla="*/ 254540 w 1605470"/>
              <a:gd name="connsiteY174" fmla="*/ 741965 h 6858000"/>
              <a:gd name="connsiteX175" fmla="*/ 252501 w 1605470"/>
              <a:gd name="connsiteY175" fmla="*/ 724635 h 6858000"/>
              <a:gd name="connsiteX176" fmla="*/ 248897 w 1605470"/>
              <a:gd name="connsiteY176" fmla="*/ 681659 h 6858000"/>
              <a:gd name="connsiteX177" fmla="*/ 234316 w 1605470"/>
              <a:gd name="connsiteY177" fmla="*/ 635218 h 6858000"/>
              <a:gd name="connsiteX178" fmla="*/ 239327 w 1605470"/>
              <a:gd name="connsiteY178" fmla="*/ 613763 h 6858000"/>
              <a:gd name="connsiteX179" fmla="*/ 225269 w 1605470"/>
              <a:gd name="connsiteY179" fmla="*/ 598582 h 6858000"/>
              <a:gd name="connsiteX180" fmla="*/ 224950 w 1605470"/>
              <a:gd name="connsiteY180" fmla="*/ 576846 h 6858000"/>
              <a:gd name="connsiteX181" fmla="*/ 204632 w 1605470"/>
              <a:gd name="connsiteY181" fmla="*/ 553868 h 6858000"/>
              <a:gd name="connsiteX182" fmla="*/ 239317 w 1605470"/>
              <a:gd name="connsiteY182" fmla="*/ 517614 h 6858000"/>
              <a:gd name="connsiteX183" fmla="*/ 201693 w 1605470"/>
              <a:gd name="connsiteY183" fmla="*/ 469651 h 6858000"/>
              <a:gd name="connsiteX184" fmla="*/ 195012 w 1605470"/>
              <a:gd name="connsiteY184" fmla="*/ 448559 h 6858000"/>
              <a:gd name="connsiteX185" fmla="*/ 201434 w 1605470"/>
              <a:gd name="connsiteY185" fmla="*/ 441529 h 6858000"/>
              <a:gd name="connsiteX186" fmla="*/ 200655 w 1605470"/>
              <a:gd name="connsiteY186" fmla="*/ 428927 h 6858000"/>
              <a:gd name="connsiteX187" fmla="*/ 190059 w 1605470"/>
              <a:gd name="connsiteY187" fmla="*/ 430161 h 6858000"/>
              <a:gd name="connsiteX188" fmla="*/ 184450 w 1605470"/>
              <a:gd name="connsiteY188" fmla="*/ 396240 h 6858000"/>
              <a:gd name="connsiteX189" fmla="*/ 146196 w 1605470"/>
              <a:gd name="connsiteY189" fmla="*/ 358810 h 6858000"/>
              <a:gd name="connsiteX190" fmla="*/ 124571 w 1605470"/>
              <a:gd name="connsiteY190" fmla="*/ 302178 h 6858000"/>
              <a:gd name="connsiteX191" fmla="*/ 103243 w 1605470"/>
              <a:gd name="connsiteY191" fmla="*/ 211375 h 6858000"/>
              <a:gd name="connsiteX192" fmla="*/ 94571 w 1605470"/>
              <a:gd name="connsiteY192" fmla="*/ 184179 h 6858000"/>
              <a:gd name="connsiteX193" fmla="*/ 13437 w 1605470"/>
              <a:gd name="connsiteY193" fmla="*/ 19287 h 6858000"/>
              <a:gd name="connsiteX194" fmla="*/ 0 w 1605470"/>
              <a:gd name="connsiteY19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01423 w 1605470"/>
              <a:gd name="connsiteY140" fmla="*/ 2249479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64290 w 1605470"/>
              <a:gd name="connsiteY149" fmla="*/ 1728772 h 6858000"/>
              <a:gd name="connsiteX150" fmla="*/ 345287 w 1605470"/>
              <a:gd name="connsiteY150" fmla="*/ 1646953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8025 w 1605470"/>
              <a:gd name="connsiteY155" fmla="*/ 1475165 h 6858000"/>
              <a:gd name="connsiteX156" fmla="*/ 326326 w 1605470"/>
              <a:gd name="connsiteY156" fmla="*/ 1428585 h 6858000"/>
              <a:gd name="connsiteX157" fmla="*/ 325799 w 1605470"/>
              <a:gd name="connsiteY157" fmla="*/ 1357181 h 6858000"/>
              <a:gd name="connsiteX158" fmla="*/ 320507 w 1605470"/>
              <a:gd name="connsiteY158" fmla="*/ 1347099 h 6858000"/>
              <a:gd name="connsiteX159" fmla="*/ 335347 w 1605470"/>
              <a:gd name="connsiteY159" fmla="*/ 1334233 h 6858000"/>
              <a:gd name="connsiteX160" fmla="*/ 342792 w 1605470"/>
              <a:gd name="connsiteY160" fmla="*/ 1307086 h 6858000"/>
              <a:gd name="connsiteX161" fmla="*/ 343980 w 1605470"/>
              <a:gd name="connsiteY161" fmla="*/ 1189033 h 6858000"/>
              <a:gd name="connsiteX162" fmla="*/ 348665 w 1605470"/>
              <a:gd name="connsiteY162" fmla="*/ 1168288 h 6858000"/>
              <a:gd name="connsiteX163" fmla="*/ 340947 w 1605470"/>
              <a:gd name="connsiteY163" fmla="*/ 1142577 h 6858000"/>
              <a:gd name="connsiteX164" fmla="*/ 330253 w 1605470"/>
              <a:gd name="connsiteY164" fmla="*/ 1088484 h 6858000"/>
              <a:gd name="connsiteX165" fmla="*/ 314647 w 1605470"/>
              <a:gd name="connsiteY165" fmla="*/ 1053424 h 6858000"/>
              <a:gd name="connsiteX166" fmla="*/ 322906 w 1605470"/>
              <a:gd name="connsiteY166" fmla="*/ 1044367 h 6858000"/>
              <a:gd name="connsiteX167" fmla="*/ 326818 w 1605470"/>
              <a:gd name="connsiteY167" fmla="*/ 1022828 h 6858000"/>
              <a:gd name="connsiteX168" fmla="*/ 320445 w 1605470"/>
              <a:gd name="connsiteY168" fmla="*/ 932283 h 6858000"/>
              <a:gd name="connsiteX169" fmla="*/ 322681 w 1605470"/>
              <a:gd name="connsiteY169" fmla="*/ 915925 h 6858000"/>
              <a:gd name="connsiteX170" fmla="*/ 315310 w 1605470"/>
              <a:gd name="connsiteY170" fmla="*/ 896999 h 6858000"/>
              <a:gd name="connsiteX171" fmla="*/ 284718 w 1605470"/>
              <a:gd name="connsiteY171" fmla="*/ 821517 h 6858000"/>
              <a:gd name="connsiteX172" fmla="*/ 263668 w 1605470"/>
              <a:gd name="connsiteY172" fmla="*/ 751353 h 6858000"/>
              <a:gd name="connsiteX173" fmla="*/ 254540 w 1605470"/>
              <a:gd name="connsiteY173" fmla="*/ 741965 h 6858000"/>
              <a:gd name="connsiteX174" fmla="*/ 252501 w 1605470"/>
              <a:gd name="connsiteY174" fmla="*/ 724635 h 6858000"/>
              <a:gd name="connsiteX175" fmla="*/ 248897 w 1605470"/>
              <a:gd name="connsiteY175" fmla="*/ 681659 h 6858000"/>
              <a:gd name="connsiteX176" fmla="*/ 234316 w 1605470"/>
              <a:gd name="connsiteY176" fmla="*/ 635218 h 6858000"/>
              <a:gd name="connsiteX177" fmla="*/ 239327 w 1605470"/>
              <a:gd name="connsiteY177" fmla="*/ 613763 h 6858000"/>
              <a:gd name="connsiteX178" fmla="*/ 225269 w 1605470"/>
              <a:gd name="connsiteY178" fmla="*/ 598582 h 6858000"/>
              <a:gd name="connsiteX179" fmla="*/ 224950 w 1605470"/>
              <a:gd name="connsiteY179" fmla="*/ 576846 h 6858000"/>
              <a:gd name="connsiteX180" fmla="*/ 204632 w 1605470"/>
              <a:gd name="connsiteY180" fmla="*/ 553868 h 6858000"/>
              <a:gd name="connsiteX181" fmla="*/ 239317 w 1605470"/>
              <a:gd name="connsiteY181" fmla="*/ 517614 h 6858000"/>
              <a:gd name="connsiteX182" fmla="*/ 201693 w 1605470"/>
              <a:gd name="connsiteY182" fmla="*/ 469651 h 6858000"/>
              <a:gd name="connsiteX183" fmla="*/ 195012 w 1605470"/>
              <a:gd name="connsiteY183" fmla="*/ 448559 h 6858000"/>
              <a:gd name="connsiteX184" fmla="*/ 201434 w 1605470"/>
              <a:gd name="connsiteY184" fmla="*/ 441529 h 6858000"/>
              <a:gd name="connsiteX185" fmla="*/ 200655 w 1605470"/>
              <a:gd name="connsiteY185" fmla="*/ 428927 h 6858000"/>
              <a:gd name="connsiteX186" fmla="*/ 190059 w 1605470"/>
              <a:gd name="connsiteY186" fmla="*/ 430161 h 6858000"/>
              <a:gd name="connsiteX187" fmla="*/ 184450 w 1605470"/>
              <a:gd name="connsiteY187" fmla="*/ 396240 h 6858000"/>
              <a:gd name="connsiteX188" fmla="*/ 146196 w 1605470"/>
              <a:gd name="connsiteY188" fmla="*/ 358810 h 6858000"/>
              <a:gd name="connsiteX189" fmla="*/ 124571 w 1605470"/>
              <a:gd name="connsiteY189" fmla="*/ 302178 h 6858000"/>
              <a:gd name="connsiteX190" fmla="*/ 103243 w 1605470"/>
              <a:gd name="connsiteY190" fmla="*/ 211375 h 6858000"/>
              <a:gd name="connsiteX191" fmla="*/ 94571 w 1605470"/>
              <a:gd name="connsiteY191" fmla="*/ 184179 h 6858000"/>
              <a:gd name="connsiteX192" fmla="*/ 13437 w 1605470"/>
              <a:gd name="connsiteY192" fmla="*/ 19287 h 6858000"/>
              <a:gd name="connsiteX193" fmla="*/ 0 w 1605470"/>
              <a:gd name="connsiteY19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64290 w 1605470"/>
              <a:gd name="connsiteY149" fmla="*/ 1728772 h 6858000"/>
              <a:gd name="connsiteX150" fmla="*/ 345287 w 1605470"/>
              <a:gd name="connsiteY150" fmla="*/ 1646953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8025 w 1605470"/>
              <a:gd name="connsiteY155" fmla="*/ 1475165 h 6858000"/>
              <a:gd name="connsiteX156" fmla="*/ 326326 w 1605470"/>
              <a:gd name="connsiteY156" fmla="*/ 1428585 h 6858000"/>
              <a:gd name="connsiteX157" fmla="*/ 325799 w 1605470"/>
              <a:gd name="connsiteY157" fmla="*/ 1357181 h 6858000"/>
              <a:gd name="connsiteX158" fmla="*/ 320507 w 1605470"/>
              <a:gd name="connsiteY158" fmla="*/ 1347099 h 6858000"/>
              <a:gd name="connsiteX159" fmla="*/ 335347 w 1605470"/>
              <a:gd name="connsiteY159" fmla="*/ 1334233 h 6858000"/>
              <a:gd name="connsiteX160" fmla="*/ 342792 w 1605470"/>
              <a:gd name="connsiteY160" fmla="*/ 1307086 h 6858000"/>
              <a:gd name="connsiteX161" fmla="*/ 343980 w 1605470"/>
              <a:gd name="connsiteY161" fmla="*/ 1189033 h 6858000"/>
              <a:gd name="connsiteX162" fmla="*/ 348665 w 1605470"/>
              <a:gd name="connsiteY162" fmla="*/ 1168288 h 6858000"/>
              <a:gd name="connsiteX163" fmla="*/ 340947 w 1605470"/>
              <a:gd name="connsiteY163" fmla="*/ 1142577 h 6858000"/>
              <a:gd name="connsiteX164" fmla="*/ 330253 w 1605470"/>
              <a:gd name="connsiteY164" fmla="*/ 1088484 h 6858000"/>
              <a:gd name="connsiteX165" fmla="*/ 314647 w 1605470"/>
              <a:gd name="connsiteY165" fmla="*/ 1053424 h 6858000"/>
              <a:gd name="connsiteX166" fmla="*/ 322906 w 1605470"/>
              <a:gd name="connsiteY166" fmla="*/ 1044367 h 6858000"/>
              <a:gd name="connsiteX167" fmla="*/ 326818 w 1605470"/>
              <a:gd name="connsiteY167" fmla="*/ 1022828 h 6858000"/>
              <a:gd name="connsiteX168" fmla="*/ 320445 w 1605470"/>
              <a:gd name="connsiteY168" fmla="*/ 932283 h 6858000"/>
              <a:gd name="connsiteX169" fmla="*/ 322681 w 1605470"/>
              <a:gd name="connsiteY169" fmla="*/ 915925 h 6858000"/>
              <a:gd name="connsiteX170" fmla="*/ 315310 w 1605470"/>
              <a:gd name="connsiteY170" fmla="*/ 896999 h 6858000"/>
              <a:gd name="connsiteX171" fmla="*/ 284718 w 1605470"/>
              <a:gd name="connsiteY171" fmla="*/ 821517 h 6858000"/>
              <a:gd name="connsiteX172" fmla="*/ 263668 w 1605470"/>
              <a:gd name="connsiteY172" fmla="*/ 751353 h 6858000"/>
              <a:gd name="connsiteX173" fmla="*/ 254540 w 1605470"/>
              <a:gd name="connsiteY173" fmla="*/ 741965 h 6858000"/>
              <a:gd name="connsiteX174" fmla="*/ 252501 w 1605470"/>
              <a:gd name="connsiteY174" fmla="*/ 724635 h 6858000"/>
              <a:gd name="connsiteX175" fmla="*/ 248897 w 1605470"/>
              <a:gd name="connsiteY175" fmla="*/ 681659 h 6858000"/>
              <a:gd name="connsiteX176" fmla="*/ 234316 w 1605470"/>
              <a:gd name="connsiteY176" fmla="*/ 635218 h 6858000"/>
              <a:gd name="connsiteX177" fmla="*/ 239327 w 1605470"/>
              <a:gd name="connsiteY177" fmla="*/ 613763 h 6858000"/>
              <a:gd name="connsiteX178" fmla="*/ 225269 w 1605470"/>
              <a:gd name="connsiteY178" fmla="*/ 598582 h 6858000"/>
              <a:gd name="connsiteX179" fmla="*/ 224950 w 1605470"/>
              <a:gd name="connsiteY179" fmla="*/ 576846 h 6858000"/>
              <a:gd name="connsiteX180" fmla="*/ 204632 w 1605470"/>
              <a:gd name="connsiteY180" fmla="*/ 553868 h 6858000"/>
              <a:gd name="connsiteX181" fmla="*/ 239317 w 1605470"/>
              <a:gd name="connsiteY181" fmla="*/ 517614 h 6858000"/>
              <a:gd name="connsiteX182" fmla="*/ 201693 w 1605470"/>
              <a:gd name="connsiteY182" fmla="*/ 469651 h 6858000"/>
              <a:gd name="connsiteX183" fmla="*/ 195012 w 1605470"/>
              <a:gd name="connsiteY183" fmla="*/ 448559 h 6858000"/>
              <a:gd name="connsiteX184" fmla="*/ 201434 w 1605470"/>
              <a:gd name="connsiteY184" fmla="*/ 441529 h 6858000"/>
              <a:gd name="connsiteX185" fmla="*/ 200655 w 1605470"/>
              <a:gd name="connsiteY185" fmla="*/ 428927 h 6858000"/>
              <a:gd name="connsiteX186" fmla="*/ 190059 w 1605470"/>
              <a:gd name="connsiteY186" fmla="*/ 430161 h 6858000"/>
              <a:gd name="connsiteX187" fmla="*/ 184450 w 1605470"/>
              <a:gd name="connsiteY187" fmla="*/ 396240 h 6858000"/>
              <a:gd name="connsiteX188" fmla="*/ 146196 w 1605470"/>
              <a:gd name="connsiteY188" fmla="*/ 358810 h 6858000"/>
              <a:gd name="connsiteX189" fmla="*/ 124571 w 1605470"/>
              <a:gd name="connsiteY189" fmla="*/ 302178 h 6858000"/>
              <a:gd name="connsiteX190" fmla="*/ 103243 w 1605470"/>
              <a:gd name="connsiteY190" fmla="*/ 211375 h 6858000"/>
              <a:gd name="connsiteX191" fmla="*/ 94571 w 1605470"/>
              <a:gd name="connsiteY191" fmla="*/ 184179 h 6858000"/>
              <a:gd name="connsiteX192" fmla="*/ 13437 w 1605470"/>
              <a:gd name="connsiteY192" fmla="*/ 19287 h 6858000"/>
              <a:gd name="connsiteX193" fmla="*/ 0 w 1605470"/>
              <a:gd name="connsiteY19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45287 w 1605470"/>
              <a:gd name="connsiteY150" fmla="*/ 1646953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8025 w 1605470"/>
              <a:gd name="connsiteY155" fmla="*/ 1475165 h 6858000"/>
              <a:gd name="connsiteX156" fmla="*/ 326326 w 1605470"/>
              <a:gd name="connsiteY156" fmla="*/ 1428585 h 6858000"/>
              <a:gd name="connsiteX157" fmla="*/ 325799 w 1605470"/>
              <a:gd name="connsiteY157" fmla="*/ 1357181 h 6858000"/>
              <a:gd name="connsiteX158" fmla="*/ 320507 w 1605470"/>
              <a:gd name="connsiteY158" fmla="*/ 1347099 h 6858000"/>
              <a:gd name="connsiteX159" fmla="*/ 335347 w 1605470"/>
              <a:gd name="connsiteY159" fmla="*/ 1334233 h 6858000"/>
              <a:gd name="connsiteX160" fmla="*/ 342792 w 1605470"/>
              <a:gd name="connsiteY160" fmla="*/ 1307086 h 6858000"/>
              <a:gd name="connsiteX161" fmla="*/ 343980 w 1605470"/>
              <a:gd name="connsiteY161" fmla="*/ 1189033 h 6858000"/>
              <a:gd name="connsiteX162" fmla="*/ 348665 w 1605470"/>
              <a:gd name="connsiteY162" fmla="*/ 1168288 h 6858000"/>
              <a:gd name="connsiteX163" fmla="*/ 340947 w 1605470"/>
              <a:gd name="connsiteY163" fmla="*/ 1142577 h 6858000"/>
              <a:gd name="connsiteX164" fmla="*/ 330253 w 1605470"/>
              <a:gd name="connsiteY164" fmla="*/ 1088484 h 6858000"/>
              <a:gd name="connsiteX165" fmla="*/ 314647 w 1605470"/>
              <a:gd name="connsiteY165" fmla="*/ 1053424 h 6858000"/>
              <a:gd name="connsiteX166" fmla="*/ 322906 w 1605470"/>
              <a:gd name="connsiteY166" fmla="*/ 1044367 h 6858000"/>
              <a:gd name="connsiteX167" fmla="*/ 326818 w 1605470"/>
              <a:gd name="connsiteY167" fmla="*/ 1022828 h 6858000"/>
              <a:gd name="connsiteX168" fmla="*/ 320445 w 1605470"/>
              <a:gd name="connsiteY168" fmla="*/ 932283 h 6858000"/>
              <a:gd name="connsiteX169" fmla="*/ 322681 w 1605470"/>
              <a:gd name="connsiteY169" fmla="*/ 915925 h 6858000"/>
              <a:gd name="connsiteX170" fmla="*/ 315310 w 1605470"/>
              <a:gd name="connsiteY170" fmla="*/ 896999 h 6858000"/>
              <a:gd name="connsiteX171" fmla="*/ 284718 w 1605470"/>
              <a:gd name="connsiteY171" fmla="*/ 821517 h 6858000"/>
              <a:gd name="connsiteX172" fmla="*/ 263668 w 1605470"/>
              <a:gd name="connsiteY172" fmla="*/ 751353 h 6858000"/>
              <a:gd name="connsiteX173" fmla="*/ 254540 w 1605470"/>
              <a:gd name="connsiteY173" fmla="*/ 741965 h 6858000"/>
              <a:gd name="connsiteX174" fmla="*/ 252501 w 1605470"/>
              <a:gd name="connsiteY174" fmla="*/ 724635 h 6858000"/>
              <a:gd name="connsiteX175" fmla="*/ 248897 w 1605470"/>
              <a:gd name="connsiteY175" fmla="*/ 681659 h 6858000"/>
              <a:gd name="connsiteX176" fmla="*/ 234316 w 1605470"/>
              <a:gd name="connsiteY176" fmla="*/ 635218 h 6858000"/>
              <a:gd name="connsiteX177" fmla="*/ 239327 w 1605470"/>
              <a:gd name="connsiteY177" fmla="*/ 613763 h 6858000"/>
              <a:gd name="connsiteX178" fmla="*/ 225269 w 1605470"/>
              <a:gd name="connsiteY178" fmla="*/ 598582 h 6858000"/>
              <a:gd name="connsiteX179" fmla="*/ 224950 w 1605470"/>
              <a:gd name="connsiteY179" fmla="*/ 576846 h 6858000"/>
              <a:gd name="connsiteX180" fmla="*/ 204632 w 1605470"/>
              <a:gd name="connsiteY180" fmla="*/ 553868 h 6858000"/>
              <a:gd name="connsiteX181" fmla="*/ 239317 w 1605470"/>
              <a:gd name="connsiteY181" fmla="*/ 517614 h 6858000"/>
              <a:gd name="connsiteX182" fmla="*/ 201693 w 1605470"/>
              <a:gd name="connsiteY182" fmla="*/ 469651 h 6858000"/>
              <a:gd name="connsiteX183" fmla="*/ 195012 w 1605470"/>
              <a:gd name="connsiteY183" fmla="*/ 448559 h 6858000"/>
              <a:gd name="connsiteX184" fmla="*/ 201434 w 1605470"/>
              <a:gd name="connsiteY184" fmla="*/ 441529 h 6858000"/>
              <a:gd name="connsiteX185" fmla="*/ 200655 w 1605470"/>
              <a:gd name="connsiteY185" fmla="*/ 428927 h 6858000"/>
              <a:gd name="connsiteX186" fmla="*/ 190059 w 1605470"/>
              <a:gd name="connsiteY186" fmla="*/ 430161 h 6858000"/>
              <a:gd name="connsiteX187" fmla="*/ 184450 w 1605470"/>
              <a:gd name="connsiteY187" fmla="*/ 396240 h 6858000"/>
              <a:gd name="connsiteX188" fmla="*/ 146196 w 1605470"/>
              <a:gd name="connsiteY188" fmla="*/ 358810 h 6858000"/>
              <a:gd name="connsiteX189" fmla="*/ 124571 w 1605470"/>
              <a:gd name="connsiteY189" fmla="*/ 302178 h 6858000"/>
              <a:gd name="connsiteX190" fmla="*/ 103243 w 1605470"/>
              <a:gd name="connsiteY190" fmla="*/ 211375 h 6858000"/>
              <a:gd name="connsiteX191" fmla="*/ 94571 w 1605470"/>
              <a:gd name="connsiteY191" fmla="*/ 184179 h 6858000"/>
              <a:gd name="connsiteX192" fmla="*/ 13437 w 1605470"/>
              <a:gd name="connsiteY192" fmla="*/ 19287 h 6858000"/>
              <a:gd name="connsiteX193" fmla="*/ 0 w 1605470"/>
              <a:gd name="connsiteY19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45287 w 1605470"/>
              <a:gd name="connsiteY150" fmla="*/ 1646953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6326 w 1605470"/>
              <a:gd name="connsiteY155" fmla="*/ 1428585 h 6858000"/>
              <a:gd name="connsiteX156" fmla="*/ 325799 w 1605470"/>
              <a:gd name="connsiteY156" fmla="*/ 1357181 h 6858000"/>
              <a:gd name="connsiteX157" fmla="*/ 320507 w 1605470"/>
              <a:gd name="connsiteY157" fmla="*/ 1347099 h 6858000"/>
              <a:gd name="connsiteX158" fmla="*/ 335347 w 1605470"/>
              <a:gd name="connsiteY158" fmla="*/ 1334233 h 6858000"/>
              <a:gd name="connsiteX159" fmla="*/ 342792 w 1605470"/>
              <a:gd name="connsiteY159" fmla="*/ 1307086 h 6858000"/>
              <a:gd name="connsiteX160" fmla="*/ 343980 w 1605470"/>
              <a:gd name="connsiteY160" fmla="*/ 1189033 h 6858000"/>
              <a:gd name="connsiteX161" fmla="*/ 348665 w 1605470"/>
              <a:gd name="connsiteY161" fmla="*/ 1168288 h 6858000"/>
              <a:gd name="connsiteX162" fmla="*/ 340947 w 1605470"/>
              <a:gd name="connsiteY162" fmla="*/ 1142577 h 6858000"/>
              <a:gd name="connsiteX163" fmla="*/ 330253 w 1605470"/>
              <a:gd name="connsiteY163" fmla="*/ 1088484 h 6858000"/>
              <a:gd name="connsiteX164" fmla="*/ 314647 w 1605470"/>
              <a:gd name="connsiteY164" fmla="*/ 1053424 h 6858000"/>
              <a:gd name="connsiteX165" fmla="*/ 322906 w 1605470"/>
              <a:gd name="connsiteY165" fmla="*/ 1044367 h 6858000"/>
              <a:gd name="connsiteX166" fmla="*/ 326818 w 1605470"/>
              <a:gd name="connsiteY166" fmla="*/ 1022828 h 6858000"/>
              <a:gd name="connsiteX167" fmla="*/ 320445 w 1605470"/>
              <a:gd name="connsiteY167" fmla="*/ 932283 h 6858000"/>
              <a:gd name="connsiteX168" fmla="*/ 322681 w 1605470"/>
              <a:gd name="connsiteY168" fmla="*/ 915925 h 6858000"/>
              <a:gd name="connsiteX169" fmla="*/ 315310 w 1605470"/>
              <a:gd name="connsiteY169" fmla="*/ 896999 h 6858000"/>
              <a:gd name="connsiteX170" fmla="*/ 284718 w 1605470"/>
              <a:gd name="connsiteY170" fmla="*/ 821517 h 6858000"/>
              <a:gd name="connsiteX171" fmla="*/ 263668 w 1605470"/>
              <a:gd name="connsiteY171" fmla="*/ 751353 h 6858000"/>
              <a:gd name="connsiteX172" fmla="*/ 254540 w 1605470"/>
              <a:gd name="connsiteY172" fmla="*/ 741965 h 6858000"/>
              <a:gd name="connsiteX173" fmla="*/ 252501 w 1605470"/>
              <a:gd name="connsiteY173" fmla="*/ 724635 h 6858000"/>
              <a:gd name="connsiteX174" fmla="*/ 248897 w 1605470"/>
              <a:gd name="connsiteY174" fmla="*/ 681659 h 6858000"/>
              <a:gd name="connsiteX175" fmla="*/ 234316 w 1605470"/>
              <a:gd name="connsiteY175" fmla="*/ 635218 h 6858000"/>
              <a:gd name="connsiteX176" fmla="*/ 239327 w 1605470"/>
              <a:gd name="connsiteY176" fmla="*/ 613763 h 6858000"/>
              <a:gd name="connsiteX177" fmla="*/ 225269 w 1605470"/>
              <a:gd name="connsiteY177" fmla="*/ 598582 h 6858000"/>
              <a:gd name="connsiteX178" fmla="*/ 224950 w 1605470"/>
              <a:gd name="connsiteY178" fmla="*/ 576846 h 6858000"/>
              <a:gd name="connsiteX179" fmla="*/ 204632 w 1605470"/>
              <a:gd name="connsiteY179" fmla="*/ 553868 h 6858000"/>
              <a:gd name="connsiteX180" fmla="*/ 239317 w 1605470"/>
              <a:gd name="connsiteY180" fmla="*/ 517614 h 6858000"/>
              <a:gd name="connsiteX181" fmla="*/ 201693 w 1605470"/>
              <a:gd name="connsiteY181" fmla="*/ 469651 h 6858000"/>
              <a:gd name="connsiteX182" fmla="*/ 195012 w 1605470"/>
              <a:gd name="connsiteY182" fmla="*/ 448559 h 6858000"/>
              <a:gd name="connsiteX183" fmla="*/ 201434 w 1605470"/>
              <a:gd name="connsiteY183" fmla="*/ 441529 h 6858000"/>
              <a:gd name="connsiteX184" fmla="*/ 200655 w 1605470"/>
              <a:gd name="connsiteY184" fmla="*/ 428927 h 6858000"/>
              <a:gd name="connsiteX185" fmla="*/ 190059 w 1605470"/>
              <a:gd name="connsiteY185" fmla="*/ 430161 h 6858000"/>
              <a:gd name="connsiteX186" fmla="*/ 184450 w 1605470"/>
              <a:gd name="connsiteY186" fmla="*/ 396240 h 6858000"/>
              <a:gd name="connsiteX187" fmla="*/ 146196 w 1605470"/>
              <a:gd name="connsiteY187" fmla="*/ 358810 h 6858000"/>
              <a:gd name="connsiteX188" fmla="*/ 124571 w 1605470"/>
              <a:gd name="connsiteY188" fmla="*/ 302178 h 6858000"/>
              <a:gd name="connsiteX189" fmla="*/ 103243 w 1605470"/>
              <a:gd name="connsiteY189" fmla="*/ 211375 h 6858000"/>
              <a:gd name="connsiteX190" fmla="*/ 94571 w 1605470"/>
              <a:gd name="connsiteY190" fmla="*/ 184179 h 6858000"/>
              <a:gd name="connsiteX191" fmla="*/ 13437 w 1605470"/>
              <a:gd name="connsiteY191" fmla="*/ 19287 h 6858000"/>
              <a:gd name="connsiteX192" fmla="*/ 0 w 1605470"/>
              <a:gd name="connsiteY192"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45287 w 1605470"/>
              <a:gd name="connsiteY150" fmla="*/ 1646953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5799 w 1605470"/>
              <a:gd name="connsiteY155" fmla="*/ 1357181 h 6858000"/>
              <a:gd name="connsiteX156" fmla="*/ 320507 w 1605470"/>
              <a:gd name="connsiteY156" fmla="*/ 1347099 h 6858000"/>
              <a:gd name="connsiteX157" fmla="*/ 335347 w 1605470"/>
              <a:gd name="connsiteY157" fmla="*/ 1334233 h 6858000"/>
              <a:gd name="connsiteX158" fmla="*/ 342792 w 1605470"/>
              <a:gd name="connsiteY158" fmla="*/ 1307086 h 6858000"/>
              <a:gd name="connsiteX159" fmla="*/ 343980 w 1605470"/>
              <a:gd name="connsiteY159" fmla="*/ 1189033 h 6858000"/>
              <a:gd name="connsiteX160" fmla="*/ 348665 w 1605470"/>
              <a:gd name="connsiteY160" fmla="*/ 1168288 h 6858000"/>
              <a:gd name="connsiteX161" fmla="*/ 340947 w 1605470"/>
              <a:gd name="connsiteY161" fmla="*/ 1142577 h 6858000"/>
              <a:gd name="connsiteX162" fmla="*/ 330253 w 1605470"/>
              <a:gd name="connsiteY162" fmla="*/ 1088484 h 6858000"/>
              <a:gd name="connsiteX163" fmla="*/ 314647 w 1605470"/>
              <a:gd name="connsiteY163" fmla="*/ 1053424 h 6858000"/>
              <a:gd name="connsiteX164" fmla="*/ 322906 w 1605470"/>
              <a:gd name="connsiteY164" fmla="*/ 1044367 h 6858000"/>
              <a:gd name="connsiteX165" fmla="*/ 326818 w 1605470"/>
              <a:gd name="connsiteY165" fmla="*/ 1022828 h 6858000"/>
              <a:gd name="connsiteX166" fmla="*/ 320445 w 1605470"/>
              <a:gd name="connsiteY166" fmla="*/ 932283 h 6858000"/>
              <a:gd name="connsiteX167" fmla="*/ 322681 w 1605470"/>
              <a:gd name="connsiteY167" fmla="*/ 915925 h 6858000"/>
              <a:gd name="connsiteX168" fmla="*/ 315310 w 1605470"/>
              <a:gd name="connsiteY168" fmla="*/ 896999 h 6858000"/>
              <a:gd name="connsiteX169" fmla="*/ 284718 w 1605470"/>
              <a:gd name="connsiteY169" fmla="*/ 821517 h 6858000"/>
              <a:gd name="connsiteX170" fmla="*/ 263668 w 1605470"/>
              <a:gd name="connsiteY170" fmla="*/ 751353 h 6858000"/>
              <a:gd name="connsiteX171" fmla="*/ 254540 w 1605470"/>
              <a:gd name="connsiteY171" fmla="*/ 741965 h 6858000"/>
              <a:gd name="connsiteX172" fmla="*/ 252501 w 1605470"/>
              <a:gd name="connsiteY172" fmla="*/ 724635 h 6858000"/>
              <a:gd name="connsiteX173" fmla="*/ 248897 w 1605470"/>
              <a:gd name="connsiteY173" fmla="*/ 681659 h 6858000"/>
              <a:gd name="connsiteX174" fmla="*/ 234316 w 1605470"/>
              <a:gd name="connsiteY174" fmla="*/ 635218 h 6858000"/>
              <a:gd name="connsiteX175" fmla="*/ 239327 w 1605470"/>
              <a:gd name="connsiteY175" fmla="*/ 613763 h 6858000"/>
              <a:gd name="connsiteX176" fmla="*/ 225269 w 1605470"/>
              <a:gd name="connsiteY176" fmla="*/ 598582 h 6858000"/>
              <a:gd name="connsiteX177" fmla="*/ 224950 w 1605470"/>
              <a:gd name="connsiteY177" fmla="*/ 576846 h 6858000"/>
              <a:gd name="connsiteX178" fmla="*/ 204632 w 1605470"/>
              <a:gd name="connsiteY178" fmla="*/ 553868 h 6858000"/>
              <a:gd name="connsiteX179" fmla="*/ 239317 w 1605470"/>
              <a:gd name="connsiteY179" fmla="*/ 517614 h 6858000"/>
              <a:gd name="connsiteX180" fmla="*/ 201693 w 1605470"/>
              <a:gd name="connsiteY180" fmla="*/ 469651 h 6858000"/>
              <a:gd name="connsiteX181" fmla="*/ 195012 w 1605470"/>
              <a:gd name="connsiteY181" fmla="*/ 448559 h 6858000"/>
              <a:gd name="connsiteX182" fmla="*/ 201434 w 1605470"/>
              <a:gd name="connsiteY182" fmla="*/ 441529 h 6858000"/>
              <a:gd name="connsiteX183" fmla="*/ 200655 w 1605470"/>
              <a:gd name="connsiteY183" fmla="*/ 428927 h 6858000"/>
              <a:gd name="connsiteX184" fmla="*/ 190059 w 1605470"/>
              <a:gd name="connsiteY184" fmla="*/ 430161 h 6858000"/>
              <a:gd name="connsiteX185" fmla="*/ 184450 w 1605470"/>
              <a:gd name="connsiteY185" fmla="*/ 396240 h 6858000"/>
              <a:gd name="connsiteX186" fmla="*/ 146196 w 1605470"/>
              <a:gd name="connsiteY186" fmla="*/ 358810 h 6858000"/>
              <a:gd name="connsiteX187" fmla="*/ 124571 w 1605470"/>
              <a:gd name="connsiteY187" fmla="*/ 302178 h 6858000"/>
              <a:gd name="connsiteX188" fmla="*/ 103243 w 1605470"/>
              <a:gd name="connsiteY188" fmla="*/ 211375 h 6858000"/>
              <a:gd name="connsiteX189" fmla="*/ 94571 w 1605470"/>
              <a:gd name="connsiteY189" fmla="*/ 184179 h 6858000"/>
              <a:gd name="connsiteX190" fmla="*/ 13437 w 1605470"/>
              <a:gd name="connsiteY190" fmla="*/ 19287 h 6858000"/>
              <a:gd name="connsiteX191" fmla="*/ 0 w 1605470"/>
              <a:gd name="connsiteY19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5799 w 1605470"/>
              <a:gd name="connsiteY155" fmla="*/ 1357181 h 6858000"/>
              <a:gd name="connsiteX156" fmla="*/ 320507 w 1605470"/>
              <a:gd name="connsiteY156" fmla="*/ 1347099 h 6858000"/>
              <a:gd name="connsiteX157" fmla="*/ 335347 w 1605470"/>
              <a:gd name="connsiteY157" fmla="*/ 1334233 h 6858000"/>
              <a:gd name="connsiteX158" fmla="*/ 342792 w 1605470"/>
              <a:gd name="connsiteY158" fmla="*/ 1307086 h 6858000"/>
              <a:gd name="connsiteX159" fmla="*/ 343980 w 1605470"/>
              <a:gd name="connsiteY159" fmla="*/ 1189033 h 6858000"/>
              <a:gd name="connsiteX160" fmla="*/ 348665 w 1605470"/>
              <a:gd name="connsiteY160" fmla="*/ 1168288 h 6858000"/>
              <a:gd name="connsiteX161" fmla="*/ 340947 w 1605470"/>
              <a:gd name="connsiteY161" fmla="*/ 1142577 h 6858000"/>
              <a:gd name="connsiteX162" fmla="*/ 330253 w 1605470"/>
              <a:gd name="connsiteY162" fmla="*/ 1088484 h 6858000"/>
              <a:gd name="connsiteX163" fmla="*/ 314647 w 1605470"/>
              <a:gd name="connsiteY163" fmla="*/ 1053424 h 6858000"/>
              <a:gd name="connsiteX164" fmla="*/ 322906 w 1605470"/>
              <a:gd name="connsiteY164" fmla="*/ 1044367 h 6858000"/>
              <a:gd name="connsiteX165" fmla="*/ 326818 w 1605470"/>
              <a:gd name="connsiteY165" fmla="*/ 1022828 h 6858000"/>
              <a:gd name="connsiteX166" fmla="*/ 320445 w 1605470"/>
              <a:gd name="connsiteY166" fmla="*/ 932283 h 6858000"/>
              <a:gd name="connsiteX167" fmla="*/ 322681 w 1605470"/>
              <a:gd name="connsiteY167" fmla="*/ 915925 h 6858000"/>
              <a:gd name="connsiteX168" fmla="*/ 315310 w 1605470"/>
              <a:gd name="connsiteY168" fmla="*/ 896999 h 6858000"/>
              <a:gd name="connsiteX169" fmla="*/ 284718 w 1605470"/>
              <a:gd name="connsiteY169" fmla="*/ 821517 h 6858000"/>
              <a:gd name="connsiteX170" fmla="*/ 263668 w 1605470"/>
              <a:gd name="connsiteY170" fmla="*/ 751353 h 6858000"/>
              <a:gd name="connsiteX171" fmla="*/ 254540 w 1605470"/>
              <a:gd name="connsiteY171" fmla="*/ 741965 h 6858000"/>
              <a:gd name="connsiteX172" fmla="*/ 252501 w 1605470"/>
              <a:gd name="connsiteY172" fmla="*/ 724635 h 6858000"/>
              <a:gd name="connsiteX173" fmla="*/ 248897 w 1605470"/>
              <a:gd name="connsiteY173" fmla="*/ 681659 h 6858000"/>
              <a:gd name="connsiteX174" fmla="*/ 234316 w 1605470"/>
              <a:gd name="connsiteY174" fmla="*/ 635218 h 6858000"/>
              <a:gd name="connsiteX175" fmla="*/ 239327 w 1605470"/>
              <a:gd name="connsiteY175" fmla="*/ 613763 h 6858000"/>
              <a:gd name="connsiteX176" fmla="*/ 225269 w 1605470"/>
              <a:gd name="connsiteY176" fmla="*/ 598582 h 6858000"/>
              <a:gd name="connsiteX177" fmla="*/ 224950 w 1605470"/>
              <a:gd name="connsiteY177" fmla="*/ 576846 h 6858000"/>
              <a:gd name="connsiteX178" fmla="*/ 204632 w 1605470"/>
              <a:gd name="connsiteY178" fmla="*/ 553868 h 6858000"/>
              <a:gd name="connsiteX179" fmla="*/ 239317 w 1605470"/>
              <a:gd name="connsiteY179" fmla="*/ 517614 h 6858000"/>
              <a:gd name="connsiteX180" fmla="*/ 201693 w 1605470"/>
              <a:gd name="connsiteY180" fmla="*/ 469651 h 6858000"/>
              <a:gd name="connsiteX181" fmla="*/ 195012 w 1605470"/>
              <a:gd name="connsiteY181" fmla="*/ 448559 h 6858000"/>
              <a:gd name="connsiteX182" fmla="*/ 201434 w 1605470"/>
              <a:gd name="connsiteY182" fmla="*/ 441529 h 6858000"/>
              <a:gd name="connsiteX183" fmla="*/ 200655 w 1605470"/>
              <a:gd name="connsiteY183" fmla="*/ 428927 h 6858000"/>
              <a:gd name="connsiteX184" fmla="*/ 190059 w 1605470"/>
              <a:gd name="connsiteY184" fmla="*/ 430161 h 6858000"/>
              <a:gd name="connsiteX185" fmla="*/ 184450 w 1605470"/>
              <a:gd name="connsiteY185" fmla="*/ 396240 h 6858000"/>
              <a:gd name="connsiteX186" fmla="*/ 146196 w 1605470"/>
              <a:gd name="connsiteY186" fmla="*/ 358810 h 6858000"/>
              <a:gd name="connsiteX187" fmla="*/ 124571 w 1605470"/>
              <a:gd name="connsiteY187" fmla="*/ 302178 h 6858000"/>
              <a:gd name="connsiteX188" fmla="*/ 103243 w 1605470"/>
              <a:gd name="connsiteY188" fmla="*/ 211375 h 6858000"/>
              <a:gd name="connsiteX189" fmla="*/ 94571 w 1605470"/>
              <a:gd name="connsiteY189" fmla="*/ 184179 h 6858000"/>
              <a:gd name="connsiteX190" fmla="*/ 13437 w 1605470"/>
              <a:gd name="connsiteY190" fmla="*/ 19287 h 6858000"/>
              <a:gd name="connsiteX191" fmla="*/ 0 w 1605470"/>
              <a:gd name="connsiteY19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5799 w 1605470"/>
              <a:gd name="connsiteY155" fmla="*/ 1357181 h 6858000"/>
              <a:gd name="connsiteX156" fmla="*/ 320507 w 1605470"/>
              <a:gd name="connsiteY156" fmla="*/ 1347099 h 6858000"/>
              <a:gd name="connsiteX157" fmla="*/ 335347 w 1605470"/>
              <a:gd name="connsiteY157" fmla="*/ 1334233 h 6858000"/>
              <a:gd name="connsiteX158" fmla="*/ 342792 w 1605470"/>
              <a:gd name="connsiteY158" fmla="*/ 1307086 h 6858000"/>
              <a:gd name="connsiteX159" fmla="*/ 343980 w 1605470"/>
              <a:gd name="connsiteY159" fmla="*/ 1189033 h 6858000"/>
              <a:gd name="connsiteX160" fmla="*/ 348665 w 1605470"/>
              <a:gd name="connsiteY160" fmla="*/ 1168288 h 6858000"/>
              <a:gd name="connsiteX161" fmla="*/ 340947 w 1605470"/>
              <a:gd name="connsiteY161" fmla="*/ 1142577 h 6858000"/>
              <a:gd name="connsiteX162" fmla="*/ 330253 w 1605470"/>
              <a:gd name="connsiteY162" fmla="*/ 1088484 h 6858000"/>
              <a:gd name="connsiteX163" fmla="*/ 314647 w 1605470"/>
              <a:gd name="connsiteY163" fmla="*/ 1053424 h 6858000"/>
              <a:gd name="connsiteX164" fmla="*/ 322906 w 1605470"/>
              <a:gd name="connsiteY164" fmla="*/ 1044367 h 6858000"/>
              <a:gd name="connsiteX165" fmla="*/ 326818 w 1605470"/>
              <a:gd name="connsiteY165" fmla="*/ 1022828 h 6858000"/>
              <a:gd name="connsiteX166" fmla="*/ 320445 w 1605470"/>
              <a:gd name="connsiteY166" fmla="*/ 932283 h 6858000"/>
              <a:gd name="connsiteX167" fmla="*/ 322681 w 1605470"/>
              <a:gd name="connsiteY167" fmla="*/ 915925 h 6858000"/>
              <a:gd name="connsiteX168" fmla="*/ 315310 w 1605470"/>
              <a:gd name="connsiteY168" fmla="*/ 896999 h 6858000"/>
              <a:gd name="connsiteX169" fmla="*/ 284718 w 1605470"/>
              <a:gd name="connsiteY169" fmla="*/ 821517 h 6858000"/>
              <a:gd name="connsiteX170" fmla="*/ 263668 w 1605470"/>
              <a:gd name="connsiteY170" fmla="*/ 751353 h 6858000"/>
              <a:gd name="connsiteX171" fmla="*/ 254540 w 1605470"/>
              <a:gd name="connsiteY171" fmla="*/ 741965 h 6858000"/>
              <a:gd name="connsiteX172" fmla="*/ 252501 w 1605470"/>
              <a:gd name="connsiteY172" fmla="*/ 724635 h 6858000"/>
              <a:gd name="connsiteX173" fmla="*/ 248897 w 1605470"/>
              <a:gd name="connsiteY173" fmla="*/ 681659 h 6858000"/>
              <a:gd name="connsiteX174" fmla="*/ 234316 w 1605470"/>
              <a:gd name="connsiteY174" fmla="*/ 635218 h 6858000"/>
              <a:gd name="connsiteX175" fmla="*/ 239327 w 1605470"/>
              <a:gd name="connsiteY175" fmla="*/ 613763 h 6858000"/>
              <a:gd name="connsiteX176" fmla="*/ 225269 w 1605470"/>
              <a:gd name="connsiteY176" fmla="*/ 598582 h 6858000"/>
              <a:gd name="connsiteX177" fmla="*/ 224950 w 1605470"/>
              <a:gd name="connsiteY177" fmla="*/ 576846 h 6858000"/>
              <a:gd name="connsiteX178" fmla="*/ 204632 w 1605470"/>
              <a:gd name="connsiteY178" fmla="*/ 553868 h 6858000"/>
              <a:gd name="connsiteX179" fmla="*/ 239317 w 1605470"/>
              <a:gd name="connsiteY179" fmla="*/ 517614 h 6858000"/>
              <a:gd name="connsiteX180" fmla="*/ 201693 w 1605470"/>
              <a:gd name="connsiteY180" fmla="*/ 469651 h 6858000"/>
              <a:gd name="connsiteX181" fmla="*/ 195012 w 1605470"/>
              <a:gd name="connsiteY181" fmla="*/ 448559 h 6858000"/>
              <a:gd name="connsiteX182" fmla="*/ 201434 w 1605470"/>
              <a:gd name="connsiteY182" fmla="*/ 441529 h 6858000"/>
              <a:gd name="connsiteX183" fmla="*/ 200655 w 1605470"/>
              <a:gd name="connsiteY183" fmla="*/ 428927 h 6858000"/>
              <a:gd name="connsiteX184" fmla="*/ 190059 w 1605470"/>
              <a:gd name="connsiteY184" fmla="*/ 430161 h 6858000"/>
              <a:gd name="connsiteX185" fmla="*/ 184450 w 1605470"/>
              <a:gd name="connsiteY185" fmla="*/ 396240 h 6858000"/>
              <a:gd name="connsiteX186" fmla="*/ 146196 w 1605470"/>
              <a:gd name="connsiteY186" fmla="*/ 358810 h 6858000"/>
              <a:gd name="connsiteX187" fmla="*/ 124571 w 1605470"/>
              <a:gd name="connsiteY187" fmla="*/ 302178 h 6858000"/>
              <a:gd name="connsiteX188" fmla="*/ 103243 w 1605470"/>
              <a:gd name="connsiteY188" fmla="*/ 211375 h 6858000"/>
              <a:gd name="connsiteX189" fmla="*/ 94571 w 1605470"/>
              <a:gd name="connsiteY189" fmla="*/ 184179 h 6858000"/>
              <a:gd name="connsiteX190" fmla="*/ 13437 w 1605470"/>
              <a:gd name="connsiteY190" fmla="*/ 19287 h 6858000"/>
              <a:gd name="connsiteX191" fmla="*/ 0 w 1605470"/>
              <a:gd name="connsiteY19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5799 w 1605470"/>
              <a:gd name="connsiteY155" fmla="*/ 1357181 h 6858000"/>
              <a:gd name="connsiteX156" fmla="*/ 320507 w 1605470"/>
              <a:gd name="connsiteY156" fmla="*/ 1347099 h 6858000"/>
              <a:gd name="connsiteX157" fmla="*/ 335347 w 1605470"/>
              <a:gd name="connsiteY157" fmla="*/ 1334233 h 6858000"/>
              <a:gd name="connsiteX158" fmla="*/ 342792 w 1605470"/>
              <a:gd name="connsiteY158" fmla="*/ 1307086 h 6858000"/>
              <a:gd name="connsiteX159" fmla="*/ 343980 w 1605470"/>
              <a:gd name="connsiteY159" fmla="*/ 1189033 h 6858000"/>
              <a:gd name="connsiteX160" fmla="*/ 348665 w 1605470"/>
              <a:gd name="connsiteY160" fmla="*/ 1168288 h 6858000"/>
              <a:gd name="connsiteX161" fmla="*/ 340947 w 1605470"/>
              <a:gd name="connsiteY161" fmla="*/ 1142577 h 6858000"/>
              <a:gd name="connsiteX162" fmla="*/ 330253 w 1605470"/>
              <a:gd name="connsiteY162" fmla="*/ 1088484 h 6858000"/>
              <a:gd name="connsiteX163" fmla="*/ 314647 w 1605470"/>
              <a:gd name="connsiteY163" fmla="*/ 1053424 h 6858000"/>
              <a:gd name="connsiteX164" fmla="*/ 322906 w 1605470"/>
              <a:gd name="connsiteY164" fmla="*/ 1044367 h 6858000"/>
              <a:gd name="connsiteX165" fmla="*/ 322475 w 1605470"/>
              <a:gd name="connsiteY165" fmla="*/ 1002093 h 6858000"/>
              <a:gd name="connsiteX166" fmla="*/ 320445 w 1605470"/>
              <a:gd name="connsiteY166" fmla="*/ 932283 h 6858000"/>
              <a:gd name="connsiteX167" fmla="*/ 322681 w 1605470"/>
              <a:gd name="connsiteY167" fmla="*/ 915925 h 6858000"/>
              <a:gd name="connsiteX168" fmla="*/ 315310 w 1605470"/>
              <a:gd name="connsiteY168" fmla="*/ 896999 h 6858000"/>
              <a:gd name="connsiteX169" fmla="*/ 284718 w 1605470"/>
              <a:gd name="connsiteY169" fmla="*/ 821517 h 6858000"/>
              <a:gd name="connsiteX170" fmla="*/ 263668 w 1605470"/>
              <a:gd name="connsiteY170" fmla="*/ 751353 h 6858000"/>
              <a:gd name="connsiteX171" fmla="*/ 254540 w 1605470"/>
              <a:gd name="connsiteY171" fmla="*/ 741965 h 6858000"/>
              <a:gd name="connsiteX172" fmla="*/ 252501 w 1605470"/>
              <a:gd name="connsiteY172" fmla="*/ 724635 h 6858000"/>
              <a:gd name="connsiteX173" fmla="*/ 248897 w 1605470"/>
              <a:gd name="connsiteY173" fmla="*/ 681659 h 6858000"/>
              <a:gd name="connsiteX174" fmla="*/ 234316 w 1605470"/>
              <a:gd name="connsiteY174" fmla="*/ 635218 h 6858000"/>
              <a:gd name="connsiteX175" fmla="*/ 239327 w 1605470"/>
              <a:gd name="connsiteY175" fmla="*/ 613763 h 6858000"/>
              <a:gd name="connsiteX176" fmla="*/ 225269 w 1605470"/>
              <a:gd name="connsiteY176" fmla="*/ 598582 h 6858000"/>
              <a:gd name="connsiteX177" fmla="*/ 224950 w 1605470"/>
              <a:gd name="connsiteY177" fmla="*/ 576846 h 6858000"/>
              <a:gd name="connsiteX178" fmla="*/ 204632 w 1605470"/>
              <a:gd name="connsiteY178" fmla="*/ 553868 h 6858000"/>
              <a:gd name="connsiteX179" fmla="*/ 239317 w 1605470"/>
              <a:gd name="connsiteY179" fmla="*/ 517614 h 6858000"/>
              <a:gd name="connsiteX180" fmla="*/ 201693 w 1605470"/>
              <a:gd name="connsiteY180" fmla="*/ 469651 h 6858000"/>
              <a:gd name="connsiteX181" fmla="*/ 195012 w 1605470"/>
              <a:gd name="connsiteY181" fmla="*/ 448559 h 6858000"/>
              <a:gd name="connsiteX182" fmla="*/ 201434 w 1605470"/>
              <a:gd name="connsiteY182" fmla="*/ 441529 h 6858000"/>
              <a:gd name="connsiteX183" fmla="*/ 200655 w 1605470"/>
              <a:gd name="connsiteY183" fmla="*/ 428927 h 6858000"/>
              <a:gd name="connsiteX184" fmla="*/ 190059 w 1605470"/>
              <a:gd name="connsiteY184" fmla="*/ 430161 h 6858000"/>
              <a:gd name="connsiteX185" fmla="*/ 184450 w 1605470"/>
              <a:gd name="connsiteY185" fmla="*/ 396240 h 6858000"/>
              <a:gd name="connsiteX186" fmla="*/ 146196 w 1605470"/>
              <a:gd name="connsiteY186" fmla="*/ 358810 h 6858000"/>
              <a:gd name="connsiteX187" fmla="*/ 124571 w 1605470"/>
              <a:gd name="connsiteY187" fmla="*/ 302178 h 6858000"/>
              <a:gd name="connsiteX188" fmla="*/ 103243 w 1605470"/>
              <a:gd name="connsiteY188" fmla="*/ 211375 h 6858000"/>
              <a:gd name="connsiteX189" fmla="*/ 94571 w 1605470"/>
              <a:gd name="connsiteY189" fmla="*/ 184179 h 6858000"/>
              <a:gd name="connsiteX190" fmla="*/ 13437 w 1605470"/>
              <a:gd name="connsiteY190" fmla="*/ 19287 h 6858000"/>
              <a:gd name="connsiteX191" fmla="*/ 0 w 1605470"/>
              <a:gd name="connsiteY19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5799 w 1605470"/>
              <a:gd name="connsiteY155" fmla="*/ 1357181 h 6858000"/>
              <a:gd name="connsiteX156" fmla="*/ 320507 w 1605470"/>
              <a:gd name="connsiteY156" fmla="*/ 1347099 h 6858000"/>
              <a:gd name="connsiteX157" fmla="*/ 335347 w 1605470"/>
              <a:gd name="connsiteY157" fmla="*/ 1334233 h 6858000"/>
              <a:gd name="connsiteX158" fmla="*/ 342792 w 1605470"/>
              <a:gd name="connsiteY158" fmla="*/ 1307086 h 6858000"/>
              <a:gd name="connsiteX159" fmla="*/ 343980 w 1605470"/>
              <a:gd name="connsiteY159" fmla="*/ 1189033 h 6858000"/>
              <a:gd name="connsiteX160" fmla="*/ 348665 w 1605470"/>
              <a:gd name="connsiteY160" fmla="*/ 1168288 h 6858000"/>
              <a:gd name="connsiteX161" fmla="*/ 340947 w 1605470"/>
              <a:gd name="connsiteY161" fmla="*/ 1142577 h 6858000"/>
              <a:gd name="connsiteX162" fmla="*/ 330253 w 1605470"/>
              <a:gd name="connsiteY162" fmla="*/ 1088484 h 6858000"/>
              <a:gd name="connsiteX163" fmla="*/ 314647 w 1605470"/>
              <a:gd name="connsiteY163" fmla="*/ 1053424 h 6858000"/>
              <a:gd name="connsiteX164" fmla="*/ 322475 w 1605470"/>
              <a:gd name="connsiteY164" fmla="*/ 1002093 h 6858000"/>
              <a:gd name="connsiteX165" fmla="*/ 320445 w 1605470"/>
              <a:gd name="connsiteY165" fmla="*/ 932283 h 6858000"/>
              <a:gd name="connsiteX166" fmla="*/ 322681 w 1605470"/>
              <a:gd name="connsiteY166" fmla="*/ 915925 h 6858000"/>
              <a:gd name="connsiteX167" fmla="*/ 315310 w 1605470"/>
              <a:gd name="connsiteY167" fmla="*/ 896999 h 6858000"/>
              <a:gd name="connsiteX168" fmla="*/ 284718 w 1605470"/>
              <a:gd name="connsiteY168" fmla="*/ 821517 h 6858000"/>
              <a:gd name="connsiteX169" fmla="*/ 263668 w 1605470"/>
              <a:gd name="connsiteY169" fmla="*/ 751353 h 6858000"/>
              <a:gd name="connsiteX170" fmla="*/ 254540 w 1605470"/>
              <a:gd name="connsiteY170" fmla="*/ 741965 h 6858000"/>
              <a:gd name="connsiteX171" fmla="*/ 252501 w 1605470"/>
              <a:gd name="connsiteY171" fmla="*/ 724635 h 6858000"/>
              <a:gd name="connsiteX172" fmla="*/ 248897 w 1605470"/>
              <a:gd name="connsiteY172" fmla="*/ 681659 h 6858000"/>
              <a:gd name="connsiteX173" fmla="*/ 234316 w 1605470"/>
              <a:gd name="connsiteY173" fmla="*/ 635218 h 6858000"/>
              <a:gd name="connsiteX174" fmla="*/ 239327 w 1605470"/>
              <a:gd name="connsiteY174" fmla="*/ 613763 h 6858000"/>
              <a:gd name="connsiteX175" fmla="*/ 225269 w 1605470"/>
              <a:gd name="connsiteY175" fmla="*/ 598582 h 6858000"/>
              <a:gd name="connsiteX176" fmla="*/ 224950 w 1605470"/>
              <a:gd name="connsiteY176" fmla="*/ 576846 h 6858000"/>
              <a:gd name="connsiteX177" fmla="*/ 204632 w 1605470"/>
              <a:gd name="connsiteY177" fmla="*/ 553868 h 6858000"/>
              <a:gd name="connsiteX178" fmla="*/ 239317 w 1605470"/>
              <a:gd name="connsiteY178" fmla="*/ 517614 h 6858000"/>
              <a:gd name="connsiteX179" fmla="*/ 201693 w 1605470"/>
              <a:gd name="connsiteY179" fmla="*/ 469651 h 6858000"/>
              <a:gd name="connsiteX180" fmla="*/ 195012 w 1605470"/>
              <a:gd name="connsiteY180" fmla="*/ 448559 h 6858000"/>
              <a:gd name="connsiteX181" fmla="*/ 201434 w 1605470"/>
              <a:gd name="connsiteY181" fmla="*/ 441529 h 6858000"/>
              <a:gd name="connsiteX182" fmla="*/ 200655 w 1605470"/>
              <a:gd name="connsiteY182" fmla="*/ 428927 h 6858000"/>
              <a:gd name="connsiteX183" fmla="*/ 190059 w 1605470"/>
              <a:gd name="connsiteY183" fmla="*/ 430161 h 6858000"/>
              <a:gd name="connsiteX184" fmla="*/ 184450 w 1605470"/>
              <a:gd name="connsiteY184" fmla="*/ 396240 h 6858000"/>
              <a:gd name="connsiteX185" fmla="*/ 146196 w 1605470"/>
              <a:gd name="connsiteY185" fmla="*/ 358810 h 6858000"/>
              <a:gd name="connsiteX186" fmla="*/ 124571 w 1605470"/>
              <a:gd name="connsiteY186" fmla="*/ 302178 h 6858000"/>
              <a:gd name="connsiteX187" fmla="*/ 103243 w 1605470"/>
              <a:gd name="connsiteY187" fmla="*/ 211375 h 6858000"/>
              <a:gd name="connsiteX188" fmla="*/ 94571 w 1605470"/>
              <a:gd name="connsiteY188" fmla="*/ 184179 h 6858000"/>
              <a:gd name="connsiteX189" fmla="*/ 13437 w 1605470"/>
              <a:gd name="connsiteY189" fmla="*/ 19287 h 6858000"/>
              <a:gd name="connsiteX190" fmla="*/ 0 w 1605470"/>
              <a:gd name="connsiteY19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5799 w 1605470"/>
              <a:gd name="connsiteY155" fmla="*/ 1357181 h 6858000"/>
              <a:gd name="connsiteX156" fmla="*/ 320507 w 1605470"/>
              <a:gd name="connsiteY156" fmla="*/ 1347099 h 6858000"/>
              <a:gd name="connsiteX157" fmla="*/ 335347 w 1605470"/>
              <a:gd name="connsiteY157" fmla="*/ 1334233 h 6858000"/>
              <a:gd name="connsiteX158" fmla="*/ 342792 w 1605470"/>
              <a:gd name="connsiteY158" fmla="*/ 1307086 h 6858000"/>
              <a:gd name="connsiteX159" fmla="*/ 343980 w 1605470"/>
              <a:gd name="connsiteY159" fmla="*/ 1189033 h 6858000"/>
              <a:gd name="connsiteX160" fmla="*/ 348665 w 1605470"/>
              <a:gd name="connsiteY160" fmla="*/ 1168288 h 6858000"/>
              <a:gd name="connsiteX161" fmla="*/ 340947 w 1605470"/>
              <a:gd name="connsiteY161" fmla="*/ 1142577 h 6858000"/>
              <a:gd name="connsiteX162" fmla="*/ 330253 w 1605470"/>
              <a:gd name="connsiteY162" fmla="*/ 1088484 h 6858000"/>
              <a:gd name="connsiteX163" fmla="*/ 336360 w 1605470"/>
              <a:gd name="connsiteY163" fmla="*/ 1045131 h 6858000"/>
              <a:gd name="connsiteX164" fmla="*/ 322475 w 1605470"/>
              <a:gd name="connsiteY164" fmla="*/ 1002093 h 6858000"/>
              <a:gd name="connsiteX165" fmla="*/ 320445 w 1605470"/>
              <a:gd name="connsiteY165" fmla="*/ 932283 h 6858000"/>
              <a:gd name="connsiteX166" fmla="*/ 322681 w 1605470"/>
              <a:gd name="connsiteY166" fmla="*/ 915925 h 6858000"/>
              <a:gd name="connsiteX167" fmla="*/ 315310 w 1605470"/>
              <a:gd name="connsiteY167" fmla="*/ 896999 h 6858000"/>
              <a:gd name="connsiteX168" fmla="*/ 284718 w 1605470"/>
              <a:gd name="connsiteY168" fmla="*/ 821517 h 6858000"/>
              <a:gd name="connsiteX169" fmla="*/ 263668 w 1605470"/>
              <a:gd name="connsiteY169" fmla="*/ 751353 h 6858000"/>
              <a:gd name="connsiteX170" fmla="*/ 254540 w 1605470"/>
              <a:gd name="connsiteY170" fmla="*/ 741965 h 6858000"/>
              <a:gd name="connsiteX171" fmla="*/ 252501 w 1605470"/>
              <a:gd name="connsiteY171" fmla="*/ 724635 h 6858000"/>
              <a:gd name="connsiteX172" fmla="*/ 248897 w 1605470"/>
              <a:gd name="connsiteY172" fmla="*/ 681659 h 6858000"/>
              <a:gd name="connsiteX173" fmla="*/ 234316 w 1605470"/>
              <a:gd name="connsiteY173" fmla="*/ 635218 h 6858000"/>
              <a:gd name="connsiteX174" fmla="*/ 239327 w 1605470"/>
              <a:gd name="connsiteY174" fmla="*/ 613763 h 6858000"/>
              <a:gd name="connsiteX175" fmla="*/ 225269 w 1605470"/>
              <a:gd name="connsiteY175" fmla="*/ 598582 h 6858000"/>
              <a:gd name="connsiteX176" fmla="*/ 224950 w 1605470"/>
              <a:gd name="connsiteY176" fmla="*/ 576846 h 6858000"/>
              <a:gd name="connsiteX177" fmla="*/ 204632 w 1605470"/>
              <a:gd name="connsiteY177" fmla="*/ 553868 h 6858000"/>
              <a:gd name="connsiteX178" fmla="*/ 239317 w 1605470"/>
              <a:gd name="connsiteY178" fmla="*/ 517614 h 6858000"/>
              <a:gd name="connsiteX179" fmla="*/ 201693 w 1605470"/>
              <a:gd name="connsiteY179" fmla="*/ 469651 h 6858000"/>
              <a:gd name="connsiteX180" fmla="*/ 195012 w 1605470"/>
              <a:gd name="connsiteY180" fmla="*/ 448559 h 6858000"/>
              <a:gd name="connsiteX181" fmla="*/ 201434 w 1605470"/>
              <a:gd name="connsiteY181" fmla="*/ 441529 h 6858000"/>
              <a:gd name="connsiteX182" fmla="*/ 200655 w 1605470"/>
              <a:gd name="connsiteY182" fmla="*/ 428927 h 6858000"/>
              <a:gd name="connsiteX183" fmla="*/ 190059 w 1605470"/>
              <a:gd name="connsiteY183" fmla="*/ 430161 h 6858000"/>
              <a:gd name="connsiteX184" fmla="*/ 184450 w 1605470"/>
              <a:gd name="connsiteY184" fmla="*/ 396240 h 6858000"/>
              <a:gd name="connsiteX185" fmla="*/ 146196 w 1605470"/>
              <a:gd name="connsiteY185" fmla="*/ 358810 h 6858000"/>
              <a:gd name="connsiteX186" fmla="*/ 124571 w 1605470"/>
              <a:gd name="connsiteY186" fmla="*/ 302178 h 6858000"/>
              <a:gd name="connsiteX187" fmla="*/ 103243 w 1605470"/>
              <a:gd name="connsiteY187" fmla="*/ 211375 h 6858000"/>
              <a:gd name="connsiteX188" fmla="*/ 94571 w 1605470"/>
              <a:gd name="connsiteY188" fmla="*/ 184179 h 6858000"/>
              <a:gd name="connsiteX189" fmla="*/ 13437 w 1605470"/>
              <a:gd name="connsiteY189" fmla="*/ 19287 h 6858000"/>
              <a:gd name="connsiteX190" fmla="*/ 0 w 1605470"/>
              <a:gd name="connsiteY19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5799 w 1605470"/>
              <a:gd name="connsiteY155" fmla="*/ 1357181 h 6858000"/>
              <a:gd name="connsiteX156" fmla="*/ 320507 w 1605470"/>
              <a:gd name="connsiteY156" fmla="*/ 1347099 h 6858000"/>
              <a:gd name="connsiteX157" fmla="*/ 342792 w 1605470"/>
              <a:gd name="connsiteY157" fmla="*/ 1307086 h 6858000"/>
              <a:gd name="connsiteX158" fmla="*/ 343980 w 1605470"/>
              <a:gd name="connsiteY158" fmla="*/ 1189033 h 6858000"/>
              <a:gd name="connsiteX159" fmla="*/ 348665 w 1605470"/>
              <a:gd name="connsiteY159" fmla="*/ 1168288 h 6858000"/>
              <a:gd name="connsiteX160" fmla="*/ 340947 w 1605470"/>
              <a:gd name="connsiteY160" fmla="*/ 1142577 h 6858000"/>
              <a:gd name="connsiteX161" fmla="*/ 330253 w 1605470"/>
              <a:gd name="connsiteY161" fmla="*/ 1088484 h 6858000"/>
              <a:gd name="connsiteX162" fmla="*/ 336360 w 1605470"/>
              <a:gd name="connsiteY162" fmla="*/ 1045131 h 6858000"/>
              <a:gd name="connsiteX163" fmla="*/ 322475 w 1605470"/>
              <a:gd name="connsiteY163" fmla="*/ 1002093 h 6858000"/>
              <a:gd name="connsiteX164" fmla="*/ 320445 w 1605470"/>
              <a:gd name="connsiteY164" fmla="*/ 932283 h 6858000"/>
              <a:gd name="connsiteX165" fmla="*/ 322681 w 1605470"/>
              <a:gd name="connsiteY165" fmla="*/ 915925 h 6858000"/>
              <a:gd name="connsiteX166" fmla="*/ 315310 w 1605470"/>
              <a:gd name="connsiteY166" fmla="*/ 896999 h 6858000"/>
              <a:gd name="connsiteX167" fmla="*/ 284718 w 1605470"/>
              <a:gd name="connsiteY167" fmla="*/ 821517 h 6858000"/>
              <a:gd name="connsiteX168" fmla="*/ 263668 w 1605470"/>
              <a:gd name="connsiteY168" fmla="*/ 751353 h 6858000"/>
              <a:gd name="connsiteX169" fmla="*/ 254540 w 1605470"/>
              <a:gd name="connsiteY169" fmla="*/ 741965 h 6858000"/>
              <a:gd name="connsiteX170" fmla="*/ 252501 w 1605470"/>
              <a:gd name="connsiteY170" fmla="*/ 724635 h 6858000"/>
              <a:gd name="connsiteX171" fmla="*/ 248897 w 1605470"/>
              <a:gd name="connsiteY171" fmla="*/ 681659 h 6858000"/>
              <a:gd name="connsiteX172" fmla="*/ 234316 w 1605470"/>
              <a:gd name="connsiteY172" fmla="*/ 635218 h 6858000"/>
              <a:gd name="connsiteX173" fmla="*/ 239327 w 1605470"/>
              <a:gd name="connsiteY173" fmla="*/ 613763 h 6858000"/>
              <a:gd name="connsiteX174" fmla="*/ 225269 w 1605470"/>
              <a:gd name="connsiteY174" fmla="*/ 598582 h 6858000"/>
              <a:gd name="connsiteX175" fmla="*/ 224950 w 1605470"/>
              <a:gd name="connsiteY175" fmla="*/ 576846 h 6858000"/>
              <a:gd name="connsiteX176" fmla="*/ 204632 w 1605470"/>
              <a:gd name="connsiteY176" fmla="*/ 553868 h 6858000"/>
              <a:gd name="connsiteX177" fmla="*/ 239317 w 1605470"/>
              <a:gd name="connsiteY177" fmla="*/ 517614 h 6858000"/>
              <a:gd name="connsiteX178" fmla="*/ 201693 w 1605470"/>
              <a:gd name="connsiteY178" fmla="*/ 469651 h 6858000"/>
              <a:gd name="connsiteX179" fmla="*/ 195012 w 1605470"/>
              <a:gd name="connsiteY179" fmla="*/ 448559 h 6858000"/>
              <a:gd name="connsiteX180" fmla="*/ 201434 w 1605470"/>
              <a:gd name="connsiteY180" fmla="*/ 441529 h 6858000"/>
              <a:gd name="connsiteX181" fmla="*/ 200655 w 1605470"/>
              <a:gd name="connsiteY181" fmla="*/ 428927 h 6858000"/>
              <a:gd name="connsiteX182" fmla="*/ 190059 w 1605470"/>
              <a:gd name="connsiteY182" fmla="*/ 430161 h 6858000"/>
              <a:gd name="connsiteX183" fmla="*/ 184450 w 1605470"/>
              <a:gd name="connsiteY183" fmla="*/ 396240 h 6858000"/>
              <a:gd name="connsiteX184" fmla="*/ 146196 w 1605470"/>
              <a:gd name="connsiteY184" fmla="*/ 358810 h 6858000"/>
              <a:gd name="connsiteX185" fmla="*/ 124571 w 1605470"/>
              <a:gd name="connsiteY185" fmla="*/ 302178 h 6858000"/>
              <a:gd name="connsiteX186" fmla="*/ 103243 w 1605470"/>
              <a:gd name="connsiteY186" fmla="*/ 211375 h 6858000"/>
              <a:gd name="connsiteX187" fmla="*/ 94571 w 1605470"/>
              <a:gd name="connsiteY187" fmla="*/ 184179 h 6858000"/>
              <a:gd name="connsiteX188" fmla="*/ 13437 w 1605470"/>
              <a:gd name="connsiteY188" fmla="*/ 19287 h 6858000"/>
              <a:gd name="connsiteX189" fmla="*/ 0 w 1605470"/>
              <a:gd name="connsiteY189"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5799 w 1605470"/>
              <a:gd name="connsiteY155" fmla="*/ 1357181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2475 w 1605470"/>
              <a:gd name="connsiteY162" fmla="*/ 1002093 h 6858000"/>
              <a:gd name="connsiteX163" fmla="*/ 320445 w 1605470"/>
              <a:gd name="connsiteY163" fmla="*/ 932283 h 6858000"/>
              <a:gd name="connsiteX164" fmla="*/ 322681 w 1605470"/>
              <a:gd name="connsiteY164" fmla="*/ 915925 h 6858000"/>
              <a:gd name="connsiteX165" fmla="*/ 315310 w 1605470"/>
              <a:gd name="connsiteY165" fmla="*/ 896999 h 6858000"/>
              <a:gd name="connsiteX166" fmla="*/ 284718 w 1605470"/>
              <a:gd name="connsiteY166" fmla="*/ 821517 h 6858000"/>
              <a:gd name="connsiteX167" fmla="*/ 263668 w 1605470"/>
              <a:gd name="connsiteY167" fmla="*/ 751353 h 6858000"/>
              <a:gd name="connsiteX168" fmla="*/ 254540 w 1605470"/>
              <a:gd name="connsiteY168" fmla="*/ 741965 h 6858000"/>
              <a:gd name="connsiteX169" fmla="*/ 252501 w 1605470"/>
              <a:gd name="connsiteY169" fmla="*/ 724635 h 6858000"/>
              <a:gd name="connsiteX170" fmla="*/ 248897 w 1605470"/>
              <a:gd name="connsiteY170" fmla="*/ 681659 h 6858000"/>
              <a:gd name="connsiteX171" fmla="*/ 234316 w 1605470"/>
              <a:gd name="connsiteY171" fmla="*/ 635218 h 6858000"/>
              <a:gd name="connsiteX172" fmla="*/ 239327 w 1605470"/>
              <a:gd name="connsiteY172" fmla="*/ 613763 h 6858000"/>
              <a:gd name="connsiteX173" fmla="*/ 225269 w 1605470"/>
              <a:gd name="connsiteY173" fmla="*/ 598582 h 6858000"/>
              <a:gd name="connsiteX174" fmla="*/ 224950 w 1605470"/>
              <a:gd name="connsiteY174" fmla="*/ 576846 h 6858000"/>
              <a:gd name="connsiteX175" fmla="*/ 204632 w 1605470"/>
              <a:gd name="connsiteY175" fmla="*/ 553868 h 6858000"/>
              <a:gd name="connsiteX176" fmla="*/ 239317 w 1605470"/>
              <a:gd name="connsiteY176" fmla="*/ 517614 h 6858000"/>
              <a:gd name="connsiteX177" fmla="*/ 201693 w 1605470"/>
              <a:gd name="connsiteY177" fmla="*/ 469651 h 6858000"/>
              <a:gd name="connsiteX178" fmla="*/ 195012 w 1605470"/>
              <a:gd name="connsiteY178" fmla="*/ 448559 h 6858000"/>
              <a:gd name="connsiteX179" fmla="*/ 201434 w 1605470"/>
              <a:gd name="connsiteY179" fmla="*/ 441529 h 6858000"/>
              <a:gd name="connsiteX180" fmla="*/ 200655 w 1605470"/>
              <a:gd name="connsiteY180" fmla="*/ 428927 h 6858000"/>
              <a:gd name="connsiteX181" fmla="*/ 190059 w 1605470"/>
              <a:gd name="connsiteY181" fmla="*/ 430161 h 6858000"/>
              <a:gd name="connsiteX182" fmla="*/ 184450 w 1605470"/>
              <a:gd name="connsiteY182" fmla="*/ 396240 h 6858000"/>
              <a:gd name="connsiteX183" fmla="*/ 146196 w 1605470"/>
              <a:gd name="connsiteY183" fmla="*/ 358810 h 6858000"/>
              <a:gd name="connsiteX184" fmla="*/ 124571 w 1605470"/>
              <a:gd name="connsiteY184" fmla="*/ 302178 h 6858000"/>
              <a:gd name="connsiteX185" fmla="*/ 103243 w 1605470"/>
              <a:gd name="connsiteY185" fmla="*/ 211375 h 6858000"/>
              <a:gd name="connsiteX186" fmla="*/ 94571 w 1605470"/>
              <a:gd name="connsiteY186" fmla="*/ 184179 h 6858000"/>
              <a:gd name="connsiteX187" fmla="*/ 13437 w 1605470"/>
              <a:gd name="connsiteY187" fmla="*/ 19287 h 6858000"/>
              <a:gd name="connsiteX188" fmla="*/ 0 w 1605470"/>
              <a:gd name="connsiteY18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2475 w 1605470"/>
              <a:gd name="connsiteY162" fmla="*/ 1002093 h 6858000"/>
              <a:gd name="connsiteX163" fmla="*/ 320445 w 1605470"/>
              <a:gd name="connsiteY163" fmla="*/ 932283 h 6858000"/>
              <a:gd name="connsiteX164" fmla="*/ 322681 w 1605470"/>
              <a:gd name="connsiteY164" fmla="*/ 915925 h 6858000"/>
              <a:gd name="connsiteX165" fmla="*/ 315310 w 1605470"/>
              <a:gd name="connsiteY165" fmla="*/ 896999 h 6858000"/>
              <a:gd name="connsiteX166" fmla="*/ 284718 w 1605470"/>
              <a:gd name="connsiteY166" fmla="*/ 821517 h 6858000"/>
              <a:gd name="connsiteX167" fmla="*/ 263668 w 1605470"/>
              <a:gd name="connsiteY167" fmla="*/ 751353 h 6858000"/>
              <a:gd name="connsiteX168" fmla="*/ 254540 w 1605470"/>
              <a:gd name="connsiteY168" fmla="*/ 741965 h 6858000"/>
              <a:gd name="connsiteX169" fmla="*/ 252501 w 1605470"/>
              <a:gd name="connsiteY169" fmla="*/ 724635 h 6858000"/>
              <a:gd name="connsiteX170" fmla="*/ 248897 w 1605470"/>
              <a:gd name="connsiteY170" fmla="*/ 681659 h 6858000"/>
              <a:gd name="connsiteX171" fmla="*/ 234316 w 1605470"/>
              <a:gd name="connsiteY171" fmla="*/ 635218 h 6858000"/>
              <a:gd name="connsiteX172" fmla="*/ 239327 w 1605470"/>
              <a:gd name="connsiteY172" fmla="*/ 613763 h 6858000"/>
              <a:gd name="connsiteX173" fmla="*/ 225269 w 1605470"/>
              <a:gd name="connsiteY173" fmla="*/ 598582 h 6858000"/>
              <a:gd name="connsiteX174" fmla="*/ 224950 w 1605470"/>
              <a:gd name="connsiteY174" fmla="*/ 576846 h 6858000"/>
              <a:gd name="connsiteX175" fmla="*/ 204632 w 1605470"/>
              <a:gd name="connsiteY175" fmla="*/ 553868 h 6858000"/>
              <a:gd name="connsiteX176" fmla="*/ 239317 w 1605470"/>
              <a:gd name="connsiteY176" fmla="*/ 517614 h 6858000"/>
              <a:gd name="connsiteX177" fmla="*/ 201693 w 1605470"/>
              <a:gd name="connsiteY177" fmla="*/ 469651 h 6858000"/>
              <a:gd name="connsiteX178" fmla="*/ 195012 w 1605470"/>
              <a:gd name="connsiteY178" fmla="*/ 448559 h 6858000"/>
              <a:gd name="connsiteX179" fmla="*/ 201434 w 1605470"/>
              <a:gd name="connsiteY179" fmla="*/ 441529 h 6858000"/>
              <a:gd name="connsiteX180" fmla="*/ 200655 w 1605470"/>
              <a:gd name="connsiteY180" fmla="*/ 428927 h 6858000"/>
              <a:gd name="connsiteX181" fmla="*/ 190059 w 1605470"/>
              <a:gd name="connsiteY181" fmla="*/ 430161 h 6858000"/>
              <a:gd name="connsiteX182" fmla="*/ 184450 w 1605470"/>
              <a:gd name="connsiteY182" fmla="*/ 396240 h 6858000"/>
              <a:gd name="connsiteX183" fmla="*/ 146196 w 1605470"/>
              <a:gd name="connsiteY183" fmla="*/ 358810 h 6858000"/>
              <a:gd name="connsiteX184" fmla="*/ 124571 w 1605470"/>
              <a:gd name="connsiteY184" fmla="*/ 302178 h 6858000"/>
              <a:gd name="connsiteX185" fmla="*/ 103243 w 1605470"/>
              <a:gd name="connsiteY185" fmla="*/ 211375 h 6858000"/>
              <a:gd name="connsiteX186" fmla="*/ 94571 w 1605470"/>
              <a:gd name="connsiteY186" fmla="*/ 184179 h 6858000"/>
              <a:gd name="connsiteX187" fmla="*/ 13437 w 1605470"/>
              <a:gd name="connsiteY187" fmla="*/ 19287 h 6858000"/>
              <a:gd name="connsiteX188" fmla="*/ 0 w 1605470"/>
              <a:gd name="connsiteY18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2475 w 1605470"/>
              <a:gd name="connsiteY162" fmla="*/ 1002093 h 6858000"/>
              <a:gd name="connsiteX163" fmla="*/ 320445 w 1605470"/>
              <a:gd name="connsiteY163" fmla="*/ 932283 h 6858000"/>
              <a:gd name="connsiteX164" fmla="*/ 322681 w 1605470"/>
              <a:gd name="connsiteY164" fmla="*/ 915925 h 6858000"/>
              <a:gd name="connsiteX165" fmla="*/ 315310 w 1605470"/>
              <a:gd name="connsiteY165" fmla="*/ 896999 h 6858000"/>
              <a:gd name="connsiteX166" fmla="*/ 284718 w 1605470"/>
              <a:gd name="connsiteY166" fmla="*/ 821517 h 6858000"/>
              <a:gd name="connsiteX167" fmla="*/ 263668 w 1605470"/>
              <a:gd name="connsiteY167" fmla="*/ 751353 h 6858000"/>
              <a:gd name="connsiteX168" fmla="*/ 254540 w 1605470"/>
              <a:gd name="connsiteY168" fmla="*/ 741965 h 6858000"/>
              <a:gd name="connsiteX169" fmla="*/ 248897 w 1605470"/>
              <a:gd name="connsiteY169" fmla="*/ 681659 h 6858000"/>
              <a:gd name="connsiteX170" fmla="*/ 234316 w 1605470"/>
              <a:gd name="connsiteY170" fmla="*/ 635218 h 6858000"/>
              <a:gd name="connsiteX171" fmla="*/ 239327 w 1605470"/>
              <a:gd name="connsiteY171" fmla="*/ 613763 h 6858000"/>
              <a:gd name="connsiteX172" fmla="*/ 225269 w 1605470"/>
              <a:gd name="connsiteY172" fmla="*/ 598582 h 6858000"/>
              <a:gd name="connsiteX173" fmla="*/ 224950 w 1605470"/>
              <a:gd name="connsiteY173" fmla="*/ 576846 h 6858000"/>
              <a:gd name="connsiteX174" fmla="*/ 204632 w 1605470"/>
              <a:gd name="connsiteY174" fmla="*/ 553868 h 6858000"/>
              <a:gd name="connsiteX175" fmla="*/ 239317 w 1605470"/>
              <a:gd name="connsiteY175" fmla="*/ 517614 h 6858000"/>
              <a:gd name="connsiteX176" fmla="*/ 201693 w 1605470"/>
              <a:gd name="connsiteY176" fmla="*/ 469651 h 6858000"/>
              <a:gd name="connsiteX177" fmla="*/ 195012 w 1605470"/>
              <a:gd name="connsiteY177" fmla="*/ 448559 h 6858000"/>
              <a:gd name="connsiteX178" fmla="*/ 201434 w 1605470"/>
              <a:gd name="connsiteY178" fmla="*/ 441529 h 6858000"/>
              <a:gd name="connsiteX179" fmla="*/ 200655 w 1605470"/>
              <a:gd name="connsiteY179" fmla="*/ 428927 h 6858000"/>
              <a:gd name="connsiteX180" fmla="*/ 190059 w 1605470"/>
              <a:gd name="connsiteY180" fmla="*/ 430161 h 6858000"/>
              <a:gd name="connsiteX181" fmla="*/ 184450 w 1605470"/>
              <a:gd name="connsiteY181" fmla="*/ 396240 h 6858000"/>
              <a:gd name="connsiteX182" fmla="*/ 146196 w 1605470"/>
              <a:gd name="connsiteY182" fmla="*/ 358810 h 6858000"/>
              <a:gd name="connsiteX183" fmla="*/ 124571 w 1605470"/>
              <a:gd name="connsiteY183" fmla="*/ 302178 h 6858000"/>
              <a:gd name="connsiteX184" fmla="*/ 103243 w 1605470"/>
              <a:gd name="connsiteY184" fmla="*/ 211375 h 6858000"/>
              <a:gd name="connsiteX185" fmla="*/ 94571 w 1605470"/>
              <a:gd name="connsiteY185" fmla="*/ 184179 h 6858000"/>
              <a:gd name="connsiteX186" fmla="*/ 13437 w 1605470"/>
              <a:gd name="connsiteY186" fmla="*/ 19287 h 6858000"/>
              <a:gd name="connsiteX187" fmla="*/ 0 w 1605470"/>
              <a:gd name="connsiteY187"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2475 w 1605470"/>
              <a:gd name="connsiteY162" fmla="*/ 1002093 h 6858000"/>
              <a:gd name="connsiteX163" fmla="*/ 320445 w 1605470"/>
              <a:gd name="connsiteY163" fmla="*/ 932283 h 6858000"/>
              <a:gd name="connsiteX164" fmla="*/ 322681 w 1605470"/>
              <a:gd name="connsiteY164" fmla="*/ 915925 h 6858000"/>
              <a:gd name="connsiteX165" fmla="*/ 315310 w 1605470"/>
              <a:gd name="connsiteY165" fmla="*/ 896999 h 6858000"/>
              <a:gd name="connsiteX166" fmla="*/ 284718 w 1605470"/>
              <a:gd name="connsiteY166" fmla="*/ 821517 h 6858000"/>
              <a:gd name="connsiteX167" fmla="*/ 263668 w 1605470"/>
              <a:gd name="connsiteY167" fmla="*/ 751353 h 6858000"/>
              <a:gd name="connsiteX168" fmla="*/ 254540 w 1605470"/>
              <a:gd name="connsiteY168" fmla="*/ 741965 h 6858000"/>
              <a:gd name="connsiteX169" fmla="*/ 248897 w 1605470"/>
              <a:gd name="connsiteY169" fmla="*/ 681659 h 6858000"/>
              <a:gd name="connsiteX170" fmla="*/ 234316 w 1605470"/>
              <a:gd name="connsiteY170" fmla="*/ 635218 h 6858000"/>
              <a:gd name="connsiteX171" fmla="*/ 239327 w 1605470"/>
              <a:gd name="connsiteY171" fmla="*/ 613763 h 6858000"/>
              <a:gd name="connsiteX172" fmla="*/ 225269 w 1605470"/>
              <a:gd name="connsiteY172" fmla="*/ 598582 h 6858000"/>
              <a:gd name="connsiteX173" fmla="*/ 224950 w 1605470"/>
              <a:gd name="connsiteY173" fmla="*/ 576846 h 6858000"/>
              <a:gd name="connsiteX174" fmla="*/ 239317 w 1605470"/>
              <a:gd name="connsiteY174" fmla="*/ 517614 h 6858000"/>
              <a:gd name="connsiteX175" fmla="*/ 201693 w 1605470"/>
              <a:gd name="connsiteY175" fmla="*/ 469651 h 6858000"/>
              <a:gd name="connsiteX176" fmla="*/ 195012 w 1605470"/>
              <a:gd name="connsiteY176" fmla="*/ 448559 h 6858000"/>
              <a:gd name="connsiteX177" fmla="*/ 201434 w 1605470"/>
              <a:gd name="connsiteY177" fmla="*/ 441529 h 6858000"/>
              <a:gd name="connsiteX178" fmla="*/ 200655 w 1605470"/>
              <a:gd name="connsiteY178" fmla="*/ 428927 h 6858000"/>
              <a:gd name="connsiteX179" fmla="*/ 190059 w 1605470"/>
              <a:gd name="connsiteY179" fmla="*/ 430161 h 6858000"/>
              <a:gd name="connsiteX180" fmla="*/ 184450 w 1605470"/>
              <a:gd name="connsiteY180" fmla="*/ 396240 h 6858000"/>
              <a:gd name="connsiteX181" fmla="*/ 146196 w 1605470"/>
              <a:gd name="connsiteY181" fmla="*/ 358810 h 6858000"/>
              <a:gd name="connsiteX182" fmla="*/ 124571 w 1605470"/>
              <a:gd name="connsiteY182" fmla="*/ 302178 h 6858000"/>
              <a:gd name="connsiteX183" fmla="*/ 103243 w 1605470"/>
              <a:gd name="connsiteY183" fmla="*/ 211375 h 6858000"/>
              <a:gd name="connsiteX184" fmla="*/ 94571 w 1605470"/>
              <a:gd name="connsiteY184" fmla="*/ 184179 h 6858000"/>
              <a:gd name="connsiteX185" fmla="*/ 13437 w 1605470"/>
              <a:gd name="connsiteY185" fmla="*/ 19287 h 6858000"/>
              <a:gd name="connsiteX186" fmla="*/ 0 w 1605470"/>
              <a:gd name="connsiteY186"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2475 w 1605470"/>
              <a:gd name="connsiteY162" fmla="*/ 1002093 h 6858000"/>
              <a:gd name="connsiteX163" fmla="*/ 320445 w 1605470"/>
              <a:gd name="connsiteY163" fmla="*/ 932283 h 6858000"/>
              <a:gd name="connsiteX164" fmla="*/ 322681 w 1605470"/>
              <a:gd name="connsiteY164" fmla="*/ 915925 h 6858000"/>
              <a:gd name="connsiteX165" fmla="*/ 315310 w 1605470"/>
              <a:gd name="connsiteY165" fmla="*/ 896999 h 6858000"/>
              <a:gd name="connsiteX166" fmla="*/ 284718 w 1605470"/>
              <a:gd name="connsiteY166" fmla="*/ 821517 h 6858000"/>
              <a:gd name="connsiteX167" fmla="*/ 263668 w 1605470"/>
              <a:gd name="connsiteY167" fmla="*/ 751353 h 6858000"/>
              <a:gd name="connsiteX168" fmla="*/ 254540 w 1605470"/>
              <a:gd name="connsiteY168" fmla="*/ 741965 h 6858000"/>
              <a:gd name="connsiteX169" fmla="*/ 248897 w 1605470"/>
              <a:gd name="connsiteY169" fmla="*/ 681659 h 6858000"/>
              <a:gd name="connsiteX170" fmla="*/ 234316 w 1605470"/>
              <a:gd name="connsiteY170" fmla="*/ 635218 h 6858000"/>
              <a:gd name="connsiteX171" fmla="*/ 239327 w 1605470"/>
              <a:gd name="connsiteY171" fmla="*/ 613763 h 6858000"/>
              <a:gd name="connsiteX172" fmla="*/ 225269 w 1605470"/>
              <a:gd name="connsiteY172" fmla="*/ 598582 h 6858000"/>
              <a:gd name="connsiteX173" fmla="*/ 224950 w 1605470"/>
              <a:gd name="connsiteY173" fmla="*/ 576846 h 6858000"/>
              <a:gd name="connsiteX174" fmla="*/ 239317 w 1605470"/>
              <a:gd name="connsiteY174" fmla="*/ 517614 h 6858000"/>
              <a:gd name="connsiteX175" fmla="*/ 201693 w 1605470"/>
              <a:gd name="connsiteY175" fmla="*/ 469651 h 6858000"/>
              <a:gd name="connsiteX176" fmla="*/ 195012 w 1605470"/>
              <a:gd name="connsiteY176" fmla="*/ 448559 h 6858000"/>
              <a:gd name="connsiteX177" fmla="*/ 201434 w 1605470"/>
              <a:gd name="connsiteY177" fmla="*/ 441529 h 6858000"/>
              <a:gd name="connsiteX178" fmla="*/ 200655 w 1605470"/>
              <a:gd name="connsiteY178" fmla="*/ 428927 h 6858000"/>
              <a:gd name="connsiteX179" fmla="*/ 190059 w 1605470"/>
              <a:gd name="connsiteY179" fmla="*/ 430161 h 6858000"/>
              <a:gd name="connsiteX180" fmla="*/ 184450 w 1605470"/>
              <a:gd name="connsiteY180" fmla="*/ 396240 h 6858000"/>
              <a:gd name="connsiteX181" fmla="*/ 124571 w 1605470"/>
              <a:gd name="connsiteY181" fmla="*/ 302178 h 6858000"/>
              <a:gd name="connsiteX182" fmla="*/ 103243 w 1605470"/>
              <a:gd name="connsiteY182" fmla="*/ 211375 h 6858000"/>
              <a:gd name="connsiteX183" fmla="*/ 94571 w 1605470"/>
              <a:gd name="connsiteY183" fmla="*/ 184179 h 6858000"/>
              <a:gd name="connsiteX184" fmla="*/ 13437 w 1605470"/>
              <a:gd name="connsiteY184" fmla="*/ 19287 h 6858000"/>
              <a:gd name="connsiteX185" fmla="*/ 0 w 1605470"/>
              <a:gd name="connsiteY185"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2475 w 1605470"/>
              <a:gd name="connsiteY162" fmla="*/ 1002093 h 6858000"/>
              <a:gd name="connsiteX163" fmla="*/ 320445 w 1605470"/>
              <a:gd name="connsiteY163" fmla="*/ 932283 h 6858000"/>
              <a:gd name="connsiteX164" fmla="*/ 322681 w 1605470"/>
              <a:gd name="connsiteY164" fmla="*/ 915925 h 6858000"/>
              <a:gd name="connsiteX165" fmla="*/ 315310 w 1605470"/>
              <a:gd name="connsiteY165" fmla="*/ 896999 h 6858000"/>
              <a:gd name="connsiteX166" fmla="*/ 284718 w 1605470"/>
              <a:gd name="connsiteY166" fmla="*/ 821517 h 6858000"/>
              <a:gd name="connsiteX167" fmla="*/ 263668 w 1605470"/>
              <a:gd name="connsiteY167" fmla="*/ 751353 h 6858000"/>
              <a:gd name="connsiteX168" fmla="*/ 254540 w 1605470"/>
              <a:gd name="connsiteY168" fmla="*/ 741965 h 6858000"/>
              <a:gd name="connsiteX169" fmla="*/ 248897 w 1605470"/>
              <a:gd name="connsiteY169" fmla="*/ 681659 h 6858000"/>
              <a:gd name="connsiteX170" fmla="*/ 234316 w 1605470"/>
              <a:gd name="connsiteY170" fmla="*/ 635218 h 6858000"/>
              <a:gd name="connsiteX171" fmla="*/ 239327 w 1605470"/>
              <a:gd name="connsiteY171" fmla="*/ 613763 h 6858000"/>
              <a:gd name="connsiteX172" fmla="*/ 225269 w 1605470"/>
              <a:gd name="connsiteY172" fmla="*/ 598582 h 6858000"/>
              <a:gd name="connsiteX173" fmla="*/ 224950 w 1605470"/>
              <a:gd name="connsiteY173" fmla="*/ 576846 h 6858000"/>
              <a:gd name="connsiteX174" fmla="*/ 239317 w 1605470"/>
              <a:gd name="connsiteY174" fmla="*/ 517614 h 6858000"/>
              <a:gd name="connsiteX175" fmla="*/ 201693 w 1605470"/>
              <a:gd name="connsiteY175" fmla="*/ 469651 h 6858000"/>
              <a:gd name="connsiteX176" fmla="*/ 195012 w 1605470"/>
              <a:gd name="connsiteY176" fmla="*/ 448559 h 6858000"/>
              <a:gd name="connsiteX177" fmla="*/ 201434 w 1605470"/>
              <a:gd name="connsiteY177" fmla="*/ 441529 h 6858000"/>
              <a:gd name="connsiteX178" fmla="*/ 200655 w 1605470"/>
              <a:gd name="connsiteY178" fmla="*/ 428927 h 6858000"/>
              <a:gd name="connsiteX179" fmla="*/ 190059 w 1605470"/>
              <a:gd name="connsiteY179" fmla="*/ 430161 h 6858000"/>
              <a:gd name="connsiteX180" fmla="*/ 167079 w 1605470"/>
              <a:gd name="connsiteY180" fmla="*/ 367211 h 6858000"/>
              <a:gd name="connsiteX181" fmla="*/ 124571 w 1605470"/>
              <a:gd name="connsiteY181" fmla="*/ 302178 h 6858000"/>
              <a:gd name="connsiteX182" fmla="*/ 103243 w 1605470"/>
              <a:gd name="connsiteY182" fmla="*/ 211375 h 6858000"/>
              <a:gd name="connsiteX183" fmla="*/ 94571 w 1605470"/>
              <a:gd name="connsiteY183" fmla="*/ 184179 h 6858000"/>
              <a:gd name="connsiteX184" fmla="*/ 13437 w 1605470"/>
              <a:gd name="connsiteY184" fmla="*/ 19287 h 6858000"/>
              <a:gd name="connsiteX185" fmla="*/ 0 w 1605470"/>
              <a:gd name="connsiteY185"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2475 w 1605470"/>
              <a:gd name="connsiteY162" fmla="*/ 1002093 h 6858000"/>
              <a:gd name="connsiteX163" fmla="*/ 320445 w 1605470"/>
              <a:gd name="connsiteY163" fmla="*/ 932283 h 6858000"/>
              <a:gd name="connsiteX164" fmla="*/ 322681 w 1605470"/>
              <a:gd name="connsiteY164" fmla="*/ 915925 h 6858000"/>
              <a:gd name="connsiteX165" fmla="*/ 315310 w 1605470"/>
              <a:gd name="connsiteY165" fmla="*/ 896999 h 6858000"/>
              <a:gd name="connsiteX166" fmla="*/ 284718 w 1605470"/>
              <a:gd name="connsiteY166" fmla="*/ 821517 h 6858000"/>
              <a:gd name="connsiteX167" fmla="*/ 263668 w 1605470"/>
              <a:gd name="connsiteY167" fmla="*/ 751353 h 6858000"/>
              <a:gd name="connsiteX168" fmla="*/ 254540 w 1605470"/>
              <a:gd name="connsiteY168" fmla="*/ 741965 h 6858000"/>
              <a:gd name="connsiteX169" fmla="*/ 248897 w 1605470"/>
              <a:gd name="connsiteY169" fmla="*/ 681659 h 6858000"/>
              <a:gd name="connsiteX170" fmla="*/ 234316 w 1605470"/>
              <a:gd name="connsiteY170" fmla="*/ 635218 h 6858000"/>
              <a:gd name="connsiteX171" fmla="*/ 239327 w 1605470"/>
              <a:gd name="connsiteY171" fmla="*/ 613763 h 6858000"/>
              <a:gd name="connsiteX172" fmla="*/ 225269 w 1605470"/>
              <a:gd name="connsiteY172" fmla="*/ 598582 h 6858000"/>
              <a:gd name="connsiteX173" fmla="*/ 224950 w 1605470"/>
              <a:gd name="connsiteY173" fmla="*/ 576846 h 6858000"/>
              <a:gd name="connsiteX174" fmla="*/ 239317 w 1605470"/>
              <a:gd name="connsiteY174" fmla="*/ 517614 h 6858000"/>
              <a:gd name="connsiteX175" fmla="*/ 219064 w 1605470"/>
              <a:gd name="connsiteY175" fmla="*/ 469651 h 6858000"/>
              <a:gd name="connsiteX176" fmla="*/ 195012 w 1605470"/>
              <a:gd name="connsiteY176" fmla="*/ 448559 h 6858000"/>
              <a:gd name="connsiteX177" fmla="*/ 201434 w 1605470"/>
              <a:gd name="connsiteY177" fmla="*/ 441529 h 6858000"/>
              <a:gd name="connsiteX178" fmla="*/ 200655 w 1605470"/>
              <a:gd name="connsiteY178" fmla="*/ 428927 h 6858000"/>
              <a:gd name="connsiteX179" fmla="*/ 190059 w 1605470"/>
              <a:gd name="connsiteY179" fmla="*/ 430161 h 6858000"/>
              <a:gd name="connsiteX180" fmla="*/ 167079 w 1605470"/>
              <a:gd name="connsiteY180" fmla="*/ 367211 h 6858000"/>
              <a:gd name="connsiteX181" fmla="*/ 124571 w 1605470"/>
              <a:gd name="connsiteY181" fmla="*/ 302178 h 6858000"/>
              <a:gd name="connsiteX182" fmla="*/ 103243 w 1605470"/>
              <a:gd name="connsiteY182" fmla="*/ 211375 h 6858000"/>
              <a:gd name="connsiteX183" fmla="*/ 94571 w 1605470"/>
              <a:gd name="connsiteY183" fmla="*/ 184179 h 6858000"/>
              <a:gd name="connsiteX184" fmla="*/ 13437 w 1605470"/>
              <a:gd name="connsiteY184" fmla="*/ 19287 h 6858000"/>
              <a:gd name="connsiteX185" fmla="*/ 0 w 1605470"/>
              <a:gd name="connsiteY185"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2475 w 1605470"/>
              <a:gd name="connsiteY162" fmla="*/ 1002093 h 6858000"/>
              <a:gd name="connsiteX163" fmla="*/ 320445 w 1605470"/>
              <a:gd name="connsiteY163" fmla="*/ 932283 h 6858000"/>
              <a:gd name="connsiteX164" fmla="*/ 322681 w 1605470"/>
              <a:gd name="connsiteY164" fmla="*/ 915925 h 6858000"/>
              <a:gd name="connsiteX165" fmla="*/ 315310 w 1605470"/>
              <a:gd name="connsiteY165" fmla="*/ 896999 h 6858000"/>
              <a:gd name="connsiteX166" fmla="*/ 284718 w 1605470"/>
              <a:gd name="connsiteY166" fmla="*/ 821517 h 6858000"/>
              <a:gd name="connsiteX167" fmla="*/ 263668 w 1605470"/>
              <a:gd name="connsiteY167" fmla="*/ 751353 h 6858000"/>
              <a:gd name="connsiteX168" fmla="*/ 254540 w 1605470"/>
              <a:gd name="connsiteY168" fmla="*/ 741965 h 6858000"/>
              <a:gd name="connsiteX169" fmla="*/ 248897 w 1605470"/>
              <a:gd name="connsiteY169" fmla="*/ 681659 h 6858000"/>
              <a:gd name="connsiteX170" fmla="*/ 234316 w 1605470"/>
              <a:gd name="connsiteY170" fmla="*/ 635218 h 6858000"/>
              <a:gd name="connsiteX171" fmla="*/ 239327 w 1605470"/>
              <a:gd name="connsiteY171" fmla="*/ 613763 h 6858000"/>
              <a:gd name="connsiteX172" fmla="*/ 225269 w 1605470"/>
              <a:gd name="connsiteY172" fmla="*/ 598582 h 6858000"/>
              <a:gd name="connsiteX173" fmla="*/ 224950 w 1605470"/>
              <a:gd name="connsiteY173" fmla="*/ 576846 h 6858000"/>
              <a:gd name="connsiteX174" fmla="*/ 204576 w 1605470"/>
              <a:gd name="connsiteY174" fmla="*/ 530055 h 6858000"/>
              <a:gd name="connsiteX175" fmla="*/ 219064 w 1605470"/>
              <a:gd name="connsiteY175" fmla="*/ 469651 h 6858000"/>
              <a:gd name="connsiteX176" fmla="*/ 195012 w 1605470"/>
              <a:gd name="connsiteY176" fmla="*/ 448559 h 6858000"/>
              <a:gd name="connsiteX177" fmla="*/ 201434 w 1605470"/>
              <a:gd name="connsiteY177" fmla="*/ 441529 h 6858000"/>
              <a:gd name="connsiteX178" fmla="*/ 200655 w 1605470"/>
              <a:gd name="connsiteY178" fmla="*/ 428927 h 6858000"/>
              <a:gd name="connsiteX179" fmla="*/ 190059 w 1605470"/>
              <a:gd name="connsiteY179" fmla="*/ 430161 h 6858000"/>
              <a:gd name="connsiteX180" fmla="*/ 167079 w 1605470"/>
              <a:gd name="connsiteY180" fmla="*/ 367211 h 6858000"/>
              <a:gd name="connsiteX181" fmla="*/ 124571 w 1605470"/>
              <a:gd name="connsiteY181" fmla="*/ 302178 h 6858000"/>
              <a:gd name="connsiteX182" fmla="*/ 103243 w 1605470"/>
              <a:gd name="connsiteY182" fmla="*/ 211375 h 6858000"/>
              <a:gd name="connsiteX183" fmla="*/ 94571 w 1605470"/>
              <a:gd name="connsiteY183" fmla="*/ 184179 h 6858000"/>
              <a:gd name="connsiteX184" fmla="*/ 13437 w 1605470"/>
              <a:gd name="connsiteY184" fmla="*/ 19287 h 6858000"/>
              <a:gd name="connsiteX185" fmla="*/ 0 w 1605470"/>
              <a:gd name="connsiteY185"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0445 w 1605470"/>
              <a:gd name="connsiteY162" fmla="*/ 932283 h 6858000"/>
              <a:gd name="connsiteX163" fmla="*/ 322681 w 1605470"/>
              <a:gd name="connsiteY163" fmla="*/ 915925 h 6858000"/>
              <a:gd name="connsiteX164" fmla="*/ 315310 w 1605470"/>
              <a:gd name="connsiteY164" fmla="*/ 896999 h 6858000"/>
              <a:gd name="connsiteX165" fmla="*/ 284718 w 1605470"/>
              <a:gd name="connsiteY165" fmla="*/ 821517 h 6858000"/>
              <a:gd name="connsiteX166" fmla="*/ 263668 w 1605470"/>
              <a:gd name="connsiteY166" fmla="*/ 751353 h 6858000"/>
              <a:gd name="connsiteX167" fmla="*/ 254540 w 1605470"/>
              <a:gd name="connsiteY167" fmla="*/ 741965 h 6858000"/>
              <a:gd name="connsiteX168" fmla="*/ 248897 w 1605470"/>
              <a:gd name="connsiteY168" fmla="*/ 681659 h 6858000"/>
              <a:gd name="connsiteX169" fmla="*/ 234316 w 1605470"/>
              <a:gd name="connsiteY169" fmla="*/ 635218 h 6858000"/>
              <a:gd name="connsiteX170" fmla="*/ 239327 w 1605470"/>
              <a:gd name="connsiteY170" fmla="*/ 613763 h 6858000"/>
              <a:gd name="connsiteX171" fmla="*/ 225269 w 1605470"/>
              <a:gd name="connsiteY171" fmla="*/ 598582 h 6858000"/>
              <a:gd name="connsiteX172" fmla="*/ 224950 w 1605470"/>
              <a:gd name="connsiteY172" fmla="*/ 576846 h 6858000"/>
              <a:gd name="connsiteX173" fmla="*/ 204576 w 1605470"/>
              <a:gd name="connsiteY173" fmla="*/ 530055 h 6858000"/>
              <a:gd name="connsiteX174" fmla="*/ 219064 w 1605470"/>
              <a:gd name="connsiteY174" fmla="*/ 469651 h 6858000"/>
              <a:gd name="connsiteX175" fmla="*/ 195012 w 1605470"/>
              <a:gd name="connsiteY175" fmla="*/ 448559 h 6858000"/>
              <a:gd name="connsiteX176" fmla="*/ 201434 w 1605470"/>
              <a:gd name="connsiteY176" fmla="*/ 441529 h 6858000"/>
              <a:gd name="connsiteX177" fmla="*/ 200655 w 1605470"/>
              <a:gd name="connsiteY177" fmla="*/ 428927 h 6858000"/>
              <a:gd name="connsiteX178" fmla="*/ 190059 w 1605470"/>
              <a:gd name="connsiteY178" fmla="*/ 430161 h 6858000"/>
              <a:gd name="connsiteX179" fmla="*/ 167079 w 1605470"/>
              <a:gd name="connsiteY179" fmla="*/ 367211 h 6858000"/>
              <a:gd name="connsiteX180" fmla="*/ 124571 w 1605470"/>
              <a:gd name="connsiteY180" fmla="*/ 302178 h 6858000"/>
              <a:gd name="connsiteX181" fmla="*/ 103243 w 1605470"/>
              <a:gd name="connsiteY181" fmla="*/ 211375 h 6858000"/>
              <a:gd name="connsiteX182" fmla="*/ 94571 w 1605470"/>
              <a:gd name="connsiteY182" fmla="*/ 184179 h 6858000"/>
              <a:gd name="connsiteX183" fmla="*/ 13437 w 1605470"/>
              <a:gd name="connsiteY183" fmla="*/ 19287 h 6858000"/>
              <a:gd name="connsiteX184" fmla="*/ 0 w 1605470"/>
              <a:gd name="connsiteY18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18989 w 1605470"/>
              <a:gd name="connsiteY161" fmla="*/ 1016103 h 6858000"/>
              <a:gd name="connsiteX162" fmla="*/ 320445 w 1605470"/>
              <a:gd name="connsiteY162" fmla="*/ 932283 h 6858000"/>
              <a:gd name="connsiteX163" fmla="*/ 322681 w 1605470"/>
              <a:gd name="connsiteY163" fmla="*/ 915925 h 6858000"/>
              <a:gd name="connsiteX164" fmla="*/ 315310 w 1605470"/>
              <a:gd name="connsiteY164" fmla="*/ 896999 h 6858000"/>
              <a:gd name="connsiteX165" fmla="*/ 284718 w 1605470"/>
              <a:gd name="connsiteY165" fmla="*/ 821517 h 6858000"/>
              <a:gd name="connsiteX166" fmla="*/ 263668 w 1605470"/>
              <a:gd name="connsiteY166" fmla="*/ 751353 h 6858000"/>
              <a:gd name="connsiteX167" fmla="*/ 254540 w 1605470"/>
              <a:gd name="connsiteY167" fmla="*/ 741965 h 6858000"/>
              <a:gd name="connsiteX168" fmla="*/ 248897 w 1605470"/>
              <a:gd name="connsiteY168" fmla="*/ 681659 h 6858000"/>
              <a:gd name="connsiteX169" fmla="*/ 234316 w 1605470"/>
              <a:gd name="connsiteY169" fmla="*/ 635218 h 6858000"/>
              <a:gd name="connsiteX170" fmla="*/ 239327 w 1605470"/>
              <a:gd name="connsiteY170" fmla="*/ 613763 h 6858000"/>
              <a:gd name="connsiteX171" fmla="*/ 225269 w 1605470"/>
              <a:gd name="connsiteY171" fmla="*/ 598582 h 6858000"/>
              <a:gd name="connsiteX172" fmla="*/ 224950 w 1605470"/>
              <a:gd name="connsiteY172" fmla="*/ 576846 h 6858000"/>
              <a:gd name="connsiteX173" fmla="*/ 204576 w 1605470"/>
              <a:gd name="connsiteY173" fmla="*/ 530055 h 6858000"/>
              <a:gd name="connsiteX174" fmla="*/ 219064 w 1605470"/>
              <a:gd name="connsiteY174" fmla="*/ 469651 h 6858000"/>
              <a:gd name="connsiteX175" fmla="*/ 195012 w 1605470"/>
              <a:gd name="connsiteY175" fmla="*/ 448559 h 6858000"/>
              <a:gd name="connsiteX176" fmla="*/ 201434 w 1605470"/>
              <a:gd name="connsiteY176" fmla="*/ 441529 h 6858000"/>
              <a:gd name="connsiteX177" fmla="*/ 200655 w 1605470"/>
              <a:gd name="connsiteY177" fmla="*/ 428927 h 6858000"/>
              <a:gd name="connsiteX178" fmla="*/ 190059 w 1605470"/>
              <a:gd name="connsiteY178" fmla="*/ 430161 h 6858000"/>
              <a:gd name="connsiteX179" fmla="*/ 167079 w 1605470"/>
              <a:gd name="connsiteY179" fmla="*/ 367211 h 6858000"/>
              <a:gd name="connsiteX180" fmla="*/ 124571 w 1605470"/>
              <a:gd name="connsiteY180" fmla="*/ 302178 h 6858000"/>
              <a:gd name="connsiteX181" fmla="*/ 103243 w 1605470"/>
              <a:gd name="connsiteY181" fmla="*/ 211375 h 6858000"/>
              <a:gd name="connsiteX182" fmla="*/ 94571 w 1605470"/>
              <a:gd name="connsiteY182" fmla="*/ 184179 h 6858000"/>
              <a:gd name="connsiteX183" fmla="*/ 13437 w 1605470"/>
              <a:gd name="connsiteY183" fmla="*/ 19287 h 6858000"/>
              <a:gd name="connsiteX184" fmla="*/ 0 w 1605470"/>
              <a:gd name="connsiteY18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18989 w 1605470"/>
              <a:gd name="connsiteY161" fmla="*/ 1016103 h 6858000"/>
              <a:gd name="connsiteX162" fmla="*/ 320445 w 1605470"/>
              <a:gd name="connsiteY162" fmla="*/ 932283 h 6858000"/>
              <a:gd name="connsiteX163" fmla="*/ 322681 w 1605470"/>
              <a:gd name="connsiteY163" fmla="*/ 915925 h 6858000"/>
              <a:gd name="connsiteX164" fmla="*/ 315310 w 1605470"/>
              <a:gd name="connsiteY164" fmla="*/ 896999 h 6858000"/>
              <a:gd name="connsiteX165" fmla="*/ 284718 w 1605470"/>
              <a:gd name="connsiteY165" fmla="*/ 821517 h 6858000"/>
              <a:gd name="connsiteX166" fmla="*/ 263668 w 1605470"/>
              <a:gd name="connsiteY166" fmla="*/ 751353 h 6858000"/>
              <a:gd name="connsiteX167" fmla="*/ 263226 w 1605470"/>
              <a:gd name="connsiteY167" fmla="*/ 721230 h 6858000"/>
              <a:gd name="connsiteX168" fmla="*/ 248897 w 1605470"/>
              <a:gd name="connsiteY168" fmla="*/ 681659 h 6858000"/>
              <a:gd name="connsiteX169" fmla="*/ 234316 w 1605470"/>
              <a:gd name="connsiteY169" fmla="*/ 635218 h 6858000"/>
              <a:gd name="connsiteX170" fmla="*/ 239327 w 1605470"/>
              <a:gd name="connsiteY170" fmla="*/ 613763 h 6858000"/>
              <a:gd name="connsiteX171" fmla="*/ 225269 w 1605470"/>
              <a:gd name="connsiteY171" fmla="*/ 598582 h 6858000"/>
              <a:gd name="connsiteX172" fmla="*/ 224950 w 1605470"/>
              <a:gd name="connsiteY172" fmla="*/ 576846 h 6858000"/>
              <a:gd name="connsiteX173" fmla="*/ 204576 w 1605470"/>
              <a:gd name="connsiteY173" fmla="*/ 530055 h 6858000"/>
              <a:gd name="connsiteX174" fmla="*/ 219064 w 1605470"/>
              <a:gd name="connsiteY174" fmla="*/ 469651 h 6858000"/>
              <a:gd name="connsiteX175" fmla="*/ 195012 w 1605470"/>
              <a:gd name="connsiteY175" fmla="*/ 448559 h 6858000"/>
              <a:gd name="connsiteX176" fmla="*/ 201434 w 1605470"/>
              <a:gd name="connsiteY176" fmla="*/ 441529 h 6858000"/>
              <a:gd name="connsiteX177" fmla="*/ 200655 w 1605470"/>
              <a:gd name="connsiteY177" fmla="*/ 428927 h 6858000"/>
              <a:gd name="connsiteX178" fmla="*/ 190059 w 1605470"/>
              <a:gd name="connsiteY178" fmla="*/ 430161 h 6858000"/>
              <a:gd name="connsiteX179" fmla="*/ 167079 w 1605470"/>
              <a:gd name="connsiteY179" fmla="*/ 367211 h 6858000"/>
              <a:gd name="connsiteX180" fmla="*/ 124571 w 1605470"/>
              <a:gd name="connsiteY180" fmla="*/ 302178 h 6858000"/>
              <a:gd name="connsiteX181" fmla="*/ 103243 w 1605470"/>
              <a:gd name="connsiteY181" fmla="*/ 211375 h 6858000"/>
              <a:gd name="connsiteX182" fmla="*/ 94571 w 1605470"/>
              <a:gd name="connsiteY182" fmla="*/ 184179 h 6858000"/>
              <a:gd name="connsiteX183" fmla="*/ 13437 w 1605470"/>
              <a:gd name="connsiteY183" fmla="*/ 19287 h 6858000"/>
              <a:gd name="connsiteX184" fmla="*/ 0 w 1605470"/>
              <a:gd name="connsiteY18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61783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18989 w 1605470"/>
              <a:gd name="connsiteY161" fmla="*/ 1016103 h 6858000"/>
              <a:gd name="connsiteX162" fmla="*/ 320445 w 1605470"/>
              <a:gd name="connsiteY162" fmla="*/ 932283 h 6858000"/>
              <a:gd name="connsiteX163" fmla="*/ 322681 w 1605470"/>
              <a:gd name="connsiteY163" fmla="*/ 915925 h 6858000"/>
              <a:gd name="connsiteX164" fmla="*/ 315310 w 1605470"/>
              <a:gd name="connsiteY164" fmla="*/ 896999 h 6858000"/>
              <a:gd name="connsiteX165" fmla="*/ 284718 w 1605470"/>
              <a:gd name="connsiteY165" fmla="*/ 821517 h 6858000"/>
              <a:gd name="connsiteX166" fmla="*/ 263668 w 1605470"/>
              <a:gd name="connsiteY166" fmla="*/ 751353 h 6858000"/>
              <a:gd name="connsiteX167" fmla="*/ 263226 w 1605470"/>
              <a:gd name="connsiteY167" fmla="*/ 721230 h 6858000"/>
              <a:gd name="connsiteX168" fmla="*/ 248897 w 1605470"/>
              <a:gd name="connsiteY168" fmla="*/ 681659 h 6858000"/>
              <a:gd name="connsiteX169" fmla="*/ 234316 w 1605470"/>
              <a:gd name="connsiteY169" fmla="*/ 635218 h 6858000"/>
              <a:gd name="connsiteX170" fmla="*/ 239327 w 1605470"/>
              <a:gd name="connsiteY170" fmla="*/ 613763 h 6858000"/>
              <a:gd name="connsiteX171" fmla="*/ 225269 w 1605470"/>
              <a:gd name="connsiteY171" fmla="*/ 598582 h 6858000"/>
              <a:gd name="connsiteX172" fmla="*/ 224950 w 1605470"/>
              <a:gd name="connsiteY172" fmla="*/ 576846 h 6858000"/>
              <a:gd name="connsiteX173" fmla="*/ 204576 w 1605470"/>
              <a:gd name="connsiteY173" fmla="*/ 530055 h 6858000"/>
              <a:gd name="connsiteX174" fmla="*/ 219064 w 1605470"/>
              <a:gd name="connsiteY174" fmla="*/ 469651 h 6858000"/>
              <a:gd name="connsiteX175" fmla="*/ 195012 w 1605470"/>
              <a:gd name="connsiteY175" fmla="*/ 448559 h 6858000"/>
              <a:gd name="connsiteX176" fmla="*/ 201434 w 1605470"/>
              <a:gd name="connsiteY176" fmla="*/ 441529 h 6858000"/>
              <a:gd name="connsiteX177" fmla="*/ 200655 w 1605470"/>
              <a:gd name="connsiteY177" fmla="*/ 428927 h 6858000"/>
              <a:gd name="connsiteX178" fmla="*/ 190059 w 1605470"/>
              <a:gd name="connsiteY178" fmla="*/ 430161 h 6858000"/>
              <a:gd name="connsiteX179" fmla="*/ 167079 w 1605470"/>
              <a:gd name="connsiteY179" fmla="*/ 367211 h 6858000"/>
              <a:gd name="connsiteX180" fmla="*/ 124571 w 1605470"/>
              <a:gd name="connsiteY180" fmla="*/ 302178 h 6858000"/>
              <a:gd name="connsiteX181" fmla="*/ 103243 w 1605470"/>
              <a:gd name="connsiteY181" fmla="*/ 211375 h 6858000"/>
              <a:gd name="connsiteX182" fmla="*/ 94571 w 1605470"/>
              <a:gd name="connsiteY182" fmla="*/ 184179 h 6858000"/>
              <a:gd name="connsiteX183" fmla="*/ 13437 w 1605470"/>
              <a:gd name="connsiteY183" fmla="*/ 19287 h 6858000"/>
              <a:gd name="connsiteX184" fmla="*/ 0 w 1605470"/>
              <a:gd name="connsiteY18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22815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61783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18989 w 1605470"/>
              <a:gd name="connsiteY161" fmla="*/ 1016103 h 6858000"/>
              <a:gd name="connsiteX162" fmla="*/ 320445 w 1605470"/>
              <a:gd name="connsiteY162" fmla="*/ 932283 h 6858000"/>
              <a:gd name="connsiteX163" fmla="*/ 322681 w 1605470"/>
              <a:gd name="connsiteY163" fmla="*/ 915925 h 6858000"/>
              <a:gd name="connsiteX164" fmla="*/ 315310 w 1605470"/>
              <a:gd name="connsiteY164" fmla="*/ 896999 h 6858000"/>
              <a:gd name="connsiteX165" fmla="*/ 284718 w 1605470"/>
              <a:gd name="connsiteY165" fmla="*/ 821517 h 6858000"/>
              <a:gd name="connsiteX166" fmla="*/ 263668 w 1605470"/>
              <a:gd name="connsiteY166" fmla="*/ 751353 h 6858000"/>
              <a:gd name="connsiteX167" fmla="*/ 263226 w 1605470"/>
              <a:gd name="connsiteY167" fmla="*/ 721230 h 6858000"/>
              <a:gd name="connsiteX168" fmla="*/ 248897 w 1605470"/>
              <a:gd name="connsiteY168" fmla="*/ 681659 h 6858000"/>
              <a:gd name="connsiteX169" fmla="*/ 234316 w 1605470"/>
              <a:gd name="connsiteY169" fmla="*/ 635218 h 6858000"/>
              <a:gd name="connsiteX170" fmla="*/ 239327 w 1605470"/>
              <a:gd name="connsiteY170" fmla="*/ 613763 h 6858000"/>
              <a:gd name="connsiteX171" fmla="*/ 225269 w 1605470"/>
              <a:gd name="connsiteY171" fmla="*/ 598582 h 6858000"/>
              <a:gd name="connsiteX172" fmla="*/ 224950 w 1605470"/>
              <a:gd name="connsiteY172" fmla="*/ 576846 h 6858000"/>
              <a:gd name="connsiteX173" fmla="*/ 204576 w 1605470"/>
              <a:gd name="connsiteY173" fmla="*/ 530055 h 6858000"/>
              <a:gd name="connsiteX174" fmla="*/ 219064 w 1605470"/>
              <a:gd name="connsiteY174" fmla="*/ 469651 h 6858000"/>
              <a:gd name="connsiteX175" fmla="*/ 195012 w 1605470"/>
              <a:gd name="connsiteY175" fmla="*/ 448559 h 6858000"/>
              <a:gd name="connsiteX176" fmla="*/ 201434 w 1605470"/>
              <a:gd name="connsiteY176" fmla="*/ 441529 h 6858000"/>
              <a:gd name="connsiteX177" fmla="*/ 200655 w 1605470"/>
              <a:gd name="connsiteY177" fmla="*/ 428927 h 6858000"/>
              <a:gd name="connsiteX178" fmla="*/ 190059 w 1605470"/>
              <a:gd name="connsiteY178" fmla="*/ 430161 h 6858000"/>
              <a:gd name="connsiteX179" fmla="*/ 167079 w 1605470"/>
              <a:gd name="connsiteY179" fmla="*/ 367211 h 6858000"/>
              <a:gd name="connsiteX180" fmla="*/ 124571 w 1605470"/>
              <a:gd name="connsiteY180" fmla="*/ 302178 h 6858000"/>
              <a:gd name="connsiteX181" fmla="*/ 103243 w 1605470"/>
              <a:gd name="connsiteY181" fmla="*/ 211375 h 6858000"/>
              <a:gd name="connsiteX182" fmla="*/ 94571 w 1605470"/>
              <a:gd name="connsiteY182" fmla="*/ 184179 h 6858000"/>
              <a:gd name="connsiteX183" fmla="*/ 13437 w 1605470"/>
              <a:gd name="connsiteY183" fmla="*/ 19287 h 6858000"/>
              <a:gd name="connsiteX184" fmla="*/ 0 w 1605470"/>
              <a:gd name="connsiteY18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22815 w 1605470"/>
              <a:gd name="connsiteY131" fmla="*/ 2762989 h 6858000"/>
              <a:gd name="connsiteX132" fmla="*/ 571733 w 1605470"/>
              <a:gd name="connsiteY132" fmla="*/ 2554718 h 6858000"/>
              <a:gd name="connsiteX133" fmla="*/ 551827 w 1605470"/>
              <a:gd name="connsiteY133" fmla="*/ 2485734 h 6858000"/>
              <a:gd name="connsiteX134" fmla="*/ 542550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61783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18989 w 1605470"/>
              <a:gd name="connsiteY161" fmla="*/ 1016103 h 6858000"/>
              <a:gd name="connsiteX162" fmla="*/ 320445 w 1605470"/>
              <a:gd name="connsiteY162" fmla="*/ 932283 h 6858000"/>
              <a:gd name="connsiteX163" fmla="*/ 322681 w 1605470"/>
              <a:gd name="connsiteY163" fmla="*/ 915925 h 6858000"/>
              <a:gd name="connsiteX164" fmla="*/ 315310 w 1605470"/>
              <a:gd name="connsiteY164" fmla="*/ 896999 h 6858000"/>
              <a:gd name="connsiteX165" fmla="*/ 284718 w 1605470"/>
              <a:gd name="connsiteY165" fmla="*/ 821517 h 6858000"/>
              <a:gd name="connsiteX166" fmla="*/ 263668 w 1605470"/>
              <a:gd name="connsiteY166" fmla="*/ 751353 h 6858000"/>
              <a:gd name="connsiteX167" fmla="*/ 263226 w 1605470"/>
              <a:gd name="connsiteY167" fmla="*/ 721230 h 6858000"/>
              <a:gd name="connsiteX168" fmla="*/ 248897 w 1605470"/>
              <a:gd name="connsiteY168" fmla="*/ 681659 h 6858000"/>
              <a:gd name="connsiteX169" fmla="*/ 234316 w 1605470"/>
              <a:gd name="connsiteY169" fmla="*/ 635218 h 6858000"/>
              <a:gd name="connsiteX170" fmla="*/ 239327 w 1605470"/>
              <a:gd name="connsiteY170" fmla="*/ 613763 h 6858000"/>
              <a:gd name="connsiteX171" fmla="*/ 225269 w 1605470"/>
              <a:gd name="connsiteY171" fmla="*/ 598582 h 6858000"/>
              <a:gd name="connsiteX172" fmla="*/ 224950 w 1605470"/>
              <a:gd name="connsiteY172" fmla="*/ 576846 h 6858000"/>
              <a:gd name="connsiteX173" fmla="*/ 204576 w 1605470"/>
              <a:gd name="connsiteY173" fmla="*/ 530055 h 6858000"/>
              <a:gd name="connsiteX174" fmla="*/ 219064 w 1605470"/>
              <a:gd name="connsiteY174" fmla="*/ 469651 h 6858000"/>
              <a:gd name="connsiteX175" fmla="*/ 195012 w 1605470"/>
              <a:gd name="connsiteY175" fmla="*/ 448559 h 6858000"/>
              <a:gd name="connsiteX176" fmla="*/ 201434 w 1605470"/>
              <a:gd name="connsiteY176" fmla="*/ 441529 h 6858000"/>
              <a:gd name="connsiteX177" fmla="*/ 200655 w 1605470"/>
              <a:gd name="connsiteY177" fmla="*/ 428927 h 6858000"/>
              <a:gd name="connsiteX178" fmla="*/ 190059 w 1605470"/>
              <a:gd name="connsiteY178" fmla="*/ 430161 h 6858000"/>
              <a:gd name="connsiteX179" fmla="*/ 167079 w 1605470"/>
              <a:gd name="connsiteY179" fmla="*/ 367211 h 6858000"/>
              <a:gd name="connsiteX180" fmla="*/ 124571 w 1605470"/>
              <a:gd name="connsiteY180" fmla="*/ 302178 h 6858000"/>
              <a:gd name="connsiteX181" fmla="*/ 103243 w 1605470"/>
              <a:gd name="connsiteY181" fmla="*/ 211375 h 6858000"/>
              <a:gd name="connsiteX182" fmla="*/ 94571 w 1605470"/>
              <a:gd name="connsiteY182" fmla="*/ 184179 h 6858000"/>
              <a:gd name="connsiteX183" fmla="*/ 13437 w 1605470"/>
              <a:gd name="connsiteY183" fmla="*/ 19287 h 6858000"/>
              <a:gd name="connsiteX184" fmla="*/ 0 w 1605470"/>
              <a:gd name="connsiteY18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22815 w 1605470"/>
              <a:gd name="connsiteY131" fmla="*/ 2762989 h 6858000"/>
              <a:gd name="connsiteX132" fmla="*/ 571733 w 1605470"/>
              <a:gd name="connsiteY132" fmla="*/ 2554718 h 6858000"/>
              <a:gd name="connsiteX133" fmla="*/ 551827 w 1605470"/>
              <a:gd name="connsiteY133" fmla="*/ 2485734 h 6858000"/>
              <a:gd name="connsiteX134" fmla="*/ 542550 w 1605470"/>
              <a:gd name="connsiteY134" fmla="*/ 2447068 h 6858000"/>
              <a:gd name="connsiteX135" fmla="*/ 529511 w 1605470"/>
              <a:gd name="connsiteY135" fmla="*/ 2425819 h 6858000"/>
              <a:gd name="connsiteX136" fmla="*/ 528878 w 1605470"/>
              <a:gd name="connsiteY136" fmla="*/ 2408971 h 6858000"/>
              <a:gd name="connsiteX137" fmla="*/ 535510 w 1605470"/>
              <a:gd name="connsiteY137" fmla="*/ 2402874 h 6858000"/>
              <a:gd name="connsiteX138" fmla="*/ 538122 w 1605470"/>
              <a:gd name="connsiteY138" fmla="*/ 2381443 h 6858000"/>
              <a:gd name="connsiteX139" fmla="*/ 514451 w 1605470"/>
              <a:gd name="connsiteY139" fmla="*/ 2261920 h 6858000"/>
              <a:gd name="connsiteX140" fmla="*/ 486968 w 1605470"/>
              <a:gd name="connsiteY140" fmla="*/ 2182937 h 6858000"/>
              <a:gd name="connsiteX141" fmla="*/ 488555 w 1605470"/>
              <a:gd name="connsiteY141" fmla="*/ 2155135 h 6858000"/>
              <a:gd name="connsiteX142" fmla="*/ 486013 w 1605470"/>
              <a:gd name="connsiteY142" fmla="*/ 2118008 h 6858000"/>
              <a:gd name="connsiteX143" fmla="*/ 487006 w 1605470"/>
              <a:gd name="connsiteY143" fmla="*/ 2050531 h 6858000"/>
              <a:gd name="connsiteX144" fmla="*/ 478812 w 1605470"/>
              <a:gd name="connsiteY144" fmla="*/ 1963269 h 6858000"/>
              <a:gd name="connsiteX145" fmla="*/ 442619 w 1605470"/>
              <a:gd name="connsiteY145" fmla="*/ 1910499 h 6858000"/>
              <a:gd name="connsiteX146" fmla="*/ 446785 w 1605470"/>
              <a:gd name="connsiteY146" fmla="*/ 1903212 h 6858000"/>
              <a:gd name="connsiteX147" fmla="*/ 436547 w 1605470"/>
              <a:gd name="connsiteY147" fmla="*/ 1861531 h 6858000"/>
              <a:gd name="connsiteX148" fmla="*/ 390346 w 1605470"/>
              <a:gd name="connsiteY148" fmla="*/ 1732919 h 6858000"/>
              <a:gd name="connsiteX149" fmla="*/ 362657 w 1605470"/>
              <a:gd name="connsiteY149" fmla="*/ 1663540 h 6858000"/>
              <a:gd name="connsiteX150" fmla="*/ 361783 w 1605470"/>
              <a:gd name="connsiteY150" fmla="*/ 1615777 h 6858000"/>
              <a:gd name="connsiteX151" fmla="*/ 342578 w 1605470"/>
              <a:gd name="connsiteY151" fmla="*/ 1563678 h 6858000"/>
              <a:gd name="connsiteX152" fmla="*/ 355658 w 1605470"/>
              <a:gd name="connsiteY152" fmla="*/ 1519474 h 6858000"/>
              <a:gd name="connsiteX153" fmla="*/ 348400 w 1605470"/>
              <a:gd name="connsiteY153" fmla="*/ 1477995 h 6858000"/>
              <a:gd name="connsiteX154" fmla="*/ 334485 w 1605470"/>
              <a:gd name="connsiteY154" fmla="*/ 1373769 h 6858000"/>
              <a:gd name="connsiteX155" fmla="*/ 342792 w 1605470"/>
              <a:gd name="connsiteY155" fmla="*/ 1307086 h 6858000"/>
              <a:gd name="connsiteX156" fmla="*/ 343980 w 1605470"/>
              <a:gd name="connsiteY156" fmla="*/ 1189033 h 6858000"/>
              <a:gd name="connsiteX157" fmla="*/ 348665 w 1605470"/>
              <a:gd name="connsiteY157" fmla="*/ 1168288 h 6858000"/>
              <a:gd name="connsiteX158" fmla="*/ 340947 w 1605470"/>
              <a:gd name="connsiteY158" fmla="*/ 1142577 h 6858000"/>
              <a:gd name="connsiteX159" fmla="*/ 330253 w 1605470"/>
              <a:gd name="connsiteY159" fmla="*/ 1088484 h 6858000"/>
              <a:gd name="connsiteX160" fmla="*/ 318989 w 1605470"/>
              <a:gd name="connsiteY160" fmla="*/ 1016103 h 6858000"/>
              <a:gd name="connsiteX161" fmla="*/ 320445 w 1605470"/>
              <a:gd name="connsiteY161" fmla="*/ 932283 h 6858000"/>
              <a:gd name="connsiteX162" fmla="*/ 322681 w 1605470"/>
              <a:gd name="connsiteY162" fmla="*/ 915925 h 6858000"/>
              <a:gd name="connsiteX163" fmla="*/ 315310 w 1605470"/>
              <a:gd name="connsiteY163" fmla="*/ 896999 h 6858000"/>
              <a:gd name="connsiteX164" fmla="*/ 284718 w 1605470"/>
              <a:gd name="connsiteY164" fmla="*/ 821517 h 6858000"/>
              <a:gd name="connsiteX165" fmla="*/ 263668 w 1605470"/>
              <a:gd name="connsiteY165" fmla="*/ 751353 h 6858000"/>
              <a:gd name="connsiteX166" fmla="*/ 263226 w 1605470"/>
              <a:gd name="connsiteY166" fmla="*/ 721230 h 6858000"/>
              <a:gd name="connsiteX167" fmla="*/ 248897 w 1605470"/>
              <a:gd name="connsiteY167" fmla="*/ 681659 h 6858000"/>
              <a:gd name="connsiteX168" fmla="*/ 234316 w 1605470"/>
              <a:gd name="connsiteY168" fmla="*/ 635218 h 6858000"/>
              <a:gd name="connsiteX169" fmla="*/ 239327 w 1605470"/>
              <a:gd name="connsiteY169" fmla="*/ 613763 h 6858000"/>
              <a:gd name="connsiteX170" fmla="*/ 225269 w 1605470"/>
              <a:gd name="connsiteY170" fmla="*/ 598582 h 6858000"/>
              <a:gd name="connsiteX171" fmla="*/ 224950 w 1605470"/>
              <a:gd name="connsiteY171" fmla="*/ 576846 h 6858000"/>
              <a:gd name="connsiteX172" fmla="*/ 204576 w 1605470"/>
              <a:gd name="connsiteY172" fmla="*/ 530055 h 6858000"/>
              <a:gd name="connsiteX173" fmla="*/ 219064 w 1605470"/>
              <a:gd name="connsiteY173" fmla="*/ 469651 h 6858000"/>
              <a:gd name="connsiteX174" fmla="*/ 195012 w 1605470"/>
              <a:gd name="connsiteY174" fmla="*/ 448559 h 6858000"/>
              <a:gd name="connsiteX175" fmla="*/ 201434 w 1605470"/>
              <a:gd name="connsiteY175" fmla="*/ 441529 h 6858000"/>
              <a:gd name="connsiteX176" fmla="*/ 200655 w 1605470"/>
              <a:gd name="connsiteY176" fmla="*/ 428927 h 6858000"/>
              <a:gd name="connsiteX177" fmla="*/ 190059 w 1605470"/>
              <a:gd name="connsiteY177" fmla="*/ 430161 h 6858000"/>
              <a:gd name="connsiteX178" fmla="*/ 167079 w 1605470"/>
              <a:gd name="connsiteY178" fmla="*/ 367211 h 6858000"/>
              <a:gd name="connsiteX179" fmla="*/ 124571 w 1605470"/>
              <a:gd name="connsiteY179" fmla="*/ 302178 h 6858000"/>
              <a:gd name="connsiteX180" fmla="*/ 103243 w 1605470"/>
              <a:gd name="connsiteY180" fmla="*/ 211375 h 6858000"/>
              <a:gd name="connsiteX181" fmla="*/ 94571 w 1605470"/>
              <a:gd name="connsiteY181" fmla="*/ 184179 h 6858000"/>
              <a:gd name="connsiteX182" fmla="*/ 13437 w 1605470"/>
              <a:gd name="connsiteY182" fmla="*/ 19287 h 6858000"/>
              <a:gd name="connsiteX183" fmla="*/ 0 w 1605470"/>
              <a:gd name="connsiteY18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22815 w 1605470"/>
              <a:gd name="connsiteY131" fmla="*/ 2762989 h 6858000"/>
              <a:gd name="connsiteX132" fmla="*/ 571733 w 1605470"/>
              <a:gd name="connsiteY132" fmla="*/ 2554718 h 6858000"/>
              <a:gd name="connsiteX133" fmla="*/ 551827 w 1605470"/>
              <a:gd name="connsiteY133" fmla="*/ 2485734 h 6858000"/>
              <a:gd name="connsiteX134" fmla="*/ 542550 w 1605470"/>
              <a:gd name="connsiteY134" fmla="*/ 2447068 h 6858000"/>
              <a:gd name="connsiteX135" fmla="*/ 529511 w 1605470"/>
              <a:gd name="connsiteY135" fmla="*/ 2425819 h 6858000"/>
              <a:gd name="connsiteX136" fmla="*/ 528878 w 1605470"/>
              <a:gd name="connsiteY136" fmla="*/ 2408971 h 6858000"/>
              <a:gd name="connsiteX137" fmla="*/ 535510 w 1605470"/>
              <a:gd name="connsiteY137" fmla="*/ 2402874 h 6858000"/>
              <a:gd name="connsiteX138" fmla="*/ 538122 w 1605470"/>
              <a:gd name="connsiteY138" fmla="*/ 2381443 h 6858000"/>
              <a:gd name="connsiteX139" fmla="*/ 514451 w 1605470"/>
              <a:gd name="connsiteY139" fmla="*/ 2261920 h 6858000"/>
              <a:gd name="connsiteX140" fmla="*/ 486968 w 1605470"/>
              <a:gd name="connsiteY140" fmla="*/ 2182937 h 6858000"/>
              <a:gd name="connsiteX141" fmla="*/ 488555 w 1605470"/>
              <a:gd name="connsiteY141" fmla="*/ 2155135 h 6858000"/>
              <a:gd name="connsiteX142" fmla="*/ 486013 w 1605470"/>
              <a:gd name="connsiteY142" fmla="*/ 2118008 h 6858000"/>
              <a:gd name="connsiteX143" fmla="*/ 487006 w 1605470"/>
              <a:gd name="connsiteY143" fmla="*/ 2050531 h 6858000"/>
              <a:gd name="connsiteX144" fmla="*/ 478812 w 1605470"/>
              <a:gd name="connsiteY144" fmla="*/ 1963269 h 6858000"/>
              <a:gd name="connsiteX145" fmla="*/ 442619 w 1605470"/>
              <a:gd name="connsiteY145" fmla="*/ 1910499 h 6858000"/>
              <a:gd name="connsiteX146" fmla="*/ 446785 w 1605470"/>
              <a:gd name="connsiteY146" fmla="*/ 1903212 h 6858000"/>
              <a:gd name="connsiteX147" fmla="*/ 436547 w 1605470"/>
              <a:gd name="connsiteY147" fmla="*/ 1861531 h 6858000"/>
              <a:gd name="connsiteX148" fmla="*/ 390346 w 1605470"/>
              <a:gd name="connsiteY148" fmla="*/ 1732919 h 6858000"/>
              <a:gd name="connsiteX149" fmla="*/ 362657 w 1605470"/>
              <a:gd name="connsiteY149" fmla="*/ 1663540 h 6858000"/>
              <a:gd name="connsiteX150" fmla="*/ 361783 w 1605470"/>
              <a:gd name="connsiteY150" fmla="*/ 1615777 h 6858000"/>
              <a:gd name="connsiteX151" fmla="*/ 342578 w 1605470"/>
              <a:gd name="connsiteY151" fmla="*/ 1563678 h 6858000"/>
              <a:gd name="connsiteX152" fmla="*/ 355658 w 1605470"/>
              <a:gd name="connsiteY152" fmla="*/ 1519474 h 6858000"/>
              <a:gd name="connsiteX153" fmla="*/ 348400 w 1605470"/>
              <a:gd name="connsiteY153" fmla="*/ 1477995 h 6858000"/>
              <a:gd name="connsiteX154" fmla="*/ 334485 w 1605470"/>
              <a:gd name="connsiteY154" fmla="*/ 1373769 h 6858000"/>
              <a:gd name="connsiteX155" fmla="*/ 342792 w 1605470"/>
              <a:gd name="connsiteY155" fmla="*/ 1307086 h 6858000"/>
              <a:gd name="connsiteX156" fmla="*/ 343980 w 1605470"/>
              <a:gd name="connsiteY156" fmla="*/ 1189033 h 6858000"/>
              <a:gd name="connsiteX157" fmla="*/ 348665 w 1605470"/>
              <a:gd name="connsiteY157" fmla="*/ 1168288 h 6858000"/>
              <a:gd name="connsiteX158" fmla="*/ 340947 w 1605470"/>
              <a:gd name="connsiteY158" fmla="*/ 1142577 h 6858000"/>
              <a:gd name="connsiteX159" fmla="*/ 330253 w 1605470"/>
              <a:gd name="connsiteY159" fmla="*/ 1088484 h 6858000"/>
              <a:gd name="connsiteX160" fmla="*/ 318989 w 1605470"/>
              <a:gd name="connsiteY160" fmla="*/ 1016103 h 6858000"/>
              <a:gd name="connsiteX161" fmla="*/ 320445 w 1605470"/>
              <a:gd name="connsiteY161" fmla="*/ 932283 h 6858000"/>
              <a:gd name="connsiteX162" fmla="*/ 322681 w 1605470"/>
              <a:gd name="connsiteY162" fmla="*/ 915925 h 6858000"/>
              <a:gd name="connsiteX163" fmla="*/ 315310 w 1605470"/>
              <a:gd name="connsiteY163" fmla="*/ 896999 h 6858000"/>
              <a:gd name="connsiteX164" fmla="*/ 284718 w 1605470"/>
              <a:gd name="connsiteY164" fmla="*/ 821517 h 6858000"/>
              <a:gd name="connsiteX165" fmla="*/ 263668 w 1605470"/>
              <a:gd name="connsiteY165" fmla="*/ 751353 h 6858000"/>
              <a:gd name="connsiteX166" fmla="*/ 263226 w 1605470"/>
              <a:gd name="connsiteY166" fmla="*/ 721230 h 6858000"/>
              <a:gd name="connsiteX167" fmla="*/ 248897 w 1605470"/>
              <a:gd name="connsiteY167" fmla="*/ 681659 h 6858000"/>
              <a:gd name="connsiteX168" fmla="*/ 234316 w 1605470"/>
              <a:gd name="connsiteY168" fmla="*/ 635218 h 6858000"/>
              <a:gd name="connsiteX169" fmla="*/ 239327 w 1605470"/>
              <a:gd name="connsiteY169" fmla="*/ 613763 h 6858000"/>
              <a:gd name="connsiteX170" fmla="*/ 225269 w 1605470"/>
              <a:gd name="connsiteY170" fmla="*/ 598582 h 6858000"/>
              <a:gd name="connsiteX171" fmla="*/ 224950 w 1605470"/>
              <a:gd name="connsiteY171" fmla="*/ 576846 h 6858000"/>
              <a:gd name="connsiteX172" fmla="*/ 204576 w 1605470"/>
              <a:gd name="connsiteY172" fmla="*/ 530055 h 6858000"/>
              <a:gd name="connsiteX173" fmla="*/ 219064 w 1605470"/>
              <a:gd name="connsiteY173" fmla="*/ 469651 h 6858000"/>
              <a:gd name="connsiteX174" fmla="*/ 195012 w 1605470"/>
              <a:gd name="connsiteY174" fmla="*/ 448559 h 6858000"/>
              <a:gd name="connsiteX175" fmla="*/ 201434 w 1605470"/>
              <a:gd name="connsiteY175" fmla="*/ 441529 h 6858000"/>
              <a:gd name="connsiteX176" fmla="*/ 200655 w 1605470"/>
              <a:gd name="connsiteY176" fmla="*/ 428927 h 6858000"/>
              <a:gd name="connsiteX177" fmla="*/ 190059 w 1605470"/>
              <a:gd name="connsiteY177" fmla="*/ 430161 h 6858000"/>
              <a:gd name="connsiteX178" fmla="*/ 167079 w 1605470"/>
              <a:gd name="connsiteY178" fmla="*/ 367211 h 6858000"/>
              <a:gd name="connsiteX179" fmla="*/ 124571 w 1605470"/>
              <a:gd name="connsiteY179" fmla="*/ 302178 h 6858000"/>
              <a:gd name="connsiteX180" fmla="*/ 103243 w 1605470"/>
              <a:gd name="connsiteY180" fmla="*/ 211375 h 6858000"/>
              <a:gd name="connsiteX181" fmla="*/ 94571 w 1605470"/>
              <a:gd name="connsiteY181" fmla="*/ 184179 h 6858000"/>
              <a:gd name="connsiteX182" fmla="*/ 13437 w 1605470"/>
              <a:gd name="connsiteY182" fmla="*/ 19287 h 6858000"/>
              <a:gd name="connsiteX183" fmla="*/ 0 w 1605470"/>
              <a:gd name="connsiteY18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5660 w 1605470"/>
              <a:gd name="connsiteY79" fmla="*/ 4308823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22815 w 1605470"/>
              <a:gd name="connsiteY131" fmla="*/ 2762989 h 6858000"/>
              <a:gd name="connsiteX132" fmla="*/ 571733 w 1605470"/>
              <a:gd name="connsiteY132" fmla="*/ 2554718 h 6858000"/>
              <a:gd name="connsiteX133" fmla="*/ 551827 w 1605470"/>
              <a:gd name="connsiteY133" fmla="*/ 2485734 h 6858000"/>
              <a:gd name="connsiteX134" fmla="*/ 542550 w 1605470"/>
              <a:gd name="connsiteY134" fmla="*/ 2447068 h 6858000"/>
              <a:gd name="connsiteX135" fmla="*/ 529511 w 1605470"/>
              <a:gd name="connsiteY135" fmla="*/ 2425819 h 6858000"/>
              <a:gd name="connsiteX136" fmla="*/ 528878 w 1605470"/>
              <a:gd name="connsiteY136" fmla="*/ 2408971 h 6858000"/>
              <a:gd name="connsiteX137" fmla="*/ 535510 w 1605470"/>
              <a:gd name="connsiteY137" fmla="*/ 2402874 h 6858000"/>
              <a:gd name="connsiteX138" fmla="*/ 538122 w 1605470"/>
              <a:gd name="connsiteY138" fmla="*/ 2381443 h 6858000"/>
              <a:gd name="connsiteX139" fmla="*/ 514451 w 1605470"/>
              <a:gd name="connsiteY139" fmla="*/ 2261920 h 6858000"/>
              <a:gd name="connsiteX140" fmla="*/ 486968 w 1605470"/>
              <a:gd name="connsiteY140" fmla="*/ 2182937 h 6858000"/>
              <a:gd name="connsiteX141" fmla="*/ 488555 w 1605470"/>
              <a:gd name="connsiteY141" fmla="*/ 2155135 h 6858000"/>
              <a:gd name="connsiteX142" fmla="*/ 486013 w 1605470"/>
              <a:gd name="connsiteY142" fmla="*/ 2118008 h 6858000"/>
              <a:gd name="connsiteX143" fmla="*/ 487006 w 1605470"/>
              <a:gd name="connsiteY143" fmla="*/ 2050531 h 6858000"/>
              <a:gd name="connsiteX144" fmla="*/ 478812 w 1605470"/>
              <a:gd name="connsiteY144" fmla="*/ 1963269 h 6858000"/>
              <a:gd name="connsiteX145" fmla="*/ 442619 w 1605470"/>
              <a:gd name="connsiteY145" fmla="*/ 1910499 h 6858000"/>
              <a:gd name="connsiteX146" fmla="*/ 446785 w 1605470"/>
              <a:gd name="connsiteY146" fmla="*/ 1903212 h 6858000"/>
              <a:gd name="connsiteX147" fmla="*/ 436547 w 1605470"/>
              <a:gd name="connsiteY147" fmla="*/ 1861531 h 6858000"/>
              <a:gd name="connsiteX148" fmla="*/ 390346 w 1605470"/>
              <a:gd name="connsiteY148" fmla="*/ 1732919 h 6858000"/>
              <a:gd name="connsiteX149" fmla="*/ 362657 w 1605470"/>
              <a:gd name="connsiteY149" fmla="*/ 1663540 h 6858000"/>
              <a:gd name="connsiteX150" fmla="*/ 361783 w 1605470"/>
              <a:gd name="connsiteY150" fmla="*/ 1615777 h 6858000"/>
              <a:gd name="connsiteX151" fmla="*/ 342578 w 1605470"/>
              <a:gd name="connsiteY151" fmla="*/ 1563678 h 6858000"/>
              <a:gd name="connsiteX152" fmla="*/ 355658 w 1605470"/>
              <a:gd name="connsiteY152" fmla="*/ 1519474 h 6858000"/>
              <a:gd name="connsiteX153" fmla="*/ 348400 w 1605470"/>
              <a:gd name="connsiteY153" fmla="*/ 1477995 h 6858000"/>
              <a:gd name="connsiteX154" fmla="*/ 334485 w 1605470"/>
              <a:gd name="connsiteY154" fmla="*/ 1373769 h 6858000"/>
              <a:gd name="connsiteX155" fmla="*/ 342792 w 1605470"/>
              <a:gd name="connsiteY155" fmla="*/ 1307086 h 6858000"/>
              <a:gd name="connsiteX156" fmla="*/ 343980 w 1605470"/>
              <a:gd name="connsiteY156" fmla="*/ 1189033 h 6858000"/>
              <a:gd name="connsiteX157" fmla="*/ 348665 w 1605470"/>
              <a:gd name="connsiteY157" fmla="*/ 1168288 h 6858000"/>
              <a:gd name="connsiteX158" fmla="*/ 340947 w 1605470"/>
              <a:gd name="connsiteY158" fmla="*/ 1142577 h 6858000"/>
              <a:gd name="connsiteX159" fmla="*/ 330253 w 1605470"/>
              <a:gd name="connsiteY159" fmla="*/ 1088484 h 6858000"/>
              <a:gd name="connsiteX160" fmla="*/ 318989 w 1605470"/>
              <a:gd name="connsiteY160" fmla="*/ 1016103 h 6858000"/>
              <a:gd name="connsiteX161" fmla="*/ 320445 w 1605470"/>
              <a:gd name="connsiteY161" fmla="*/ 932283 h 6858000"/>
              <a:gd name="connsiteX162" fmla="*/ 322681 w 1605470"/>
              <a:gd name="connsiteY162" fmla="*/ 915925 h 6858000"/>
              <a:gd name="connsiteX163" fmla="*/ 315310 w 1605470"/>
              <a:gd name="connsiteY163" fmla="*/ 896999 h 6858000"/>
              <a:gd name="connsiteX164" fmla="*/ 284718 w 1605470"/>
              <a:gd name="connsiteY164" fmla="*/ 821517 h 6858000"/>
              <a:gd name="connsiteX165" fmla="*/ 263668 w 1605470"/>
              <a:gd name="connsiteY165" fmla="*/ 751353 h 6858000"/>
              <a:gd name="connsiteX166" fmla="*/ 263226 w 1605470"/>
              <a:gd name="connsiteY166" fmla="*/ 721230 h 6858000"/>
              <a:gd name="connsiteX167" fmla="*/ 248897 w 1605470"/>
              <a:gd name="connsiteY167" fmla="*/ 681659 h 6858000"/>
              <a:gd name="connsiteX168" fmla="*/ 234316 w 1605470"/>
              <a:gd name="connsiteY168" fmla="*/ 635218 h 6858000"/>
              <a:gd name="connsiteX169" fmla="*/ 239327 w 1605470"/>
              <a:gd name="connsiteY169" fmla="*/ 613763 h 6858000"/>
              <a:gd name="connsiteX170" fmla="*/ 225269 w 1605470"/>
              <a:gd name="connsiteY170" fmla="*/ 598582 h 6858000"/>
              <a:gd name="connsiteX171" fmla="*/ 224950 w 1605470"/>
              <a:gd name="connsiteY171" fmla="*/ 576846 h 6858000"/>
              <a:gd name="connsiteX172" fmla="*/ 204576 w 1605470"/>
              <a:gd name="connsiteY172" fmla="*/ 530055 h 6858000"/>
              <a:gd name="connsiteX173" fmla="*/ 219064 w 1605470"/>
              <a:gd name="connsiteY173" fmla="*/ 469651 h 6858000"/>
              <a:gd name="connsiteX174" fmla="*/ 195012 w 1605470"/>
              <a:gd name="connsiteY174" fmla="*/ 448559 h 6858000"/>
              <a:gd name="connsiteX175" fmla="*/ 201434 w 1605470"/>
              <a:gd name="connsiteY175" fmla="*/ 441529 h 6858000"/>
              <a:gd name="connsiteX176" fmla="*/ 200655 w 1605470"/>
              <a:gd name="connsiteY176" fmla="*/ 428927 h 6858000"/>
              <a:gd name="connsiteX177" fmla="*/ 190059 w 1605470"/>
              <a:gd name="connsiteY177" fmla="*/ 430161 h 6858000"/>
              <a:gd name="connsiteX178" fmla="*/ 167079 w 1605470"/>
              <a:gd name="connsiteY178" fmla="*/ 367211 h 6858000"/>
              <a:gd name="connsiteX179" fmla="*/ 124571 w 1605470"/>
              <a:gd name="connsiteY179" fmla="*/ 302178 h 6858000"/>
              <a:gd name="connsiteX180" fmla="*/ 103243 w 1605470"/>
              <a:gd name="connsiteY180" fmla="*/ 211375 h 6858000"/>
              <a:gd name="connsiteX181" fmla="*/ 94571 w 1605470"/>
              <a:gd name="connsiteY181" fmla="*/ 184179 h 6858000"/>
              <a:gd name="connsiteX182" fmla="*/ 13437 w 1605470"/>
              <a:gd name="connsiteY182" fmla="*/ 19287 h 6858000"/>
              <a:gd name="connsiteX183" fmla="*/ 0 w 1605470"/>
              <a:gd name="connsiteY18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5660 w 1605470"/>
              <a:gd name="connsiteY79" fmla="*/ 4308823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22815 w 1605470"/>
              <a:gd name="connsiteY131" fmla="*/ 2762989 h 6858000"/>
              <a:gd name="connsiteX132" fmla="*/ 571733 w 1605470"/>
              <a:gd name="connsiteY132" fmla="*/ 2554718 h 6858000"/>
              <a:gd name="connsiteX133" fmla="*/ 551827 w 1605470"/>
              <a:gd name="connsiteY133" fmla="*/ 2485734 h 6858000"/>
              <a:gd name="connsiteX134" fmla="*/ 542550 w 1605470"/>
              <a:gd name="connsiteY134" fmla="*/ 2447068 h 6858000"/>
              <a:gd name="connsiteX135" fmla="*/ 529511 w 1605470"/>
              <a:gd name="connsiteY135" fmla="*/ 2425819 h 6858000"/>
              <a:gd name="connsiteX136" fmla="*/ 528878 w 1605470"/>
              <a:gd name="connsiteY136" fmla="*/ 2408971 h 6858000"/>
              <a:gd name="connsiteX137" fmla="*/ 535510 w 1605470"/>
              <a:gd name="connsiteY137" fmla="*/ 2402874 h 6858000"/>
              <a:gd name="connsiteX138" fmla="*/ 538122 w 1605470"/>
              <a:gd name="connsiteY138" fmla="*/ 2381443 h 6858000"/>
              <a:gd name="connsiteX139" fmla="*/ 514451 w 1605470"/>
              <a:gd name="connsiteY139" fmla="*/ 2261920 h 6858000"/>
              <a:gd name="connsiteX140" fmla="*/ 486968 w 1605470"/>
              <a:gd name="connsiteY140" fmla="*/ 2182937 h 6858000"/>
              <a:gd name="connsiteX141" fmla="*/ 488555 w 1605470"/>
              <a:gd name="connsiteY141" fmla="*/ 2155135 h 6858000"/>
              <a:gd name="connsiteX142" fmla="*/ 486013 w 1605470"/>
              <a:gd name="connsiteY142" fmla="*/ 2118008 h 6858000"/>
              <a:gd name="connsiteX143" fmla="*/ 487006 w 1605470"/>
              <a:gd name="connsiteY143" fmla="*/ 2050531 h 6858000"/>
              <a:gd name="connsiteX144" fmla="*/ 478812 w 1605470"/>
              <a:gd name="connsiteY144" fmla="*/ 1963269 h 6858000"/>
              <a:gd name="connsiteX145" fmla="*/ 442619 w 1605470"/>
              <a:gd name="connsiteY145" fmla="*/ 1910499 h 6858000"/>
              <a:gd name="connsiteX146" fmla="*/ 446785 w 1605470"/>
              <a:gd name="connsiteY146" fmla="*/ 1903212 h 6858000"/>
              <a:gd name="connsiteX147" fmla="*/ 436547 w 1605470"/>
              <a:gd name="connsiteY147" fmla="*/ 1861531 h 6858000"/>
              <a:gd name="connsiteX148" fmla="*/ 390346 w 1605470"/>
              <a:gd name="connsiteY148" fmla="*/ 1732919 h 6858000"/>
              <a:gd name="connsiteX149" fmla="*/ 362657 w 1605470"/>
              <a:gd name="connsiteY149" fmla="*/ 1663540 h 6858000"/>
              <a:gd name="connsiteX150" fmla="*/ 361783 w 1605470"/>
              <a:gd name="connsiteY150" fmla="*/ 1615777 h 6858000"/>
              <a:gd name="connsiteX151" fmla="*/ 342578 w 1605470"/>
              <a:gd name="connsiteY151" fmla="*/ 1563678 h 6858000"/>
              <a:gd name="connsiteX152" fmla="*/ 355658 w 1605470"/>
              <a:gd name="connsiteY152" fmla="*/ 1519474 h 6858000"/>
              <a:gd name="connsiteX153" fmla="*/ 348400 w 1605470"/>
              <a:gd name="connsiteY153" fmla="*/ 1477995 h 6858000"/>
              <a:gd name="connsiteX154" fmla="*/ 334485 w 1605470"/>
              <a:gd name="connsiteY154" fmla="*/ 1373769 h 6858000"/>
              <a:gd name="connsiteX155" fmla="*/ 342792 w 1605470"/>
              <a:gd name="connsiteY155" fmla="*/ 1307086 h 6858000"/>
              <a:gd name="connsiteX156" fmla="*/ 343980 w 1605470"/>
              <a:gd name="connsiteY156" fmla="*/ 1189033 h 6858000"/>
              <a:gd name="connsiteX157" fmla="*/ 348665 w 1605470"/>
              <a:gd name="connsiteY157" fmla="*/ 1168288 h 6858000"/>
              <a:gd name="connsiteX158" fmla="*/ 340947 w 1605470"/>
              <a:gd name="connsiteY158" fmla="*/ 1142577 h 6858000"/>
              <a:gd name="connsiteX159" fmla="*/ 330253 w 1605470"/>
              <a:gd name="connsiteY159" fmla="*/ 1088484 h 6858000"/>
              <a:gd name="connsiteX160" fmla="*/ 318989 w 1605470"/>
              <a:gd name="connsiteY160" fmla="*/ 1016103 h 6858000"/>
              <a:gd name="connsiteX161" fmla="*/ 320445 w 1605470"/>
              <a:gd name="connsiteY161" fmla="*/ 932283 h 6858000"/>
              <a:gd name="connsiteX162" fmla="*/ 322681 w 1605470"/>
              <a:gd name="connsiteY162" fmla="*/ 915925 h 6858000"/>
              <a:gd name="connsiteX163" fmla="*/ 315310 w 1605470"/>
              <a:gd name="connsiteY163" fmla="*/ 896999 h 6858000"/>
              <a:gd name="connsiteX164" fmla="*/ 284718 w 1605470"/>
              <a:gd name="connsiteY164" fmla="*/ 821517 h 6858000"/>
              <a:gd name="connsiteX165" fmla="*/ 263668 w 1605470"/>
              <a:gd name="connsiteY165" fmla="*/ 751353 h 6858000"/>
              <a:gd name="connsiteX166" fmla="*/ 263226 w 1605470"/>
              <a:gd name="connsiteY166" fmla="*/ 721230 h 6858000"/>
              <a:gd name="connsiteX167" fmla="*/ 248897 w 1605470"/>
              <a:gd name="connsiteY167" fmla="*/ 681659 h 6858000"/>
              <a:gd name="connsiteX168" fmla="*/ 234316 w 1605470"/>
              <a:gd name="connsiteY168" fmla="*/ 635218 h 6858000"/>
              <a:gd name="connsiteX169" fmla="*/ 239327 w 1605470"/>
              <a:gd name="connsiteY169" fmla="*/ 613763 h 6858000"/>
              <a:gd name="connsiteX170" fmla="*/ 225269 w 1605470"/>
              <a:gd name="connsiteY170" fmla="*/ 598582 h 6858000"/>
              <a:gd name="connsiteX171" fmla="*/ 224950 w 1605470"/>
              <a:gd name="connsiteY171" fmla="*/ 576846 h 6858000"/>
              <a:gd name="connsiteX172" fmla="*/ 204576 w 1605470"/>
              <a:gd name="connsiteY172" fmla="*/ 530055 h 6858000"/>
              <a:gd name="connsiteX173" fmla="*/ 219064 w 1605470"/>
              <a:gd name="connsiteY173" fmla="*/ 469651 h 6858000"/>
              <a:gd name="connsiteX174" fmla="*/ 195012 w 1605470"/>
              <a:gd name="connsiteY174" fmla="*/ 448559 h 6858000"/>
              <a:gd name="connsiteX175" fmla="*/ 201434 w 1605470"/>
              <a:gd name="connsiteY175" fmla="*/ 441529 h 6858000"/>
              <a:gd name="connsiteX176" fmla="*/ 200655 w 1605470"/>
              <a:gd name="connsiteY176" fmla="*/ 428927 h 6858000"/>
              <a:gd name="connsiteX177" fmla="*/ 190059 w 1605470"/>
              <a:gd name="connsiteY177" fmla="*/ 430161 h 6858000"/>
              <a:gd name="connsiteX178" fmla="*/ 167079 w 1605470"/>
              <a:gd name="connsiteY178" fmla="*/ 367211 h 6858000"/>
              <a:gd name="connsiteX179" fmla="*/ 124571 w 1605470"/>
              <a:gd name="connsiteY179" fmla="*/ 302178 h 6858000"/>
              <a:gd name="connsiteX180" fmla="*/ 103243 w 1605470"/>
              <a:gd name="connsiteY180" fmla="*/ 211375 h 6858000"/>
              <a:gd name="connsiteX181" fmla="*/ 94571 w 1605470"/>
              <a:gd name="connsiteY181" fmla="*/ 184179 h 6858000"/>
              <a:gd name="connsiteX182" fmla="*/ 13437 w 1605470"/>
              <a:gd name="connsiteY182" fmla="*/ 19287 h 6858000"/>
              <a:gd name="connsiteX183" fmla="*/ 0 w 1605470"/>
              <a:gd name="connsiteY18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5660 w 1605470"/>
              <a:gd name="connsiteY79" fmla="*/ 4308823 h 6858000"/>
              <a:gd name="connsiteX80" fmla="*/ 715481 w 1605470"/>
              <a:gd name="connsiteY80" fmla="*/ 4214165 h 6858000"/>
              <a:gd name="connsiteX81" fmla="*/ 710868 w 1605470"/>
              <a:gd name="connsiteY81" fmla="*/ 4048827 h 6858000"/>
              <a:gd name="connsiteX82" fmla="*/ 704810 w 1605470"/>
              <a:gd name="connsiteY82" fmla="*/ 4033999 h 6858000"/>
              <a:gd name="connsiteX83" fmla="*/ 705959 w 1605470"/>
              <a:gd name="connsiteY83" fmla="*/ 4031933 h 6858000"/>
              <a:gd name="connsiteX84" fmla="*/ 704535 w 1605470"/>
              <a:gd name="connsiteY84" fmla="*/ 4013953 h 6858000"/>
              <a:gd name="connsiteX85" fmla="*/ 700443 w 1605470"/>
              <a:gd name="connsiteY85" fmla="*/ 4010511 h 6858000"/>
              <a:gd name="connsiteX86" fmla="*/ 698282 w 1605470"/>
              <a:gd name="connsiteY86" fmla="*/ 3998331 h 6858000"/>
              <a:gd name="connsiteX87" fmla="*/ 690830 w 1605470"/>
              <a:gd name="connsiteY87" fmla="*/ 3974753 h 6858000"/>
              <a:gd name="connsiteX88" fmla="*/ 692428 w 1605470"/>
              <a:gd name="connsiteY88" fmla="*/ 3969950 h 6858000"/>
              <a:gd name="connsiteX89" fmla="*/ 685850 w 1605470"/>
              <a:gd name="connsiteY89" fmla="*/ 3933779 h 6858000"/>
              <a:gd name="connsiteX90" fmla="*/ 687181 w 1605470"/>
              <a:gd name="connsiteY90" fmla="*/ 3933093 h 6858000"/>
              <a:gd name="connsiteX91" fmla="*/ 691535 w 1605470"/>
              <a:gd name="connsiteY91" fmla="*/ 3922082 h 6858000"/>
              <a:gd name="connsiteX92" fmla="*/ 696613 w 1605470"/>
              <a:gd name="connsiteY92" fmla="*/ 3901461 h 6858000"/>
              <a:gd name="connsiteX93" fmla="*/ 725908 w 1605470"/>
              <a:gd name="connsiteY93" fmla="*/ 3851605 h 6858000"/>
              <a:gd name="connsiteX94" fmla="*/ 719207 w 1605470"/>
              <a:gd name="connsiteY94" fmla="*/ 3813873 h 6858000"/>
              <a:gd name="connsiteX95" fmla="*/ 718632 w 1605470"/>
              <a:gd name="connsiteY95" fmla="*/ 3806161 h 6858000"/>
              <a:gd name="connsiteX96" fmla="*/ 718939 w 1605470"/>
              <a:gd name="connsiteY96" fmla="*/ 3805957 h 6858000"/>
              <a:gd name="connsiteX97" fmla="*/ 718966 w 1605470"/>
              <a:gd name="connsiteY97" fmla="*/ 3797724 h 6858000"/>
              <a:gd name="connsiteX98" fmla="*/ 717581 w 1605470"/>
              <a:gd name="connsiteY98" fmla="*/ 3792098 h 6858000"/>
              <a:gd name="connsiteX99" fmla="*/ 716465 w 1605470"/>
              <a:gd name="connsiteY99" fmla="*/ 3777135 h 6858000"/>
              <a:gd name="connsiteX100" fmla="*/ 718198 w 1605470"/>
              <a:gd name="connsiteY100" fmla="*/ 3771656 h 6858000"/>
              <a:gd name="connsiteX101" fmla="*/ 721941 w 1605470"/>
              <a:gd name="connsiteY101" fmla="*/ 3769007 h 6858000"/>
              <a:gd name="connsiteX102" fmla="*/ 721407 w 1605470"/>
              <a:gd name="connsiteY102" fmla="*/ 3767709 h 6858000"/>
              <a:gd name="connsiteX103" fmla="*/ 730103 w 1605470"/>
              <a:gd name="connsiteY103" fmla="*/ 3738082 h 6858000"/>
              <a:gd name="connsiteX104" fmla="*/ 737449 w 1605470"/>
              <a:gd name="connsiteY104" fmla="*/ 3673397 h 6858000"/>
              <a:gd name="connsiteX105" fmla="*/ 736745 w 1605470"/>
              <a:gd name="connsiteY105" fmla="*/ 3637109 h 6858000"/>
              <a:gd name="connsiteX106" fmla="*/ 740188 w 1605470"/>
              <a:gd name="connsiteY106" fmla="*/ 3536883 h 6858000"/>
              <a:gd name="connsiteX107" fmla="*/ 747726 w 1605470"/>
              <a:gd name="connsiteY107" fmla="*/ 3435652 h 6858000"/>
              <a:gd name="connsiteX108" fmla="*/ 774383 w 1605470"/>
              <a:gd name="connsiteY108" fmla="*/ 3381564 h 6858000"/>
              <a:gd name="connsiteX109" fmla="*/ 774870 w 1605470"/>
              <a:gd name="connsiteY109" fmla="*/ 3375761 h 6858000"/>
              <a:gd name="connsiteX110" fmla="*/ 770510 w 1605470"/>
              <a:gd name="connsiteY110" fmla="*/ 3361844 h 6858000"/>
              <a:gd name="connsiteX111" fmla="*/ 767933 w 1605470"/>
              <a:gd name="connsiteY111" fmla="*/ 3356929 h 6858000"/>
              <a:gd name="connsiteX112" fmla="*/ 766158 w 1605470"/>
              <a:gd name="connsiteY112" fmla="*/ 3349058 h 6858000"/>
              <a:gd name="connsiteX113" fmla="*/ 766414 w 1605470"/>
              <a:gd name="connsiteY113" fmla="*/ 3348763 h 6858000"/>
              <a:gd name="connsiteX114" fmla="*/ 764166 w 1605470"/>
              <a:gd name="connsiteY114" fmla="*/ 3341588 h 6858000"/>
              <a:gd name="connsiteX115" fmla="*/ 749397 w 1605470"/>
              <a:gd name="connsiteY115" fmla="*/ 3307769 h 6858000"/>
              <a:gd name="connsiteX116" fmla="*/ 766960 w 1605470"/>
              <a:gd name="connsiteY116" fmla="*/ 3250522 h 6858000"/>
              <a:gd name="connsiteX117" fmla="*/ 767385 w 1605470"/>
              <a:gd name="connsiteY117" fmla="*/ 3229163 h 6858000"/>
              <a:gd name="connsiteX118" fmla="*/ 769208 w 1605470"/>
              <a:gd name="connsiteY118" fmla="*/ 3217217 h 6858000"/>
              <a:gd name="connsiteX119" fmla="*/ 770350 w 1605470"/>
              <a:gd name="connsiteY119" fmla="*/ 3216125 h 6858000"/>
              <a:gd name="connsiteX120" fmla="*/ 756043 w 1605470"/>
              <a:gd name="connsiteY120" fmla="*/ 3183755 h 6858000"/>
              <a:gd name="connsiteX121" fmla="*/ 756544 w 1605470"/>
              <a:gd name="connsiteY121" fmla="*/ 3178642 h 6858000"/>
              <a:gd name="connsiteX122" fmla="*/ 744144 w 1605470"/>
              <a:gd name="connsiteY122" fmla="*/ 3158586 h 6858000"/>
              <a:gd name="connsiteX123" fmla="*/ 739378 w 1605470"/>
              <a:gd name="connsiteY123" fmla="*/ 3147669 h 6858000"/>
              <a:gd name="connsiteX124" fmla="*/ 734648 w 1605470"/>
              <a:gd name="connsiteY124" fmla="*/ 3145733 h 6858000"/>
              <a:gd name="connsiteX125" fmla="*/ 729329 w 1605470"/>
              <a:gd name="connsiteY125" fmla="*/ 3129034 h 6858000"/>
              <a:gd name="connsiteX126" fmla="*/ 729994 w 1605470"/>
              <a:gd name="connsiteY126" fmla="*/ 3126682 h 6858000"/>
              <a:gd name="connsiteX127" fmla="*/ 720862 w 1605470"/>
              <a:gd name="connsiteY127" fmla="*/ 3114519 h 6858000"/>
              <a:gd name="connsiteX128" fmla="*/ 707471 w 1605470"/>
              <a:gd name="connsiteY128" fmla="*/ 3106272 h 6858000"/>
              <a:gd name="connsiteX129" fmla="*/ 680201 w 1605470"/>
              <a:gd name="connsiteY129" fmla="*/ 2958185 h 6858000"/>
              <a:gd name="connsiteX130" fmla="*/ 622815 w 1605470"/>
              <a:gd name="connsiteY130" fmla="*/ 2762989 h 6858000"/>
              <a:gd name="connsiteX131" fmla="*/ 571733 w 1605470"/>
              <a:gd name="connsiteY131" fmla="*/ 2554718 h 6858000"/>
              <a:gd name="connsiteX132" fmla="*/ 551827 w 1605470"/>
              <a:gd name="connsiteY132" fmla="*/ 2485734 h 6858000"/>
              <a:gd name="connsiteX133" fmla="*/ 542550 w 1605470"/>
              <a:gd name="connsiteY133" fmla="*/ 2447068 h 6858000"/>
              <a:gd name="connsiteX134" fmla="*/ 529511 w 1605470"/>
              <a:gd name="connsiteY134" fmla="*/ 2425819 h 6858000"/>
              <a:gd name="connsiteX135" fmla="*/ 528878 w 1605470"/>
              <a:gd name="connsiteY135" fmla="*/ 2408971 h 6858000"/>
              <a:gd name="connsiteX136" fmla="*/ 535510 w 1605470"/>
              <a:gd name="connsiteY136" fmla="*/ 2402874 h 6858000"/>
              <a:gd name="connsiteX137" fmla="*/ 538122 w 1605470"/>
              <a:gd name="connsiteY137" fmla="*/ 2381443 h 6858000"/>
              <a:gd name="connsiteX138" fmla="*/ 514451 w 1605470"/>
              <a:gd name="connsiteY138" fmla="*/ 2261920 h 6858000"/>
              <a:gd name="connsiteX139" fmla="*/ 486968 w 1605470"/>
              <a:gd name="connsiteY139" fmla="*/ 2182937 h 6858000"/>
              <a:gd name="connsiteX140" fmla="*/ 488555 w 1605470"/>
              <a:gd name="connsiteY140" fmla="*/ 2155135 h 6858000"/>
              <a:gd name="connsiteX141" fmla="*/ 486013 w 1605470"/>
              <a:gd name="connsiteY141" fmla="*/ 2118008 h 6858000"/>
              <a:gd name="connsiteX142" fmla="*/ 487006 w 1605470"/>
              <a:gd name="connsiteY142" fmla="*/ 2050531 h 6858000"/>
              <a:gd name="connsiteX143" fmla="*/ 478812 w 1605470"/>
              <a:gd name="connsiteY143" fmla="*/ 1963269 h 6858000"/>
              <a:gd name="connsiteX144" fmla="*/ 442619 w 1605470"/>
              <a:gd name="connsiteY144" fmla="*/ 1910499 h 6858000"/>
              <a:gd name="connsiteX145" fmla="*/ 446785 w 1605470"/>
              <a:gd name="connsiteY145" fmla="*/ 1903212 h 6858000"/>
              <a:gd name="connsiteX146" fmla="*/ 436547 w 1605470"/>
              <a:gd name="connsiteY146" fmla="*/ 1861531 h 6858000"/>
              <a:gd name="connsiteX147" fmla="*/ 390346 w 1605470"/>
              <a:gd name="connsiteY147" fmla="*/ 1732919 h 6858000"/>
              <a:gd name="connsiteX148" fmla="*/ 362657 w 1605470"/>
              <a:gd name="connsiteY148" fmla="*/ 1663540 h 6858000"/>
              <a:gd name="connsiteX149" fmla="*/ 361783 w 1605470"/>
              <a:gd name="connsiteY149" fmla="*/ 1615777 h 6858000"/>
              <a:gd name="connsiteX150" fmla="*/ 342578 w 1605470"/>
              <a:gd name="connsiteY150" fmla="*/ 1563678 h 6858000"/>
              <a:gd name="connsiteX151" fmla="*/ 355658 w 1605470"/>
              <a:gd name="connsiteY151" fmla="*/ 1519474 h 6858000"/>
              <a:gd name="connsiteX152" fmla="*/ 348400 w 1605470"/>
              <a:gd name="connsiteY152" fmla="*/ 1477995 h 6858000"/>
              <a:gd name="connsiteX153" fmla="*/ 334485 w 1605470"/>
              <a:gd name="connsiteY153" fmla="*/ 1373769 h 6858000"/>
              <a:gd name="connsiteX154" fmla="*/ 342792 w 1605470"/>
              <a:gd name="connsiteY154" fmla="*/ 1307086 h 6858000"/>
              <a:gd name="connsiteX155" fmla="*/ 343980 w 1605470"/>
              <a:gd name="connsiteY155" fmla="*/ 1189033 h 6858000"/>
              <a:gd name="connsiteX156" fmla="*/ 348665 w 1605470"/>
              <a:gd name="connsiteY156" fmla="*/ 1168288 h 6858000"/>
              <a:gd name="connsiteX157" fmla="*/ 340947 w 1605470"/>
              <a:gd name="connsiteY157" fmla="*/ 1142577 h 6858000"/>
              <a:gd name="connsiteX158" fmla="*/ 330253 w 1605470"/>
              <a:gd name="connsiteY158" fmla="*/ 1088484 h 6858000"/>
              <a:gd name="connsiteX159" fmla="*/ 318989 w 1605470"/>
              <a:gd name="connsiteY159" fmla="*/ 1016103 h 6858000"/>
              <a:gd name="connsiteX160" fmla="*/ 320445 w 1605470"/>
              <a:gd name="connsiteY160" fmla="*/ 932283 h 6858000"/>
              <a:gd name="connsiteX161" fmla="*/ 322681 w 1605470"/>
              <a:gd name="connsiteY161" fmla="*/ 915925 h 6858000"/>
              <a:gd name="connsiteX162" fmla="*/ 315310 w 1605470"/>
              <a:gd name="connsiteY162" fmla="*/ 896999 h 6858000"/>
              <a:gd name="connsiteX163" fmla="*/ 284718 w 1605470"/>
              <a:gd name="connsiteY163" fmla="*/ 821517 h 6858000"/>
              <a:gd name="connsiteX164" fmla="*/ 263668 w 1605470"/>
              <a:gd name="connsiteY164" fmla="*/ 751353 h 6858000"/>
              <a:gd name="connsiteX165" fmla="*/ 263226 w 1605470"/>
              <a:gd name="connsiteY165" fmla="*/ 721230 h 6858000"/>
              <a:gd name="connsiteX166" fmla="*/ 248897 w 1605470"/>
              <a:gd name="connsiteY166" fmla="*/ 681659 h 6858000"/>
              <a:gd name="connsiteX167" fmla="*/ 234316 w 1605470"/>
              <a:gd name="connsiteY167" fmla="*/ 635218 h 6858000"/>
              <a:gd name="connsiteX168" fmla="*/ 239327 w 1605470"/>
              <a:gd name="connsiteY168" fmla="*/ 613763 h 6858000"/>
              <a:gd name="connsiteX169" fmla="*/ 225269 w 1605470"/>
              <a:gd name="connsiteY169" fmla="*/ 598582 h 6858000"/>
              <a:gd name="connsiteX170" fmla="*/ 224950 w 1605470"/>
              <a:gd name="connsiteY170" fmla="*/ 576846 h 6858000"/>
              <a:gd name="connsiteX171" fmla="*/ 204576 w 1605470"/>
              <a:gd name="connsiteY171" fmla="*/ 530055 h 6858000"/>
              <a:gd name="connsiteX172" fmla="*/ 219064 w 1605470"/>
              <a:gd name="connsiteY172" fmla="*/ 469651 h 6858000"/>
              <a:gd name="connsiteX173" fmla="*/ 195012 w 1605470"/>
              <a:gd name="connsiteY173" fmla="*/ 448559 h 6858000"/>
              <a:gd name="connsiteX174" fmla="*/ 201434 w 1605470"/>
              <a:gd name="connsiteY174" fmla="*/ 441529 h 6858000"/>
              <a:gd name="connsiteX175" fmla="*/ 200655 w 1605470"/>
              <a:gd name="connsiteY175" fmla="*/ 428927 h 6858000"/>
              <a:gd name="connsiteX176" fmla="*/ 190059 w 1605470"/>
              <a:gd name="connsiteY176" fmla="*/ 430161 h 6858000"/>
              <a:gd name="connsiteX177" fmla="*/ 167079 w 1605470"/>
              <a:gd name="connsiteY177" fmla="*/ 367211 h 6858000"/>
              <a:gd name="connsiteX178" fmla="*/ 124571 w 1605470"/>
              <a:gd name="connsiteY178" fmla="*/ 302178 h 6858000"/>
              <a:gd name="connsiteX179" fmla="*/ 103243 w 1605470"/>
              <a:gd name="connsiteY179" fmla="*/ 211375 h 6858000"/>
              <a:gd name="connsiteX180" fmla="*/ 94571 w 1605470"/>
              <a:gd name="connsiteY180" fmla="*/ 184179 h 6858000"/>
              <a:gd name="connsiteX181" fmla="*/ 13437 w 1605470"/>
              <a:gd name="connsiteY181" fmla="*/ 19287 h 6858000"/>
              <a:gd name="connsiteX182" fmla="*/ 0 w 1605470"/>
              <a:gd name="connsiteY182"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5660 w 1605470"/>
              <a:gd name="connsiteY79" fmla="*/ 4308823 h 6858000"/>
              <a:gd name="connsiteX80" fmla="*/ 715481 w 1605470"/>
              <a:gd name="connsiteY80" fmla="*/ 4214165 h 6858000"/>
              <a:gd name="connsiteX81" fmla="*/ 719554 w 1605470"/>
              <a:gd name="connsiteY81" fmla="*/ 4090296 h 6858000"/>
              <a:gd name="connsiteX82" fmla="*/ 704810 w 1605470"/>
              <a:gd name="connsiteY82" fmla="*/ 4033999 h 6858000"/>
              <a:gd name="connsiteX83" fmla="*/ 705959 w 1605470"/>
              <a:gd name="connsiteY83" fmla="*/ 4031933 h 6858000"/>
              <a:gd name="connsiteX84" fmla="*/ 704535 w 1605470"/>
              <a:gd name="connsiteY84" fmla="*/ 4013953 h 6858000"/>
              <a:gd name="connsiteX85" fmla="*/ 700443 w 1605470"/>
              <a:gd name="connsiteY85" fmla="*/ 4010511 h 6858000"/>
              <a:gd name="connsiteX86" fmla="*/ 698282 w 1605470"/>
              <a:gd name="connsiteY86" fmla="*/ 3998331 h 6858000"/>
              <a:gd name="connsiteX87" fmla="*/ 690830 w 1605470"/>
              <a:gd name="connsiteY87" fmla="*/ 3974753 h 6858000"/>
              <a:gd name="connsiteX88" fmla="*/ 692428 w 1605470"/>
              <a:gd name="connsiteY88" fmla="*/ 3969950 h 6858000"/>
              <a:gd name="connsiteX89" fmla="*/ 685850 w 1605470"/>
              <a:gd name="connsiteY89" fmla="*/ 3933779 h 6858000"/>
              <a:gd name="connsiteX90" fmla="*/ 687181 w 1605470"/>
              <a:gd name="connsiteY90" fmla="*/ 3933093 h 6858000"/>
              <a:gd name="connsiteX91" fmla="*/ 691535 w 1605470"/>
              <a:gd name="connsiteY91" fmla="*/ 3922082 h 6858000"/>
              <a:gd name="connsiteX92" fmla="*/ 696613 w 1605470"/>
              <a:gd name="connsiteY92" fmla="*/ 3901461 h 6858000"/>
              <a:gd name="connsiteX93" fmla="*/ 725908 w 1605470"/>
              <a:gd name="connsiteY93" fmla="*/ 3851605 h 6858000"/>
              <a:gd name="connsiteX94" fmla="*/ 719207 w 1605470"/>
              <a:gd name="connsiteY94" fmla="*/ 3813873 h 6858000"/>
              <a:gd name="connsiteX95" fmla="*/ 718632 w 1605470"/>
              <a:gd name="connsiteY95" fmla="*/ 3806161 h 6858000"/>
              <a:gd name="connsiteX96" fmla="*/ 718939 w 1605470"/>
              <a:gd name="connsiteY96" fmla="*/ 3805957 h 6858000"/>
              <a:gd name="connsiteX97" fmla="*/ 718966 w 1605470"/>
              <a:gd name="connsiteY97" fmla="*/ 3797724 h 6858000"/>
              <a:gd name="connsiteX98" fmla="*/ 717581 w 1605470"/>
              <a:gd name="connsiteY98" fmla="*/ 3792098 h 6858000"/>
              <a:gd name="connsiteX99" fmla="*/ 716465 w 1605470"/>
              <a:gd name="connsiteY99" fmla="*/ 3777135 h 6858000"/>
              <a:gd name="connsiteX100" fmla="*/ 718198 w 1605470"/>
              <a:gd name="connsiteY100" fmla="*/ 3771656 h 6858000"/>
              <a:gd name="connsiteX101" fmla="*/ 721941 w 1605470"/>
              <a:gd name="connsiteY101" fmla="*/ 3769007 h 6858000"/>
              <a:gd name="connsiteX102" fmla="*/ 721407 w 1605470"/>
              <a:gd name="connsiteY102" fmla="*/ 3767709 h 6858000"/>
              <a:gd name="connsiteX103" fmla="*/ 730103 w 1605470"/>
              <a:gd name="connsiteY103" fmla="*/ 3738082 h 6858000"/>
              <a:gd name="connsiteX104" fmla="*/ 737449 w 1605470"/>
              <a:gd name="connsiteY104" fmla="*/ 3673397 h 6858000"/>
              <a:gd name="connsiteX105" fmla="*/ 736745 w 1605470"/>
              <a:gd name="connsiteY105" fmla="*/ 3637109 h 6858000"/>
              <a:gd name="connsiteX106" fmla="*/ 740188 w 1605470"/>
              <a:gd name="connsiteY106" fmla="*/ 3536883 h 6858000"/>
              <a:gd name="connsiteX107" fmla="*/ 747726 w 1605470"/>
              <a:gd name="connsiteY107" fmla="*/ 3435652 h 6858000"/>
              <a:gd name="connsiteX108" fmla="*/ 774383 w 1605470"/>
              <a:gd name="connsiteY108" fmla="*/ 3381564 h 6858000"/>
              <a:gd name="connsiteX109" fmla="*/ 774870 w 1605470"/>
              <a:gd name="connsiteY109" fmla="*/ 3375761 h 6858000"/>
              <a:gd name="connsiteX110" fmla="*/ 770510 w 1605470"/>
              <a:gd name="connsiteY110" fmla="*/ 3361844 h 6858000"/>
              <a:gd name="connsiteX111" fmla="*/ 767933 w 1605470"/>
              <a:gd name="connsiteY111" fmla="*/ 3356929 h 6858000"/>
              <a:gd name="connsiteX112" fmla="*/ 766158 w 1605470"/>
              <a:gd name="connsiteY112" fmla="*/ 3349058 h 6858000"/>
              <a:gd name="connsiteX113" fmla="*/ 766414 w 1605470"/>
              <a:gd name="connsiteY113" fmla="*/ 3348763 h 6858000"/>
              <a:gd name="connsiteX114" fmla="*/ 764166 w 1605470"/>
              <a:gd name="connsiteY114" fmla="*/ 3341588 h 6858000"/>
              <a:gd name="connsiteX115" fmla="*/ 749397 w 1605470"/>
              <a:gd name="connsiteY115" fmla="*/ 3307769 h 6858000"/>
              <a:gd name="connsiteX116" fmla="*/ 766960 w 1605470"/>
              <a:gd name="connsiteY116" fmla="*/ 3250522 h 6858000"/>
              <a:gd name="connsiteX117" fmla="*/ 767385 w 1605470"/>
              <a:gd name="connsiteY117" fmla="*/ 3229163 h 6858000"/>
              <a:gd name="connsiteX118" fmla="*/ 769208 w 1605470"/>
              <a:gd name="connsiteY118" fmla="*/ 3217217 h 6858000"/>
              <a:gd name="connsiteX119" fmla="*/ 770350 w 1605470"/>
              <a:gd name="connsiteY119" fmla="*/ 3216125 h 6858000"/>
              <a:gd name="connsiteX120" fmla="*/ 756043 w 1605470"/>
              <a:gd name="connsiteY120" fmla="*/ 3183755 h 6858000"/>
              <a:gd name="connsiteX121" fmla="*/ 756544 w 1605470"/>
              <a:gd name="connsiteY121" fmla="*/ 3178642 h 6858000"/>
              <a:gd name="connsiteX122" fmla="*/ 744144 w 1605470"/>
              <a:gd name="connsiteY122" fmla="*/ 3158586 h 6858000"/>
              <a:gd name="connsiteX123" fmla="*/ 739378 w 1605470"/>
              <a:gd name="connsiteY123" fmla="*/ 3147669 h 6858000"/>
              <a:gd name="connsiteX124" fmla="*/ 734648 w 1605470"/>
              <a:gd name="connsiteY124" fmla="*/ 3145733 h 6858000"/>
              <a:gd name="connsiteX125" fmla="*/ 729329 w 1605470"/>
              <a:gd name="connsiteY125" fmla="*/ 3129034 h 6858000"/>
              <a:gd name="connsiteX126" fmla="*/ 729994 w 1605470"/>
              <a:gd name="connsiteY126" fmla="*/ 3126682 h 6858000"/>
              <a:gd name="connsiteX127" fmla="*/ 720862 w 1605470"/>
              <a:gd name="connsiteY127" fmla="*/ 3114519 h 6858000"/>
              <a:gd name="connsiteX128" fmla="*/ 707471 w 1605470"/>
              <a:gd name="connsiteY128" fmla="*/ 3106272 h 6858000"/>
              <a:gd name="connsiteX129" fmla="*/ 680201 w 1605470"/>
              <a:gd name="connsiteY129" fmla="*/ 2958185 h 6858000"/>
              <a:gd name="connsiteX130" fmla="*/ 622815 w 1605470"/>
              <a:gd name="connsiteY130" fmla="*/ 2762989 h 6858000"/>
              <a:gd name="connsiteX131" fmla="*/ 571733 w 1605470"/>
              <a:gd name="connsiteY131" fmla="*/ 2554718 h 6858000"/>
              <a:gd name="connsiteX132" fmla="*/ 551827 w 1605470"/>
              <a:gd name="connsiteY132" fmla="*/ 2485734 h 6858000"/>
              <a:gd name="connsiteX133" fmla="*/ 542550 w 1605470"/>
              <a:gd name="connsiteY133" fmla="*/ 2447068 h 6858000"/>
              <a:gd name="connsiteX134" fmla="*/ 529511 w 1605470"/>
              <a:gd name="connsiteY134" fmla="*/ 2425819 h 6858000"/>
              <a:gd name="connsiteX135" fmla="*/ 528878 w 1605470"/>
              <a:gd name="connsiteY135" fmla="*/ 2408971 h 6858000"/>
              <a:gd name="connsiteX136" fmla="*/ 535510 w 1605470"/>
              <a:gd name="connsiteY136" fmla="*/ 2402874 h 6858000"/>
              <a:gd name="connsiteX137" fmla="*/ 538122 w 1605470"/>
              <a:gd name="connsiteY137" fmla="*/ 2381443 h 6858000"/>
              <a:gd name="connsiteX138" fmla="*/ 514451 w 1605470"/>
              <a:gd name="connsiteY138" fmla="*/ 2261920 h 6858000"/>
              <a:gd name="connsiteX139" fmla="*/ 486968 w 1605470"/>
              <a:gd name="connsiteY139" fmla="*/ 2182937 h 6858000"/>
              <a:gd name="connsiteX140" fmla="*/ 488555 w 1605470"/>
              <a:gd name="connsiteY140" fmla="*/ 2155135 h 6858000"/>
              <a:gd name="connsiteX141" fmla="*/ 486013 w 1605470"/>
              <a:gd name="connsiteY141" fmla="*/ 2118008 h 6858000"/>
              <a:gd name="connsiteX142" fmla="*/ 487006 w 1605470"/>
              <a:gd name="connsiteY142" fmla="*/ 2050531 h 6858000"/>
              <a:gd name="connsiteX143" fmla="*/ 478812 w 1605470"/>
              <a:gd name="connsiteY143" fmla="*/ 1963269 h 6858000"/>
              <a:gd name="connsiteX144" fmla="*/ 442619 w 1605470"/>
              <a:gd name="connsiteY144" fmla="*/ 1910499 h 6858000"/>
              <a:gd name="connsiteX145" fmla="*/ 446785 w 1605470"/>
              <a:gd name="connsiteY145" fmla="*/ 1903212 h 6858000"/>
              <a:gd name="connsiteX146" fmla="*/ 436547 w 1605470"/>
              <a:gd name="connsiteY146" fmla="*/ 1861531 h 6858000"/>
              <a:gd name="connsiteX147" fmla="*/ 390346 w 1605470"/>
              <a:gd name="connsiteY147" fmla="*/ 1732919 h 6858000"/>
              <a:gd name="connsiteX148" fmla="*/ 362657 w 1605470"/>
              <a:gd name="connsiteY148" fmla="*/ 1663540 h 6858000"/>
              <a:gd name="connsiteX149" fmla="*/ 361783 w 1605470"/>
              <a:gd name="connsiteY149" fmla="*/ 1615777 h 6858000"/>
              <a:gd name="connsiteX150" fmla="*/ 342578 w 1605470"/>
              <a:gd name="connsiteY150" fmla="*/ 1563678 h 6858000"/>
              <a:gd name="connsiteX151" fmla="*/ 355658 w 1605470"/>
              <a:gd name="connsiteY151" fmla="*/ 1519474 h 6858000"/>
              <a:gd name="connsiteX152" fmla="*/ 348400 w 1605470"/>
              <a:gd name="connsiteY152" fmla="*/ 1477995 h 6858000"/>
              <a:gd name="connsiteX153" fmla="*/ 334485 w 1605470"/>
              <a:gd name="connsiteY153" fmla="*/ 1373769 h 6858000"/>
              <a:gd name="connsiteX154" fmla="*/ 342792 w 1605470"/>
              <a:gd name="connsiteY154" fmla="*/ 1307086 h 6858000"/>
              <a:gd name="connsiteX155" fmla="*/ 343980 w 1605470"/>
              <a:gd name="connsiteY155" fmla="*/ 1189033 h 6858000"/>
              <a:gd name="connsiteX156" fmla="*/ 348665 w 1605470"/>
              <a:gd name="connsiteY156" fmla="*/ 1168288 h 6858000"/>
              <a:gd name="connsiteX157" fmla="*/ 340947 w 1605470"/>
              <a:gd name="connsiteY157" fmla="*/ 1142577 h 6858000"/>
              <a:gd name="connsiteX158" fmla="*/ 330253 w 1605470"/>
              <a:gd name="connsiteY158" fmla="*/ 1088484 h 6858000"/>
              <a:gd name="connsiteX159" fmla="*/ 318989 w 1605470"/>
              <a:gd name="connsiteY159" fmla="*/ 1016103 h 6858000"/>
              <a:gd name="connsiteX160" fmla="*/ 320445 w 1605470"/>
              <a:gd name="connsiteY160" fmla="*/ 932283 h 6858000"/>
              <a:gd name="connsiteX161" fmla="*/ 322681 w 1605470"/>
              <a:gd name="connsiteY161" fmla="*/ 915925 h 6858000"/>
              <a:gd name="connsiteX162" fmla="*/ 315310 w 1605470"/>
              <a:gd name="connsiteY162" fmla="*/ 896999 h 6858000"/>
              <a:gd name="connsiteX163" fmla="*/ 284718 w 1605470"/>
              <a:gd name="connsiteY163" fmla="*/ 821517 h 6858000"/>
              <a:gd name="connsiteX164" fmla="*/ 263668 w 1605470"/>
              <a:gd name="connsiteY164" fmla="*/ 751353 h 6858000"/>
              <a:gd name="connsiteX165" fmla="*/ 263226 w 1605470"/>
              <a:gd name="connsiteY165" fmla="*/ 721230 h 6858000"/>
              <a:gd name="connsiteX166" fmla="*/ 248897 w 1605470"/>
              <a:gd name="connsiteY166" fmla="*/ 681659 h 6858000"/>
              <a:gd name="connsiteX167" fmla="*/ 234316 w 1605470"/>
              <a:gd name="connsiteY167" fmla="*/ 635218 h 6858000"/>
              <a:gd name="connsiteX168" fmla="*/ 239327 w 1605470"/>
              <a:gd name="connsiteY168" fmla="*/ 613763 h 6858000"/>
              <a:gd name="connsiteX169" fmla="*/ 225269 w 1605470"/>
              <a:gd name="connsiteY169" fmla="*/ 598582 h 6858000"/>
              <a:gd name="connsiteX170" fmla="*/ 224950 w 1605470"/>
              <a:gd name="connsiteY170" fmla="*/ 576846 h 6858000"/>
              <a:gd name="connsiteX171" fmla="*/ 204576 w 1605470"/>
              <a:gd name="connsiteY171" fmla="*/ 530055 h 6858000"/>
              <a:gd name="connsiteX172" fmla="*/ 219064 w 1605470"/>
              <a:gd name="connsiteY172" fmla="*/ 469651 h 6858000"/>
              <a:gd name="connsiteX173" fmla="*/ 195012 w 1605470"/>
              <a:gd name="connsiteY173" fmla="*/ 448559 h 6858000"/>
              <a:gd name="connsiteX174" fmla="*/ 201434 w 1605470"/>
              <a:gd name="connsiteY174" fmla="*/ 441529 h 6858000"/>
              <a:gd name="connsiteX175" fmla="*/ 200655 w 1605470"/>
              <a:gd name="connsiteY175" fmla="*/ 428927 h 6858000"/>
              <a:gd name="connsiteX176" fmla="*/ 190059 w 1605470"/>
              <a:gd name="connsiteY176" fmla="*/ 430161 h 6858000"/>
              <a:gd name="connsiteX177" fmla="*/ 167079 w 1605470"/>
              <a:gd name="connsiteY177" fmla="*/ 367211 h 6858000"/>
              <a:gd name="connsiteX178" fmla="*/ 124571 w 1605470"/>
              <a:gd name="connsiteY178" fmla="*/ 302178 h 6858000"/>
              <a:gd name="connsiteX179" fmla="*/ 103243 w 1605470"/>
              <a:gd name="connsiteY179" fmla="*/ 211375 h 6858000"/>
              <a:gd name="connsiteX180" fmla="*/ 94571 w 1605470"/>
              <a:gd name="connsiteY180" fmla="*/ 184179 h 6858000"/>
              <a:gd name="connsiteX181" fmla="*/ 13437 w 1605470"/>
              <a:gd name="connsiteY181" fmla="*/ 19287 h 6858000"/>
              <a:gd name="connsiteX182" fmla="*/ 0 w 1605470"/>
              <a:gd name="connsiteY182"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5660 w 1605470"/>
              <a:gd name="connsiteY79" fmla="*/ 4308823 h 6858000"/>
              <a:gd name="connsiteX80" fmla="*/ 715481 w 1605470"/>
              <a:gd name="connsiteY80" fmla="*/ 4214165 h 6858000"/>
              <a:gd name="connsiteX81" fmla="*/ 719554 w 1605470"/>
              <a:gd name="connsiteY81" fmla="*/ 4090296 h 6858000"/>
              <a:gd name="connsiteX82" fmla="*/ 704810 w 1605470"/>
              <a:gd name="connsiteY82" fmla="*/ 4033999 h 6858000"/>
              <a:gd name="connsiteX83" fmla="*/ 705959 w 1605470"/>
              <a:gd name="connsiteY83" fmla="*/ 4031933 h 6858000"/>
              <a:gd name="connsiteX84" fmla="*/ 704535 w 1605470"/>
              <a:gd name="connsiteY84" fmla="*/ 4013953 h 6858000"/>
              <a:gd name="connsiteX85" fmla="*/ 700443 w 1605470"/>
              <a:gd name="connsiteY85" fmla="*/ 4010511 h 6858000"/>
              <a:gd name="connsiteX86" fmla="*/ 698282 w 1605470"/>
              <a:gd name="connsiteY86" fmla="*/ 3998331 h 6858000"/>
              <a:gd name="connsiteX87" fmla="*/ 690830 w 1605470"/>
              <a:gd name="connsiteY87" fmla="*/ 3974753 h 6858000"/>
              <a:gd name="connsiteX88" fmla="*/ 692428 w 1605470"/>
              <a:gd name="connsiteY88" fmla="*/ 3969950 h 6858000"/>
              <a:gd name="connsiteX89" fmla="*/ 685850 w 1605470"/>
              <a:gd name="connsiteY89" fmla="*/ 3933779 h 6858000"/>
              <a:gd name="connsiteX90" fmla="*/ 687181 w 1605470"/>
              <a:gd name="connsiteY90" fmla="*/ 3933093 h 6858000"/>
              <a:gd name="connsiteX91" fmla="*/ 691535 w 1605470"/>
              <a:gd name="connsiteY91" fmla="*/ 3922082 h 6858000"/>
              <a:gd name="connsiteX92" fmla="*/ 696613 w 1605470"/>
              <a:gd name="connsiteY92" fmla="*/ 3901461 h 6858000"/>
              <a:gd name="connsiteX93" fmla="*/ 719207 w 1605470"/>
              <a:gd name="connsiteY93" fmla="*/ 3813873 h 6858000"/>
              <a:gd name="connsiteX94" fmla="*/ 718632 w 1605470"/>
              <a:gd name="connsiteY94" fmla="*/ 3806161 h 6858000"/>
              <a:gd name="connsiteX95" fmla="*/ 718939 w 1605470"/>
              <a:gd name="connsiteY95" fmla="*/ 3805957 h 6858000"/>
              <a:gd name="connsiteX96" fmla="*/ 718966 w 1605470"/>
              <a:gd name="connsiteY96" fmla="*/ 3797724 h 6858000"/>
              <a:gd name="connsiteX97" fmla="*/ 717581 w 1605470"/>
              <a:gd name="connsiteY97" fmla="*/ 3792098 h 6858000"/>
              <a:gd name="connsiteX98" fmla="*/ 716465 w 1605470"/>
              <a:gd name="connsiteY98" fmla="*/ 3777135 h 6858000"/>
              <a:gd name="connsiteX99" fmla="*/ 718198 w 1605470"/>
              <a:gd name="connsiteY99" fmla="*/ 3771656 h 6858000"/>
              <a:gd name="connsiteX100" fmla="*/ 721941 w 1605470"/>
              <a:gd name="connsiteY100" fmla="*/ 3769007 h 6858000"/>
              <a:gd name="connsiteX101" fmla="*/ 721407 w 1605470"/>
              <a:gd name="connsiteY101" fmla="*/ 3767709 h 6858000"/>
              <a:gd name="connsiteX102" fmla="*/ 730103 w 1605470"/>
              <a:gd name="connsiteY102" fmla="*/ 3738082 h 6858000"/>
              <a:gd name="connsiteX103" fmla="*/ 737449 w 1605470"/>
              <a:gd name="connsiteY103" fmla="*/ 3673397 h 6858000"/>
              <a:gd name="connsiteX104" fmla="*/ 736745 w 1605470"/>
              <a:gd name="connsiteY104" fmla="*/ 3637109 h 6858000"/>
              <a:gd name="connsiteX105" fmla="*/ 740188 w 1605470"/>
              <a:gd name="connsiteY105" fmla="*/ 3536883 h 6858000"/>
              <a:gd name="connsiteX106" fmla="*/ 747726 w 1605470"/>
              <a:gd name="connsiteY106" fmla="*/ 3435652 h 6858000"/>
              <a:gd name="connsiteX107" fmla="*/ 774383 w 1605470"/>
              <a:gd name="connsiteY107" fmla="*/ 3381564 h 6858000"/>
              <a:gd name="connsiteX108" fmla="*/ 774870 w 1605470"/>
              <a:gd name="connsiteY108" fmla="*/ 3375761 h 6858000"/>
              <a:gd name="connsiteX109" fmla="*/ 770510 w 1605470"/>
              <a:gd name="connsiteY109" fmla="*/ 3361844 h 6858000"/>
              <a:gd name="connsiteX110" fmla="*/ 767933 w 1605470"/>
              <a:gd name="connsiteY110" fmla="*/ 3356929 h 6858000"/>
              <a:gd name="connsiteX111" fmla="*/ 766158 w 1605470"/>
              <a:gd name="connsiteY111" fmla="*/ 3349058 h 6858000"/>
              <a:gd name="connsiteX112" fmla="*/ 766414 w 1605470"/>
              <a:gd name="connsiteY112" fmla="*/ 3348763 h 6858000"/>
              <a:gd name="connsiteX113" fmla="*/ 764166 w 1605470"/>
              <a:gd name="connsiteY113" fmla="*/ 3341588 h 6858000"/>
              <a:gd name="connsiteX114" fmla="*/ 749397 w 1605470"/>
              <a:gd name="connsiteY114" fmla="*/ 3307769 h 6858000"/>
              <a:gd name="connsiteX115" fmla="*/ 766960 w 1605470"/>
              <a:gd name="connsiteY115" fmla="*/ 3250522 h 6858000"/>
              <a:gd name="connsiteX116" fmla="*/ 767385 w 1605470"/>
              <a:gd name="connsiteY116" fmla="*/ 3229163 h 6858000"/>
              <a:gd name="connsiteX117" fmla="*/ 769208 w 1605470"/>
              <a:gd name="connsiteY117" fmla="*/ 3217217 h 6858000"/>
              <a:gd name="connsiteX118" fmla="*/ 770350 w 1605470"/>
              <a:gd name="connsiteY118" fmla="*/ 3216125 h 6858000"/>
              <a:gd name="connsiteX119" fmla="*/ 756043 w 1605470"/>
              <a:gd name="connsiteY119" fmla="*/ 3183755 h 6858000"/>
              <a:gd name="connsiteX120" fmla="*/ 756544 w 1605470"/>
              <a:gd name="connsiteY120" fmla="*/ 3178642 h 6858000"/>
              <a:gd name="connsiteX121" fmla="*/ 744144 w 1605470"/>
              <a:gd name="connsiteY121" fmla="*/ 3158586 h 6858000"/>
              <a:gd name="connsiteX122" fmla="*/ 739378 w 1605470"/>
              <a:gd name="connsiteY122" fmla="*/ 3147669 h 6858000"/>
              <a:gd name="connsiteX123" fmla="*/ 734648 w 1605470"/>
              <a:gd name="connsiteY123" fmla="*/ 3145733 h 6858000"/>
              <a:gd name="connsiteX124" fmla="*/ 729329 w 1605470"/>
              <a:gd name="connsiteY124" fmla="*/ 3129034 h 6858000"/>
              <a:gd name="connsiteX125" fmla="*/ 729994 w 1605470"/>
              <a:gd name="connsiteY125" fmla="*/ 3126682 h 6858000"/>
              <a:gd name="connsiteX126" fmla="*/ 720862 w 1605470"/>
              <a:gd name="connsiteY126" fmla="*/ 3114519 h 6858000"/>
              <a:gd name="connsiteX127" fmla="*/ 707471 w 1605470"/>
              <a:gd name="connsiteY127" fmla="*/ 3106272 h 6858000"/>
              <a:gd name="connsiteX128" fmla="*/ 680201 w 1605470"/>
              <a:gd name="connsiteY128" fmla="*/ 2958185 h 6858000"/>
              <a:gd name="connsiteX129" fmla="*/ 622815 w 1605470"/>
              <a:gd name="connsiteY129" fmla="*/ 2762989 h 6858000"/>
              <a:gd name="connsiteX130" fmla="*/ 571733 w 1605470"/>
              <a:gd name="connsiteY130" fmla="*/ 2554718 h 6858000"/>
              <a:gd name="connsiteX131" fmla="*/ 551827 w 1605470"/>
              <a:gd name="connsiteY131" fmla="*/ 2485734 h 6858000"/>
              <a:gd name="connsiteX132" fmla="*/ 542550 w 1605470"/>
              <a:gd name="connsiteY132" fmla="*/ 2447068 h 6858000"/>
              <a:gd name="connsiteX133" fmla="*/ 529511 w 1605470"/>
              <a:gd name="connsiteY133" fmla="*/ 2425819 h 6858000"/>
              <a:gd name="connsiteX134" fmla="*/ 528878 w 1605470"/>
              <a:gd name="connsiteY134" fmla="*/ 2408971 h 6858000"/>
              <a:gd name="connsiteX135" fmla="*/ 535510 w 1605470"/>
              <a:gd name="connsiteY135" fmla="*/ 2402874 h 6858000"/>
              <a:gd name="connsiteX136" fmla="*/ 538122 w 1605470"/>
              <a:gd name="connsiteY136" fmla="*/ 2381443 h 6858000"/>
              <a:gd name="connsiteX137" fmla="*/ 514451 w 1605470"/>
              <a:gd name="connsiteY137" fmla="*/ 2261920 h 6858000"/>
              <a:gd name="connsiteX138" fmla="*/ 486968 w 1605470"/>
              <a:gd name="connsiteY138" fmla="*/ 2182937 h 6858000"/>
              <a:gd name="connsiteX139" fmla="*/ 488555 w 1605470"/>
              <a:gd name="connsiteY139" fmla="*/ 2155135 h 6858000"/>
              <a:gd name="connsiteX140" fmla="*/ 486013 w 1605470"/>
              <a:gd name="connsiteY140" fmla="*/ 2118008 h 6858000"/>
              <a:gd name="connsiteX141" fmla="*/ 487006 w 1605470"/>
              <a:gd name="connsiteY141" fmla="*/ 2050531 h 6858000"/>
              <a:gd name="connsiteX142" fmla="*/ 478812 w 1605470"/>
              <a:gd name="connsiteY142" fmla="*/ 1963269 h 6858000"/>
              <a:gd name="connsiteX143" fmla="*/ 442619 w 1605470"/>
              <a:gd name="connsiteY143" fmla="*/ 1910499 h 6858000"/>
              <a:gd name="connsiteX144" fmla="*/ 446785 w 1605470"/>
              <a:gd name="connsiteY144" fmla="*/ 1903212 h 6858000"/>
              <a:gd name="connsiteX145" fmla="*/ 436547 w 1605470"/>
              <a:gd name="connsiteY145" fmla="*/ 1861531 h 6858000"/>
              <a:gd name="connsiteX146" fmla="*/ 390346 w 1605470"/>
              <a:gd name="connsiteY146" fmla="*/ 1732919 h 6858000"/>
              <a:gd name="connsiteX147" fmla="*/ 362657 w 1605470"/>
              <a:gd name="connsiteY147" fmla="*/ 1663540 h 6858000"/>
              <a:gd name="connsiteX148" fmla="*/ 361783 w 1605470"/>
              <a:gd name="connsiteY148" fmla="*/ 1615777 h 6858000"/>
              <a:gd name="connsiteX149" fmla="*/ 342578 w 1605470"/>
              <a:gd name="connsiteY149" fmla="*/ 1563678 h 6858000"/>
              <a:gd name="connsiteX150" fmla="*/ 355658 w 1605470"/>
              <a:gd name="connsiteY150" fmla="*/ 1519474 h 6858000"/>
              <a:gd name="connsiteX151" fmla="*/ 348400 w 1605470"/>
              <a:gd name="connsiteY151" fmla="*/ 1477995 h 6858000"/>
              <a:gd name="connsiteX152" fmla="*/ 334485 w 1605470"/>
              <a:gd name="connsiteY152" fmla="*/ 1373769 h 6858000"/>
              <a:gd name="connsiteX153" fmla="*/ 342792 w 1605470"/>
              <a:gd name="connsiteY153" fmla="*/ 1307086 h 6858000"/>
              <a:gd name="connsiteX154" fmla="*/ 343980 w 1605470"/>
              <a:gd name="connsiteY154" fmla="*/ 1189033 h 6858000"/>
              <a:gd name="connsiteX155" fmla="*/ 348665 w 1605470"/>
              <a:gd name="connsiteY155" fmla="*/ 1168288 h 6858000"/>
              <a:gd name="connsiteX156" fmla="*/ 340947 w 1605470"/>
              <a:gd name="connsiteY156" fmla="*/ 1142577 h 6858000"/>
              <a:gd name="connsiteX157" fmla="*/ 330253 w 1605470"/>
              <a:gd name="connsiteY157" fmla="*/ 1088484 h 6858000"/>
              <a:gd name="connsiteX158" fmla="*/ 318989 w 1605470"/>
              <a:gd name="connsiteY158" fmla="*/ 1016103 h 6858000"/>
              <a:gd name="connsiteX159" fmla="*/ 320445 w 1605470"/>
              <a:gd name="connsiteY159" fmla="*/ 932283 h 6858000"/>
              <a:gd name="connsiteX160" fmla="*/ 322681 w 1605470"/>
              <a:gd name="connsiteY160" fmla="*/ 915925 h 6858000"/>
              <a:gd name="connsiteX161" fmla="*/ 315310 w 1605470"/>
              <a:gd name="connsiteY161" fmla="*/ 896999 h 6858000"/>
              <a:gd name="connsiteX162" fmla="*/ 284718 w 1605470"/>
              <a:gd name="connsiteY162" fmla="*/ 821517 h 6858000"/>
              <a:gd name="connsiteX163" fmla="*/ 263668 w 1605470"/>
              <a:gd name="connsiteY163" fmla="*/ 751353 h 6858000"/>
              <a:gd name="connsiteX164" fmla="*/ 263226 w 1605470"/>
              <a:gd name="connsiteY164" fmla="*/ 721230 h 6858000"/>
              <a:gd name="connsiteX165" fmla="*/ 248897 w 1605470"/>
              <a:gd name="connsiteY165" fmla="*/ 681659 h 6858000"/>
              <a:gd name="connsiteX166" fmla="*/ 234316 w 1605470"/>
              <a:gd name="connsiteY166" fmla="*/ 635218 h 6858000"/>
              <a:gd name="connsiteX167" fmla="*/ 239327 w 1605470"/>
              <a:gd name="connsiteY167" fmla="*/ 613763 h 6858000"/>
              <a:gd name="connsiteX168" fmla="*/ 225269 w 1605470"/>
              <a:gd name="connsiteY168" fmla="*/ 598582 h 6858000"/>
              <a:gd name="connsiteX169" fmla="*/ 224950 w 1605470"/>
              <a:gd name="connsiteY169" fmla="*/ 576846 h 6858000"/>
              <a:gd name="connsiteX170" fmla="*/ 204576 w 1605470"/>
              <a:gd name="connsiteY170" fmla="*/ 530055 h 6858000"/>
              <a:gd name="connsiteX171" fmla="*/ 219064 w 1605470"/>
              <a:gd name="connsiteY171" fmla="*/ 469651 h 6858000"/>
              <a:gd name="connsiteX172" fmla="*/ 195012 w 1605470"/>
              <a:gd name="connsiteY172" fmla="*/ 448559 h 6858000"/>
              <a:gd name="connsiteX173" fmla="*/ 201434 w 1605470"/>
              <a:gd name="connsiteY173" fmla="*/ 441529 h 6858000"/>
              <a:gd name="connsiteX174" fmla="*/ 200655 w 1605470"/>
              <a:gd name="connsiteY174" fmla="*/ 428927 h 6858000"/>
              <a:gd name="connsiteX175" fmla="*/ 190059 w 1605470"/>
              <a:gd name="connsiteY175" fmla="*/ 430161 h 6858000"/>
              <a:gd name="connsiteX176" fmla="*/ 167079 w 1605470"/>
              <a:gd name="connsiteY176" fmla="*/ 367211 h 6858000"/>
              <a:gd name="connsiteX177" fmla="*/ 124571 w 1605470"/>
              <a:gd name="connsiteY177" fmla="*/ 302178 h 6858000"/>
              <a:gd name="connsiteX178" fmla="*/ 103243 w 1605470"/>
              <a:gd name="connsiteY178" fmla="*/ 211375 h 6858000"/>
              <a:gd name="connsiteX179" fmla="*/ 94571 w 1605470"/>
              <a:gd name="connsiteY179" fmla="*/ 184179 h 6858000"/>
              <a:gd name="connsiteX180" fmla="*/ 13437 w 1605470"/>
              <a:gd name="connsiteY180" fmla="*/ 19287 h 6858000"/>
              <a:gd name="connsiteX181" fmla="*/ 0 w 1605470"/>
              <a:gd name="connsiteY18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15481 w 1605470"/>
              <a:gd name="connsiteY79" fmla="*/ 4214165 h 6858000"/>
              <a:gd name="connsiteX80" fmla="*/ 719554 w 1605470"/>
              <a:gd name="connsiteY80" fmla="*/ 4090296 h 6858000"/>
              <a:gd name="connsiteX81" fmla="*/ 704810 w 1605470"/>
              <a:gd name="connsiteY81" fmla="*/ 4033999 h 6858000"/>
              <a:gd name="connsiteX82" fmla="*/ 705959 w 1605470"/>
              <a:gd name="connsiteY82" fmla="*/ 4031933 h 6858000"/>
              <a:gd name="connsiteX83" fmla="*/ 704535 w 1605470"/>
              <a:gd name="connsiteY83" fmla="*/ 4013953 h 6858000"/>
              <a:gd name="connsiteX84" fmla="*/ 700443 w 1605470"/>
              <a:gd name="connsiteY84" fmla="*/ 4010511 h 6858000"/>
              <a:gd name="connsiteX85" fmla="*/ 698282 w 1605470"/>
              <a:gd name="connsiteY85" fmla="*/ 3998331 h 6858000"/>
              <a:gd name="connsiteX86" fmla="*/ 690830 w 1605470"/>
              <a:gd name="connsiteY86" fmla="*/ 3974753 h 6858000"/>
              <a:gd name="connsiteX87" fmla="*/ 692428 w 1605470"/>
              <a:gd name="connsiteY87" fmla="*/ 3969950 h 6858000"/>
              <a:gd name="connsiteX88" fmla="*/ 685850 w 1605470"/>
              <a:gd name="connsiteY88" fmla="*/ 3933779 h 6858000"/>
              <a:gd name="connsiteX89" fmla="*/ 687181 w 1605470"/>
              <a:gd name="connsiteY89" fmla="*/ 3933093 h 6858000"/>
              <a:gd name="connsiteX90" fmla="*/ 691535 w 1605470"/>
              <a:gd name="connsiteY90" fmla="*/ 3922082 h 6858000"/>
              <a:gd name="connsiteX91" fmla="*/ 696613 w 1605470"/>
              <a:gd name="connsiteY91" fmla="*/ 3901461 h 6858000"/>
              <a:gd name="connsiteX92" fmla="*/ 719207 w 1605470"/>
              <a:gd name="connsiteY92" fmla="*/ 3813873 h 6858000"/>
              <a:gd name="connsiteX93" fmla="*/ 718632 w 1605470"/>
              <a:gd name="connsiteY93" fmla="*/ 3806161 h 6858000"/>
              <a:gd name="connsiteX94" fmla="*/ 718939 w 1605470"/>
              <a:gd name="connsiteY94" fmla="*/ 3805957 h 6858000"/>
              <a:gd name="connsiteX95" fmla="*/ 718966 w 1605470"/>
              <a:gd name="connsiteY95" fmla="*/ 3797724 h 6858000"/>
              <a:gd name="connsiteX96" fmla="*/ 717581 w 1605470"/>
              <a:gd name="connsiteY96" fmla="*/ 3792098 h 6858000"/>
              <a:gd name="connsiteX97" fmla="*/ 716465 w 1605470"/>
              <a:gd name="connsiteY97" fmla="*/ 3777135 h 6858000"/>
              <a:gd name="connsiteX98" fmla="*/ 718198 w 1605470"/>
              <a:gd name="connsiteY98" fmla="*/ 3771656 h 6858000"/>
              <a:gd name="connsiteX99" fmla="*/ 721941 w 1605470"/>
              <a:gd name="connsiteY99" fmla="*/ 3769007 h 6858000"/>
              <a:gd name="connsiteX100" fmla="*/ 721407 w 1605470"/>
              <a:gd name="connsiteY100" fmla="*/ 3767709 h 6858000"/>
              <a:gd name="connsiteX101" fmla="*/ 730103 w 1605470"/>
              <a:gd name="connsiteY101" fmla="*/ 3738082 h 6858000"/>
              <a:gd name="connsiteX102" fmla="*/ 737449 w 1605470"/>
              <a:gd name="connsiteY102" fmla="*/ 3673397 h 6858000"/>
              <a:gd name="connsiteX103" fmla="*/ 736745 w 1605470"/>
              <a:gd name="connsiteY103" fmla="*/ 3637109 h 6858000"/>
              <a:gd name="connsiteX104" fmla="*/ 740188 w 1605470"/>
              <a:gd name="connsiteY104" fmla="*/ 3536883 h 6858000"/>
              <a:gd name="connsiteX105" fmla="*/ 747726 w 1605470"/>
              <a:gd name="connsiteY105" fmla="*/ 3435652 h 6858000"/>
              <a:gd name="connsiteX106" fmla="*/ 774383 w 1605470"/>
              <a:gd name="connsiteY106" fmla="*/ 3381564 h 6858000"/>
              <a:gd name="connsiteX107" fmla="*/ 774870 w 1605470"/>
              <a:gd name="connsiteY107" fmla="*/ 3375761 h 6858000"/>
              <a:gd name="connsiteX108" fmla="*/ 770510 w 1605470"/>
              <a:gd name="connsiteY108" fmla="*/ 3361844 h 6858000"/>
              <a:gd name="connsiteX109" fmla="*/ 767933 w 1605470"/>
              <a:gd name="connsiteY109" fmla="*/ 3356929 h 6858000"/>
              <a:gd name="connsiteX110" fmla="*/ 766158 w 1605470"/>
              <a:gd name="connsiteY110" fmla="*/ 3349058 h 6858000"/>
              <a:gd name="connsiteX111" fmla="*/ 766414 w 1605470"/>
              <a:gd name="connsiteY111" fmla="*/ 3348763 h 6858000"/>
              <a:gd name="connsiteX112" fmla="*/ 764166 w 1605470"/>
              <a:gd name="connsiteY112" fmla="*/ 3341588 h 6858000"/>
              <a:gd name="connsiteX113" fmla="*/ 749397 w 1605470"/>
              <a:gd name="connsiteY113" fmla="*/ 3307769 h 6858000"/>
              <a:gd name="connsiteX114" fmla="*/ 766960 w 1605470"/>
              <a:gd name="connsiteY114" fmla="*/ 3250522 h 6858000"/>
              <a:gd name="connsiteX115" fmla="*/ 767385 w 1605470"/>
              <a:gd name="connsiteY115" fmla="*/ 3229163 h 6858000"/>
              <a:gd name="connsiteX116" fmla="*/ 769208 w 1605470"/>
              <a:gd name="connsiteY116" fmla="*/ 3217217 h 6858000"/>
              <a:gd name="connsiteX117" fmla="*/ 770350 w 1605470"/>
              <a:gd name="connsiteY117" fmla="*/ 3216125 h 6858000"/>
              <a:gd name="connsiteX118" fmla="*/ 756043 w 1605470"/>
              <a:gd name="connsiteY118" fmla="*/ 3183755 h 6858000"/>
              <a:gd name="connsiteX119" fmla="*/ 756544 w 1605470"/>
              <a:gd name="connsiteY119" fmla="*/ 3178642 h 6858000"/>
              <a:gd name="connsiteX120" fmla="*/ 744144 w 1605470"/>
              <a:gd name="connsiteY120" fmla="*/ 3158586 h 6858000"/>
              <a:gd name="connsiteX121" fmla="*/ 739378 w 1605470"/>
              <a:gd name="connsiteY121" fmla="*/ 3147669 h 6858000"/>
              <a:gd name="connsiteX122" fmla="*/ 734648 w 1605470"/>
              <a:gd name="connsiteY122" fmla="*/ 3145733 h 6858000"/>
              <a:gd name="connsiteX123" fmla="*/ 729329 w 1605470"/>
              <a:gd name="connsiteY123" fmla="*/ 3129034 h 6858000"/>
              <a:gd name="connsiteX124" fmla="*/ 729994 w 1605470"/>
              <a:gd name="connsiteY124" fmla="*/ 3126682 h 6858000"/>
              <a:gd name="connsiteX125" fmla="*/ 720862 w 1605470"/>
              <a:gd name="connsiteY125" fmla="*/ 3114519 h 6858000"/>
              <a:gd name="connsiteX126" fmla="*/ 707471 w 1605470"/>
              <a:gd name="connsiteY126" fmla="*/ 3106272 h 6858000"/>
              <a:gd name="connsiteX127" fmla="*/ 680201 w 1605470"/>
              <a:gd name="connsiteY127" fmla="*/ 2958185 h 6858000"/>
              <a:gd name="connsiteX128" fmla="*/ 622815 w 1605470"/>
              <a:gd name="connsiteY128" fmla="*/ 2762989 h 6858000"/>
              <a:gd name="connsiteX129" fmla="*/ 571733 w 1605470"/>
              <a:gd name="connsiteY129" fmla="*/ 2554718 h 6858000"/>
              <a:gd name="connsiteX130" fmla="*/ 551827 w 1605470"/>
              <a:gd name="connsiteY130" fmla="*/ 2485734 h 6858000"/>
              <a:gd name="connsiteX131" fmla="*/ 542550 w 1605470"/>
              <a:gd name="connsiteY131" fmla="*/ 2447068 h 6858000"/>
              <a:gd name="connsiteX132" fmla="*/ 529511 w 1605470"/>
              <a:gd name="connsiteY132" fmla="*/ 2425819 h 6858000"/>
              <a:gd name="connsiteX133" fmla="*/ 528878 w 1605470"/>
              <a:gd name="connsiteY133" fmla="*/ 2408971 h 6858000"/>
              <a:gd name="connsiteX134" fmla="*/ 535510 w 1605470"/>
              <a:gd name="connsiteY134" fmla="*/ 2402874 h 6858000"/>
              <a:gd name="connsiteX135" fmla="*/ 538122 w 1605470"/>
              <a:gd name="connsiteY135" fmla="*/ 2381443 h 6858000"/>
              <a:gd name="connsiteX136" fmla="*/ 514451 w 1605470"/>
              <a:gd name="connsiteY136" fmla="*/ 2261920 h 6858000"/>
              <a:gd name="connsiteX137" fmla="*/ 486968 w 1605470"/>
              <a:gd name="connsiteY137" fmla="*/ 2182937 h 6858000"/>
              <a:gd name="connsiteX138" fmla="*/ 488555 w 1605470"/>
              <a:gd name="connsiteY138" fmla="*/ 2155135 h 6858000"/>
              <a:gd name="connsiteX139" fmla="*/ 486013 w 1605470"/>
              <a:gd name="connsiteY139" fmla="*/ 2118008 h 6858000"/>
              <a:gd name="connsiteX140" fmla="*/ 487006 w 1605470"/>
              <a:gd name="connsiteY140" fmla="*/ 2050531 h 6858000"/>
              <a:gd name="connsiteX141" fmla="*/ 478812 w 1605470"/>
              <a:gd name="connsiteY141" fmla="*/ 1963269 h 6858000"/>
              <a:gd name="connsiteX142" fmla="*/ 442619 w 1605470"/>
              <a:gd name="connsiteY142" fmla="*/ 1910499 h 6858000"/>
              <a:gd name="connsiteX143" fmla="*/ 446785 w 1605470"/>
              <a:gd name="connsiteY143" fmla="*/ 1903212 h 6858000"/>
              <a:gd name="connsiteX144" fmla="*/ 436547 w 1605470"/>
              <a:gd name="connsiteY144" fmla="*/ 1861531 h 6858000"/>
              <a:gd name="connsiteX145" fmla="*/ 390346 w 1605470"/>
              <a:gd name="connsiteY145" fmla="*/ 1732919 h 6858000"/>
              <a:gd name="connsiteX146" fmla="*/ 362657 w 1605470"/>
              <a:gd name="connsiteY146" fmla="*/ 1663540 h 6858000"/>
              <a:gd name="connsiteX147" fmla="*/ 361783 w 1605470"/>
              <a:gd name="connsiteY147" fmla="*/ 1615777 h 6858000"/>
              <a:gd name="connsiteX148" fmla="*/ 342578 w 1605470"/>
              <a:gd name="connsiteY148" fmla="*/ 1563678 h 6858000"/>
              <a:gd name="connsiteX149" fmla="*/ 355658 w 1605470"/>
              <a:gd name="connsiteY149" fmla="*/ 1519474 h 6858000"/>
              <a:gd name="connsiteX150" fmla="*/ 348400 w 1605470"/>
              <a:gd name="connsiteY150" fmla="*/ 1477995 h 6858000"/>
              <a:gd name="connsiteX151" fmla="*/ 334485 w 1605470"/>
              <a:gd name="connsiteY151" fmla="*/ 1373769 h 6858000"/>
              <a:gd name="connsiteX152" fmla="*/ 342792 w 1605470"/>
              <a:gd name="connsiteY152" fmla="*/ 1307086 h 6858000"/>
              <a:gd name="connsiteX153" fmla="*/ 343980 w 1605470"/>
              <a:gd name="connsiteY153" fmla="*/ 1189033 h 6858000"/>
              <a:gd name="connsiteX154" fmla="*/ 348665 w 1605470"/>
              <a:gd name="connsiteY154" fmla="*/ 1168288 h 6858000"/>
              <a:gd name="connsiteX155" fmla="*/ 340947 w 1605470"/>
              <a:gd name="connsiteY155" fmla="*/ 1142577 h 6858000"/>
              <a:gd name="connsiteX156" fmla="*/ 330253 w 1605470"/>
              <a:gd name="connsiteY156" fmla="*/ 1088484 h 6858000"/>
              <a:gd name="connsiteX157" fmla="*/ 318989 w 1605470"/>
              <a:gd name="connsiteY157" fmla="*/ 1016103 h 6858000"/>
              <a:gd name="connsiteX158" fmla="*/ 320445 w 1605470"/>
              <a:gd name="connsiteY158" fmla="*/ 932283 h 6858000"/>
              <a:gd name="connsiteX159" fmla="*/ 322681 w 1605470"/>
              <a:gd name="connsiteY159" fmla="*/ 915925 h 6858000"/>
              <a:gd name="connsiteX160" fmla="*/ 315310 w 1605470"/>
              <a:gd name="connsiteY160" fmla="*/ 896999 h 6858000"/>
              <a:gd name="connsiteX161" fmla="*/ 284718 w 1605470"/>
              <a:gd name="connsiteY161" fmla="*/ 821517 h 6858000"/>
              <a:gd name="connsiteX162" fmla="*/ 263668 w 1605470"/>
              <a:gd name="connsiteY162" fmla="*/ 751353 h 6858000"/>
              <a:gd name="connsiteX163" fmla="*/ 263226 w 1605470"/>
              <a:gd name="connsiteY163" fmla="*/ 721230 h 6858000"/>
              <a:gd name="connsiteX164" fmla="*/ 248897 w 1605470"/>
              <a:gd name="connsiteY164" fmla="*/ 681659 h 6858000"/>
              <a:gd name="connsiteX165" fmla="*/ 234316 w 1605470"/>
              <a:gd name="connsiteY165" fmla="*/ 635218 h 6858000"/>
              <a:gd name="connsiteX166" fmla="*/ 239327 w 1605470"/>
              <a:gd name="connsiteY166" fmla="*/ 613763 h 6858000"/>
              <a:gd name="connsiteX167" fmla="*/ 225269 w 1605470"/>
              <a:gd name="connsiteY167" fmla="*/ 598582 h 6858000"/>
              <a:gd name="connsiteX168" fmla="*/ 224950 w 1605470"/>
              <a:gd name="connsiteY168" fmla="*/ 576846 h 6858000"/>
              <a:gd name="connsiteX169" fmla="*/ 204576 w 1605470"/>
              <a:gd name="connsiteY169" fmla="*/ 530055 h 6858000"/>
              <a:gd name="connsiteX170" fmla="*/ 219064 w 1605470"/>
              <a:gd name="connsiteY170" fmla="*/ 469651 h 6858000"/>
              <a:gd name="connsiteX171" fmla="*/ 195012 w 1605470"/>
              <a:gd name="connsiteY171" fmla="*/ 448559 h 6858000"/>
              <a:gd name="connsiteX172" fmla="*/ 201434 w 1605470"/>
              <a:gd name="connsiteY172" fmla="*/ 441529 h 6858000"/>
              <a:gd name="connsiteX173" fmla="*/ 200655 w 1605470"/>
              <a:gd name="connsiteY173" fmla="*/ 428927 h 6858000"/>
              <a:gd name="connsiteX174" fmla="*/ 190059 w 1605470"/>
              <a:gd name="connsiteY174" fmla="*/ 430161 h 6858000"/>
              <a:gd name="connsiteX175" fmla="*/ 167079 w 1605470"/>
              <a:gd name="connsiteY175" fmla="*/ 367211 h 6858000"/>
              <a:gd name="connsiteX176" fmla="*/ 124571 w 1605470"/>
              <a:gd name="connsiteY176" fmla="*/ 302178 h 6858000"/>
              <a:gd name="connsiteX177" fmla="*/ 103243 w 1605470"/>
              <a:gd name="connsiteY177" fmla="*/ 211375 h 6858000"/>
              <a:gd name="connsiteX178" fmla="*/ 94571 w 1605470"/>
              <a:gd name="connsiteY178" fmla="*/ 184179 h 6858000"/>
              <a:gd name="connsiteX179" fmla="*/ 13437 w 1605470"/>
              <a:gd name="connsiteY179" fmla="*/ 19287 h 6858000"/>
              <a:gd name="connsiteX180" fmla="*/ 0 w 1605470"/>
              <a:gd name="connsiteY18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350346 h 6858000"/>
              <a:gd name="connsiteX79" fmla="*/ 715481 w 1605470"/>
              <a:gd name="connsiteY79" fmla="*/ 4214165 h 6858000"/>
              <a:gd name="connsiteX80" fmla="*/ 719554 w 1605470"/>
              <a:gd name="connsiteY80" fmla="*/ 4090296 h 6858000"/>
              <a:gd name="connsiteX81" fmla="*/ 704810 w 1605470"/>
              <a:gd name="connsiteY81" fmla="*/ 4033999 h 6858000"/>
              <a:gd name="connsiteX82" fmla="*/ 705959 w 1605470"/>
              <a:gd name="connsiteY82" fmla="*/ 4031933 h 6858000"/>
              <a:gd name="connsiteX83" fmla="*/ 704535 w 1605470"/>
              <a:gd name="connsiteY83" fmla="*/ 4013953 h 6858000"/>
              <a:gd name="connsiteX84" fmla="*/ 700443 w 1605470"/>
              <a:gd name="connsiteY84" fmla="*/ 4010511 h 6858000"/>
              <a:gd name="connsiteX85" fmla="*/ 698282 w 1605470"/>
              <a:gd name="connsiteY85" fmla="*/ 3998331 h 6858000"/>
              <a:gd name="connsiteX86" fmla="*/ 690830 w 1605470"/>
              <a:gd name="connsiteY86" fmla="*/ 3974753 h 6858000"/>
              <a:gd name="connsiteX87" fmla="*/ 692428 w 1605470"/>
              <a:gd name="connsiteY87" fmla="*/ 3969950 h 6858000"/>
              <a:gd name="connsiteX88" fmla="*/ 685850 w 1605470"/>
              <a:gd name="connsiteY88" fmla="*/ 3933779 h 6858000"/>
              <a:gd name="connsiteX89" fmla="*/ 687181 w 1605470"/>
              <a:gd name="connsiteY89" fmla="*/ 3933093 h 6858000"/>
              <a:gd name="connsiteX90" fmla="*/ 691535 w 1605470"/>
              <a:gd name="connsiteY90" fmla="*/ 3922082 h 6858000"/>
              <a:gd name="connsiteX91" fmla="*/ 696613 w 1605470"/>
              <a:gd name="connsiteY91" fmla="*/ 3901461 h 6858000"/>
              <a:gd name="connsiteX92" fmla="*/ 719207 w 1605470"/>
              <a:gd name="connsiteY92" fmla="*/ 3813873 h 6858000"/>
              <a:gd name="connsiteX93" fmla="*/ 718632 w 1605470"/>
              <a:gd name="connsiteY93" fmla="*/ 3806161 h 6858000"/>
              <a:gd name="connsiteX94" fmla="*/ 718939 w 1605470"/>
              <a:gd name="connsiteY94" fmla="*/ 3805957 h 6858000"/>
              <a:gd name="connsiteX95" fmla="*/ 718966 w 1605470"/>
              <a:gd name="connsiteY95" fmla="*/ 3797724 h 6858000"/>
              <a:gd name="connsiteX96" fmla="*/ 717581 w 1605470"/>
              <a:gd name="connsiteY96" fmla="*/ 3792098 h 6858000"/>
              <a:gd name="connsiteX97" fmla="*/ 716465 w 1605470"/>
              <a:gd name="connsiteY97" fmla="*/ 3777135 h 6858000"/>
              <a:gd name="connsiteX98" fmla="*/ 718198 w 1605470"/>
              <a:gd name="connsiteY98" fmla="*/ 3771656 h 6858000"/>
              <a:gd name="connsiteX99" fmla="*/ 721941 w 1605470"/>
              <a:gd name="connsiteY99" fmla="*/ 3769007 h 6858000"/>
              <a:gd name="connsiteX100" fmla="*/ 721407 w 1605470"/>
              <a:gd name="connsiteY100" fmla="*/ 3767709 h 6858000"/>
              <a:gd name="connsiteX101" fmla="*/ 730103 w 1605470"/>
              <a:gd name="connsiteY101" fmla="*/ 3738082 h 6858000"/>
              <a:gd name="connsiteX102" fmla="*/ 737449 w 1605470"/>
              <a:gd name="connsiteY102" fmla="*/ 3673397 h 6858000"/>
              <a:gd name="connsiteX103" fmla="*/ 736745 w 1605470"/>
              <a:gd name="connsiteY103" fmla="*/ 3637109 h 6858000"/>
              <a:gd name="connsiteX104" fmla="*/ 740188 w 1605470"/>
              <a:gd name="connsiteY104" fmla="*/ 3536883 h 6858000"/>
              <a:gd name="connsiteX105" fmla="*/ 747726 w 1605470"/>
              <a:gd name="connsiteY105" fmla="*/ 3435652 h 6858000"/>
              <a:gd name="connsiteX106" fmla="*/ 774383 w 1605470"/>
              <a:gd name="connsiteY106" fmla="*/ 3381564 h 6858000"/>
              <a:gd name="connsiteX107" fmla="*/ 774870 w 1605470"/>
              <a:gd name="connsiteY107" fmla="*/ 3375761 h 6858000"/>
              <a:gd name="connsiteX108" fmla="*/ 770510 w 1605470"/>
              <a:gd name="connsiteY108" fmla="*/ 3361844 h 6858000"/>
              <a:gd name="connsiteX109" fmla="*/ 767933 w 1605470"/>
              <a:gd name="connsiteY109" fmla="*/ 3356929 h 6858000"/>
              <a:gd name="connsiteX110" fmla="*/ 766158 w 1605470"/>
              <a:gd name="connsiteY110" fmla="*/ 3349058 h 6858000"/>
              <a:gd name="connsiteX111" fmla="*/ 766414 w 1605470"/>
              <a:gd name="connsiteY111" fmla="*/ 3348763 h 6858000"/>
              <a:gd name="connsiteX112" fmla="*/ 764166 w 1605470"/>
              <a:gd name="connsiteY112" fmla="*/ 3341588 h 6858000"/>
              <a:gd name="connsiteX113" fmla="*/ 749397 w 1605470"/>
              <a:gd name="connsiteY113" fmla="*/ 3307769 h 6858000"/>
              <a:gd name="connsiteX114" fmla="*/ 766960 w 1605470"/>
              <a:gd name="connsiteY114" fmla="*/ 3250522 h 6858000"/>
              <a:gd name="connsiteX115" fmla="*/ 767385 w 1605470"/>
              <a:gd name="connsiteY115" fmla="*/ 3229163 h 6858000"/>
              <a:gd name="connsiteX116" fmla="*/ 769208 w 1605470"/>
              <a:gd name="connsiteY116" fmla="*/ 3217217 h 6858000"/>
              <a:gd name="connsiteX117" fmla="*/ 770350 w 1605470"/>
              <a:gd name="connsiteY117" fmla="*/ 3216125 h 6858000"/>
              <a:gd name="connsiteX118" fmla="*/ 756043 w 1605470"/>
              <a:gd name="connsiteY118" fmla="*/ 3183755 h 6858000"/>
              <a:gd name="connsiteX119" fmla="*/ 756544 w 1605470"/>
              <a:gd name="connsiteY119" fmla="*/ 3178642 h 6858000"/>
              <a:gd name="connsiteX120" fmla="*/ 744144 w 1605470"/>
              <a:gd name="connsiteY120" fmla="*/ 3158586 h 6858000"/>
              <a:gd name="connsiteX121" fmla="*/ 739378 w 1605470"/>
              <a:gd name="connsiteY121" fmla="*/ 3147669 h 6858000"/>
              <a:gd name="connsiteX122" fmla="*/ 734648 w 1605470"/>
              <a:gd name="connsiteY122" fmla="*/ 3145733 h 6858000"/>
              <a:gd name="connsiteX123" fmla="*/ 729329 w 1605470"/>
              <a:gd name="connsiteY123" fmla="*/ 3129034 h 6858000"/>
              <a:gd name="connsiteX124" fmla="*/ 729994 w 1605470"/>
              <a:gd name="connsiteY124" fmla="*/ 3126682 h 6858000"/>
              <a:gd name="connsiteX125" fmla="*/ 720862 w 1605470"/>
              <a:gd name="connsiteY125" fmla="*/ 3114519 h 6858000"/>
              <a:gd name="connsiteX126" fmla="*/ 707471 w 1605470"/>
              <a:gd name="connsiteY126" fmla="*/ 3106272 h 6858000"/>
              <a:gd name="connsiteX127" fmla="*/ 680201 w 1605470"/>
              <a:gd name="connsiteY127" fmla="*/ 2958185 h 6858000"/>
              <a:gd name="connsiteX128" fmla="*/ 622815 w 1605470"/>
              <a:gd name="connsiteY128" fmla="*/ 2762989 h 6858000"/>
              <a:gd name="connsiteX129" fmla="*/ 571733 w 1605470"/>
              <a:gd name="connsiteY129" fmla="*/ 2554718 h 6858000"/>
              <a:gd name="connsiteX130" fmla="*/ 551827 w 1605470"/>
              <a:gd name="connsiteY130" fmla="*/ 2485734 h 6858000"/>
              <a:gd name="connsiteX131" fmla="*/ 542550 w 1605470"/>
              <a:gd name="connsiteY131" fmla="*/ 2447068 h 6858000"/>
              <a:gd name="connsiteX132" fmla="*/ 529511 w 1605470"/>
              <a:gd name="connsiteY132" fmla="*/ 2425819 h 6858000"/>
              <a:gd name="connsiteX133" fmla="*/ 528878 w 1605470"/>
              <a:gd name="connsiteY133" fmla="*/ 2408971 h 6858000"/>
              <a:gd name="connsiteX134" fmla="*/ 535510 w 1605470"/>
              <a:gd name="connsiteY134" fmla="*/ 2402874 h 6858000"/>
              <a:gd name="connsiteX135" fmla="*/ 538122 w 1605470"/>
              <a:gd name="connsiteY135" fmla="*/ 2381443 h 6858000"/>
              <a:gd name="connsiteX136" fmla="*/ 514451 w 1605470"/>
              <a:gd name="connsiteY136" fmla="*/ 2261920 h 6858000"/>
              <a:gd name="connsiteX137" fmla="*/ 486968 w 1605470"/>
              <a:gd name="connsiteY137" fmla="*/ 2182937 h 6858000"/>
              <a:gd name="connsiteX138" fmla="*/ 488555 w 1605470"/>
              <a:gd name="connsiteY138" fmla="*/ 2155135 h 6858000"/>
              <a:gd name="connsiteX139" fmla="*/ 486013 w 1605470"/>
              <a:gd name="connsiteY139" fmla="*/ 2118008 h 6858000"/>
              <a:gd name="connsiteX140" fmla="*/ 487006 w 1605470"/>
              <a:gd name="connsiteY140" fmla="*/ 2050531 h 6858000"/>
              <a:gd name="connsiteX141" fmla="*/ 478812 w 1605470"/>
              <a:gd name="connsiteY141" fmla="*/ 1963269 h 6858000"/>
              <a:gd name="connsiteX142" fmla="*/ 442619 w 1605470"/>
              <a:gd name="connsiteY142" fmla="*/ 1910499 h 6858000"/>
              <a:gd name="connsiteX143" fmla="*/ 446785 w 1605470"/>
              <a:gd name="connsiteY143" fmla="*/ 1903212 h 6858000"/>
              <a:gd name="connsiteX144" fmla="*/ 436547 w 1605470"/>
              <a:gd name="connsiteY144" fmla="*/ 1861531 h 6858000"/>
              <a:gd name="connsiteX145" fmla="*/ 390346 w 1605470"/>
              <a:gd name="connsiteY145" fmla="*/ 1732919 h 6858000"/>
              <a:gd name="connsiteX146" fmla="*/ 362657 w 1605470"/>
              <a:gd name="connsiteY146" fmla="*/ 1663540 h 6858000"/>
              <a:gd name="connsiteX147" fmla="*/ 361783 w 1605470"/>
              <a:gd name="connsiteY147" fmla="*/ 1615777 h 6858000"/>
              <a:gd name="connsiteX148" fmla="*/ 342578 w 1605470"/>
              <a:gd name="connsiteY148" fmla="*/ 1563678 h 6858000"/>
              <a:gd name="connsiteX149" fmla="*/ 355658 w 1605470"/>
              <a:gd name="connsiteY149" fmla="*/ 1519474 h 6858000"/>
              <a:gd name="connsiteX150" fmla="*/ 348400 w 1605470"/>
              <a:gd name="connsiteY150" fmla="*/ 1477995 h 6858000"/>
              <a:gd name="connsiteX151" fmla="*/ 334485 w 1605470"/>
              <a:gd name="connsiteY151" fmla="*/ 1373769 h 6858000"/>
              <a:gd name="connsiteX152" fmla="*/ 342792 w 1605470"/>
              <a:gd name="connsiteY152" fmla="*/ 1307086 h 6858000"/>
              <a:gd name="connsiteX153" fmla="*/ 343980 w 1605470"/>
              <a:gd name="connsiteY153" fmla="*/ 1189033 h 6858000"/>
              <a:gd name="connsiteX154" fmla="*/ 348665 w 1605470"/>
              <a:gd name="connsiteY154" fmla="*/ 1168288 h 6858000"/>
              <a:gd name="connsiteX155" fmla="*/ 340947 w 1605470"/>
              <a:gd name="connsiteY155" fmla="*/ 1142577 h 6858000"/>
              <a:gd name="connsiteX156" fmla="*/ 330253 w 1605470"/>
              <a:gd name="connsiteY156" fmla="*/ 1088484 h 6858000"/>
              <a:gd name="connsiteX157" fmla="*/ 318989 w 1605470"/>
              <a:gd name="connsiteY157" fmla="*/ 1016103 h 6858000"/>
              <a:gd name="connsiteX158" fmla="*/ 320445 w 1605470"/>
              <a:gd name="connsiteY158" fmla="*/ 932283 h 6858000"/>
              <a:gd name="connsiteX159" fmla="*/ 322681 w 1605470"/>
              <a:gd name="connsiteY159" fmla="*/ 915925 h 6858000"/>
              <a:gd name="connsiteX160" fmla="*/ 315310 w 1605470"/>
              <a:gd name="connsiteY160" fmla="*/ 896999 h 6858000"/>
              <a:gd name="connsiteX161" fmla="*/ 284718 w 1605470"/>
              <a:gd name="connsiteY161" fmla="*/ 821517 h 6858000"/>
              <a:gd name="connsiteX162" fmla="*/ 263668 w 1605470"/>
              <a:gd name="connsiteY162" fmla="*/ 751353 h 6858000"/>
              <a:gd name="connsiteX163" fmla="*/ 263226 w 1605470"/>
              <a:gd name="connsiteY163" fmla="*/ 721230 h 6858000"/>
              <a:gd name="connsiteX164" fmla="*/ 248897 w 1605470"/>
              <a:gd name="connsiteY164" fmla="*/ 681659 h 6858000"/>
              <a:gd name="connsiteX165" fmla="*/ 234316 w 1605470"/>
              <a:gd name="connsiteY165" fmla="*/ 635218 h 6858000"/>
              <a:gd name="connsiteX166" fmla="*/ 239327 w 1605470"/>
              <a:gd name="connsiteY166" fmla="*/ 613763 h 6858000"/>
              <a:gd name="connsiteX167" fmla="*/ 225269 w 1605470"/>
              <a:gd name="connsiteY167" fmla="*/ 598582 h 6858000"/>
              <a:gd name="connsiteX168" fmla="*/ 224950 w 1605470"/>
              <a:gd name="connsiteY168" fmla="*/ 576846 h 6858000"/>
              <a:gd name="connsiteX169" fmla="*/ 204576 w 1605470"/>
              <a:gd name="connsiteY169" fmla="*/ 530055 h 6858000"/>
              <a:gd name="connsiteX170" fmla="*/ 219064 w 1605470"/>
              <a:gd name="connsiteY170" fmla="*/ 469651 h 6858000"/>
              <a:gd name="connsiteX171" fmla="*/ 195012 w 1605470"/>
              <a:gd name="connsiteY171" fmla="*/ 448559 h 6858000"/>
              <a:gd name="connsiteX172" fmla="*/ 201434 w 1605470"/>
              <a:gd name="connsiteY172" fmla="*/ 441529 h 6858000"/>
              <a:gd name="connsiteX173" fmla="*/ 200655 w 1605470"/>
              <a:gd name="connsiteY173" fmla="*/ 428927 h 6858000"/>
              <a:gd name="connsiteX174" fmla="*/ 190059 w 1605470"/>
              <a:gd name="connsiteY174" fmla="*/ 430161 h 6858000"/>
              <a:gd name="connsiteX175" fmla="*/ 167079 w 1605470"/>
              <a:gd name="connsiteY175" fmla="*/ 367211 h 6858000"/>
              <a:gd name="connsiteX176" fmla="*/ 124571 w 1605470"/>
              <a:gd name="connsiteY176" fmla="*/ 302178 h 6858000"/>
              <a:gd name="connsiteX177" fmla="*/ 103243 w 1605470"/>
              <a:gd name="connsiteY177" fmla="*/ 211375 h 6858000"/>
              <a:gd name="connsiteX178" fmla="*/ 94571 w 1605470"/>
              <a:gd name="connsiteY178" fmla="*/ 184179 h 6858000"/>
              <a:gd name="connsiteX179" fmla="*/ 13437 w 1605470"/>
              <a:gd name="connsiteY179" fmla="*/ 19287 h 6858000"/>
              <a:gd name="connsiteX180" fmla="*/ 0 w 1605470"/>
              <a:gd name="connsiteY18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38263 w 1605470"/>
              <a:gd name="connsiteY77" fmla="*/ 4444346 h 6858000"/>
              <a:gd name="connsiteX78" fmla="*/ 756542 w 1605470"/>
              <a:gd name="connsiteY78" fmla="*/ 4350346 h 6858000"/>
              <a:gd name="connsiteX79" fmla="*/ 715481 w 1605470"/>
              <a:gd name="connsiteY79" fmla="*/ 4214165 h 6858000"/>
              <a:gd name="connsiteX80" fmla="*/ 719554 w 1605470"/>
              <a:gd name="connsiteY80" fmla="*/ 4090296 h 6858000"/>
              <a:gd name="connsiteX81" fmla="*/ 704810 w 1605470"/>
              <a:gd name="connsiteY81" fmla="*/ 4033999 h 6858000"/>
              <a:gd name="connsiteX82" fmla="*/ 705959 w 1605470"/>
              <a:gd name="connsiteY82" fmla="*/ 4031933 h 6858000"/>
              <a:gd name="connsiteX83" fmla="*/ 704535 w 1605470"/>
              <a:gd name="connsiteY83" fmla="*/ 4013953 h 6858000"/>
              <a:gd name="connsiteX84" fmla="*/ 700443 w 1605470"/>
              <a:gd name="connsiteY84" fmla="*/ 4010511 h 6858000"/>
              <a:gd name="connsiteX85" fmla="*/ 698282 w 1605470"/>
              <a:gd name="connsiteY85" fmla="*/ 3998331 h 6858000"/>
              <a:gd name="connsiteX86" fmla="*/ 690830 w 1605470"/>
              <a:gd name="connsiteY86" fmla="*/ 3974753 h 6858000"/>
              <a:gd name="connsiteX87" fmla="*/ 692428 w 1605470"/>
              <a:gd name="connsiteY87" fmla="*/ 3969950 h 6858000"/>
              <a:gd name="connsiteX88" fmla="*/ 685850 w 1605470"/>
              <a:gd name="connsiteY88" fmla="*/ 3933779 h 6858000"/>
              <a:gd name="connsiteX89" fmla="*/ 687181 w 1605470"/>
              <a:gd name="connsiteY89" fmla="*/ 3933093 h 6858000"/>
              <a:gd name="connsiteX90" fmla="*/ 691535 w 1605470"/>
              <a:gd name="connsiteY90" fmla="*/ 3922082 h 6858000"/>
              <a:gd name="connsiteX91" fmla="*/ 696613 w 1605470"/>
              <a:gd name="connsiteY91" fmla="*/ 3901461 h 6858000"/>
              <a:gd name="connsiteX92" fmla="*/ 719207 w 1605470"/>
              <a:gd name="connsiteY92" fmla="*/ 3813873 h 6858000"/>
              <a:gd name="connsiteX93" fmla="*/ 718632 w 1605470"/>
              <a:gd name="connsiteY93" fmla="*/ 3806161 h 6858000"/>
              <a:gd name="connsiteX94" fmla="*/ 718939 w 1605470"/>
              <a:gd name="connsiteY94" fmla="*/ 3805957 h 6858000"/>
              <a:gd name="connsiteX95" fmla="*/ 718966 w 1605470"/>
              <a:gd name="connsiteY95" fmla="*/ 3797724 h 6858000"/>
              <a:gd name="connsiteX96" fmla="*/ 717581 w 1605470"/>
              <a:gd name="connsiteY96" fmla="*/ 3792098 h 6858000"/>
              <a:gd name="connsiteX97" fmla="*/ 716465 w 1605470"/>
              <a:gd name="connsiteY97" fmla="*/ 3777135 h 6858000"/>
              <a:gd name="connsiteX98" fmla="*/ 718198 w 1605470"/>
              <a:gd name="connsiteY98" fmla="*/ 3771656 h 6858000"/>
              <a:gd name="connsiteX99" fmla="*/ 721941 w 1605470"/>
              <a:gd name="connsiteY99" fmla="*/ 3769007 h 6858000"/>
              <a:gd name="connsiteX100" fmla="*/ 721407 w 1605470"/>
              <a:gd name="connsiteY100" fmla="*/ 3767709 h 6858000"/>
              <a:gd name="connsiteX101" fmla="*/ 730103 w 1605470"/>
              <a:gd name="connsiteY101" fmla="*/ 3738082 h 6858000"/>
              <a:gd name="connsiteX102" fmla="*/ 737449 w 1605470"/>
              <a:gd name="connsiteY102" fmla="*/ 3673397 h 6858000"/>
              <a:gd name="connsiteX103" fmla="*/ 736745 w 1605470"/>
              <a:gd name="connsiteY103" fmla="*/ 3637109 h 6858000"/>
              <a:gd name="connsiteX104" fmla="*/ 740188 w 1605470"/>
              <a:gd name="connsiteY104" fmla="*/ 3536883 h 6858000"/>
              <a:gd name="connsiteX105" fmla="*/ 747726 w 1605470"/>
              <a:gd name="connsiteY105" fmla="*/ 3435652 h 6858000"/>
              <a:gd name="connsiteX106" fmla="*/ 774383 w 1605470"/>
              <a:gd name="connsiteY106" fmla="*/ 3381564 h 6858000"/>
              <a:gd name="connsiteX107" fmla="*/ 774870 w 1605470"/>
              <a:gd name="connsiteY107" fmla="*/ 3375761 h 6858000"/>
              <a:gd name="connsiteX108" fmla="*/ 770510 w 1605470"/>
              <a:gd name="connsiteY108" fmla="*/ 3361844 h 6858000"/>
              <a:gd name="connsiteX109" fmla="*/ 767933 w 1605470"/>
              <a:gd name="connsiteY109" fmla="*/ 3356929 h 6858000"/>
              <a:gd name="connsiteX110" fmla="*/ 766158 w 1605470"/>
              <a:gd name="connsiteY110" fmla="*/ 3349058 h 6858000"/>
              <a:gd name="connsiteX111" fmla="*/ 766414 w 1605470"/>
              <a:gd name="connsiteY111" fmla="*/ 3348763 h 6858000"/>
              <a:gd name="connsiteX112" fmla="*/ 764166 w 1605470"/>
              <a:gd name="connsiteY112" fmla="*/ 3341588 h 6858000"/>
              <a:gd name="connsiteX113" fmla="*/ 749397 w 1605470"/>
              <a:gd name="connsiteY113" fmla="*/ 3307769 h 6858000"/>
              <a:gd name="connsiteX114" fmla="*/ 766960 w 1605470"/>
              <a:gd name="connsiteY114" fmla="*/ 3250522 h 6858000"/>
              <a:gd name="connsiteX115" fmla="*/ 767385 w 1605470"/>
              <a:gd name="connsiteY115" fmla="*/ 3229163 h 6858000"/>
              <a:gd name="connsiteX116" fmla="*/ 769208 w 1605470"/>
              <a:gd name="connsiteY116" fmla="*/ 3217217 h 6858000"/>
              <a:gd name="connsiteX117" fmla="*/ 770350 w 1605470"/>
              <a:gd name="connsiteY117" fmla="*/ 3216125 h 6858000"/>
              <a:gd name="connsiteX118" fmla="*/ 756043 w 1605470"/>
              <a:gd name="connsiteY118" fmla="*/ 3183755 h 6858000"/>
              <a:gd name="connsiteX119" fmla="*/ 756544 w 1605470"/>
              <a:gd name="connsiteY119" fmla="*/ 3178642 h 6858000"/>
              <a:gd name="connsiteX120" fmla="*/ 744144 w 1605470"/>
              <a:gd name="connsiteY120" fmla="*/ 3158586 h 6858000"/>
              <a:gd name="connsiteX121" fmla="*/ 739378 w 1605470"/>
              <a:gd name="connsiteY121" fmla="*/ 3147669 h 6858000"/>
              <a:gd name="connsiteX122" fmla="*/ 734648 w 1605470"/>
              <a:gd name="connsiteY122" fmla="*/ 3145733 h 6858000"/>
              <a:gd name="connsiteX123" fmla="*/ 729329 w 1605470"/>
              <a:gd name="connsiteY123" fmla="*/ 3129034 h 6858000"/>
              <a:gd name="connsiteX124" fmla="*/ 729994 w 1605470"/>
              <a:gd name="connsiteY124" fmla="*/ 3126682 h 6858000"/>
              <a:gd name="connsiteX125" fmla="*/ 720862 w 1605470"/>
              <a:gd name="connsiteY125" fmla="*/ 3114519 h 6858000"/>
              <a:gd name="connsiteX126" fmla="*/ 707471 w 1605470"/>
              <a:gd name="connsiteY126" fmla="*/ 3106272 h 6858000"/>
              <a:gd name="connsiteX127" fmla="*/ 680201 w 1605470"/>
              <a:gd name="connsiteY127" fmla="*/ 2958185 h 6858000"/>
              <a:gd name="connsiteX128" fmla="*/ 622815 w 1605470"/>
              <a:gd name="connsiteY128" fmla="*/ 2762989 h 6858000"/>
              <a:gd name="connsiteX129" fmla="*/ 571733 w 1605470"/>
              <a:gd name="connsiteY129" fmla="*/ 2554718 h 6858000"/>
              <a:gd name="connsiteX130" fmla="*/ 551827 w 1605470"/>
              <a:gd name="connsiteY130" fmla="*/ 2485734 h 6858000"/>
              <a:gd name="connsiteX131" fmla="*/ 542550 w 1605470"/>
              <a:gd name="connsiteY131" fmla="*/ 2447068 h 6858000"/>
              <a:gd name="connsiteX132" fmla="*/ 529511 w 1605470"/>
              <a:gd name="connsiteY132" fmla="*/ 2425819 h 6858000"/>
              <a:gd name="connsiteX133" fmla="*/ 528878 w 1605470"/>
              <a:gd name="connsiteY133" fmla="*/ 2408971 h 6858000"/>
              <a:gd name="connsiteX134" fmla="*/ 535510 w 1605470"/>
              <a:gd name="connsiteY134" fmla="*/ 2402874 h 6858000"/>
              <a:gd name="connsiteX135" fmla="*/ 538122 w 1605470"/>
              <a:gd name="connsiteY135" fmla="*/ 2381443 h 6858000"/>
              <a:gd name="connsiteX136" fmla="*/ 514451 w 1605470"/>
              <a:gd name="connsiteY136" fmla="*/ 2261920 h 6858000"/>
              <a:gd name="connsiteX137" fmla="*/ 486968 w 1605470"/>
              <a:gd name="connsiteY137" fmla="*/ 2182937 h 6858000"/>
              <a:gd name="connsiteX138" fmla="*/ 488555 w 1605470"/>
              <a:gd name="connsiteY138" fmla="*/ 2155135 h 6858000"/>
              <a:gd name="connsiteX139" fmla="*/ 486013 w 1605470"/>
              <a:gd name="connsiteY139" fmla="*/ 2118008 h 6858000"/>
              <a:gd name="connsiteX140" fmla="*/ 487006 w 1605470"/>
              <a:gd name="connsiteY140" fmla="*/ 2050531 h 6858000"/>
              <a:gd name="connsiteX141" fmla="*/ 478812 w 1605470"/>
              <a:gd name="connsiteY141" fmla="*/ 1963269 h 6858000"/>
              <a:gd name="connsiteX142" fmla="*/ 442619 w 1605470"/>
              <a:gd name="connsiteY142" fmla="*/ 1910499 h 6858000"/>
              <a:gd name="connsiteX143" fmla="*/ 446785 w 1605470"/>
              <a:gd name="connsiteY143" fmla="*/ 1903212 h 6858000"/>
              <a:gd name="connsiteX144" fmla="*/ 436547 w 1605470"/>
              <a:gd name="connsiteY144" fmla="*/ 1861531 h 6858000"/>
              <a:gd name="connsiteX145" fmla="*/ 390346 w 1605470"/>
              <a:gd name="connsiteY145" fmla="*/ 1732919 h 6858000"/>
              <a:gd name="connsiteX146" fmla="*/ 362657 w 1605470"/>
              <a:gd name="connsiteY146" fmla="*/ 1663540 h 6858000"/>
              <a:gd name="connsiteX147" fmla="*/ 361783 w 1605470"/>
              <a:gd name="connsiteY147" fmla="*/ 1615777 h 6858000"/>
              <a:gd name="connsiteX148" fmla="*/ 342578 w 1605470"/>
              <a:gd name="connsiteY148" fmla="*/ 1563678 h 6858000"/>
              <a:gd name="connsiteX149" fmla="*/ 355658 w 1605470"/>
              <a:gd name="connsiteY149" fmla="*/ 1519474 h 6858000"/>
              <a:gd name="connsiteX150" fmla="*/ 348400 w 1605470"/>
              <a:gd name="connsiteY150" fmla="*/ 1477995 h 6858000"/>
              <a:gd name="connsiteX151" fmla="*/ 334485 w 1605470"/>
              <a:gd name="connsiteY151" fmla="*/ 1373769 h 6858000"/>
              <a:gd name="connsiteX152" fmla="*/ 342792 w 1605470"/>
              <a:gd name="connsiteY152" fmla="*/ 1307086 h 6858000"/>
              <a:gd name="connsiteX153" fmla="*/ 343980 w 1605470"/>
              <a:gd name="connsiteY153" fmla="*/ 1189033 h 6858000"/>
              <a:gd name="connsiteX154" fmla="*/ 348665 w 1605470"/>
              <a:gd name="connsiteY154" fmla="*/ 1168288 h 6858000"/>
              <a:gd name="connsiteX155" fmla="*/ 340947 w 1605470"/>
              <a:gd name="connsiteY155" fmla="*/ 1142577 h 6858000"/>
              <a:gd name="connsiteX156" fmla="*/ 330253 w 1605470"/>
              <a:gd name="connsiteY156" fmla="*/ 1088484 h 6858000"/>
              <a:gd name="connsiteX157" fmla="*/ 318989 w 1605470"/>
              <a:gd name="connsiteY157" fmla="*/ 1016103 h 6858000"/>
              <a:gd name="connsiteX158" fmla="*/ 320445 w 1605470"/>
              <a:gd name="connsiteY158" fmla="*/ 932283 h 6858000"/>
              <a:gd name="connsiteX159" fmla="*/ 322681 w 1605470"/>
              <a:gd name="connsiteY159" fmla="*/ 915925 h 6858000"/>
              <a:gd name="connsiteX160" fmla="*/ 315310 w 1605470"/>
              <a:gd name="connsiteY160" fmla="*/ 896999 h 6858000"/>
              <a:gd name="connsiteX161" fmla="*/ 284718 w 1605470"/>
              <a:gd name="connsiteY161" fmla="*/ 821517 h 6858000"/>
              <a:gd name="connsiteX162" fmla="*/ 263668 w 1605470"/>
              <a:gd name="connsiteY162" fmla="*/ 751353 h 6858000"/>
              <a:gd name="connsiteX163" fmla="*/ 263226 w 1605470"/>
              <a:gd name="connsiteY163" fmla="*/ 721230 h 6858000"/>
              <a:gd name="connsiteX164" fmla="*/ 248897 w 1605470"/>
              <a:gd name="connsiteY164" fmla="*/ 681659 h 6858000"/>
              <a:gd name="connsiteX165" fmla="*/ 234316 w 1605470"/>
              <a:gd name="connsiteY165" fmla="*/ 635218 h 6858000"/>
              <a:gd name="connsiteX166" fmla="*/ 239327 w 1605470"/>
              <a:gd name="connsiteY166" fmla="*/ 613763 h 6858000"/>
              <a:gd name="connsiteX167" fmla="*/ 225269 w 1605470"/>
              <a:gd name="connsiteY167" fmla="*/ 598582 h 6858000"/>
              <a:gd name="connsiteX168" fmla="*/ 224950 w 1605470"/>
              <a:gd name="connsiteY168" fmla="*/ 576846 h 6858000"/>
              <a:gd name="connsiteX169" fmla="*/ 204576 w 1605470"/>
              <a:gd name="connsiteY169" fmla="*/ 530055 h 6858000"/>
              <a:gd name="connsiteX170" fmla="*/ 219064 w 1605470"/>
              <a:gd name="connsiteY170" fmla="*/ 469651 h 6858000"/>
              <a:gd name="connsiteX171" fmla="*/ 195012 w 1605470"/>
              <a:gd name="connsiteY171" fmla="*/ 448559 h 6858000"/>
              <a:gd name="connsiteX172" fmla="*/ 201434 w 1605470"/>
              <a:gd name="connsiteY172" fmla="*/ 441529 h 6858000"/>
              <a:gd name="connsiteX173" fmla="*/ 200655 w 1605470"/>
              <a:gd name="connsiteY173" fmla="*/ 428927 h 6858000"/>
              <a:gd name="connsiteX174" fmla="*/ 190059 w 1605470"/>
              <a:gd name="connsiteY174" fmla="*/ 430161 h 6858000"/>
              <a:gd name="connsiteX175" fmla="*/ 167079 w 1605470"/>
              <a:gd name="connsiteY175" fmla="*/ 367211 h 6858000"/>
              <a:gd name="connsiteX176" fmla="*/ 124571 w 1605470"/>
              <a:gd name="connsiteY176" fmla="*/ 302178 h 6858000"/>
              <a:gd name="connsiteX177" fmla="*/ 103243 w 1605470"/>
              <a:gd name="connsiteY177" fmla="*/ 211375 h 6858000"/>
              <a:gd name="connsiteX178" fmla="*/ 94571 w 1605470"/>
              <a:gd name="connsiteY178" fmla="*/ 184179 h 6858000"/>
              <a:gd name="connsiteX179" fmla="*/ 13437 w 1605470"/>
              <a:gd name="connsiteY179" fmla="*/ 19287 h 6858000"/>
              <a:gd name="connsiteX180" fmla="*/ 0 w 1605470"/>
              <a:gd name="connsiteY18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38263 w 1605470"/>
              <a:gd name="connsiteY77" fmla="*/ 4444346 h 6858000"/>
              <a:gd name="connsiteX78" fmla="*/ 756542 w 1605470"/>
              <a:gd name="connsiteY78" fmla="*/ 4350346 h 6858000"/>
              <a:gd name="connsiteX79" fmla="*/ 715481 w 1605470"/>
              <a:gd name="connsiteY79" fmla="*/ 4214165 h 6858000"/>
              <a:gd name="connsiteX80" fmla="*/ 719554 w 1605470"/>
              <a:gd name="connsiteY80" fmla="*/ 4090296 h 6858000"/>
              <a:gd name="connsiteX81" fmla="*/ 704810 w 1605470"/>
              <a:gd name="connsiteY81" fmla="*/ 4033999 h 6858000"/>
              <a:gd name="connsiteX82" fmla="*/ 705959 w 1605470"/>
              <a:gd name="connsiteY82" fmla="*/ 4031933 h 6858000"/>
              <a:gd name="connsiteX83" fmla="*/ 704535 w 1605470"/>
              <a:gd name="connsiteY83" fmla="*/ 4013953 h 6858000"/>
              <a:gd name="connsiteX84" fmla="*/ 700443 w 1605470"/>
              <a:gd name="connsiteY84" fmla="*/ 4010511 h 6858000"/>
              <a:gd name="connsiteX85" fmla="*/ 698282 w 1605470"/>
              <a:gd name="connsiteY85" fmla="*/ 3998331 h 6858000"/>
              <a:gd name="connsiteX86" fmla="*/ 690830 w 1605470"/>
              <a:gd name="connsiteY86" fmla="*/ 3974753 h 6858000"/>
              <a:gd name="connsiteX87" fmla="*/ 692428 w 1605470"/>
              <a:gd name="connsiteY87" fmla="*/ 3969950 h 6858000"/>
              <a:gd name="connsiteX88" fmla="*/ 685850 w 1605470"/>
              <a:gd name="connsiteY88" fmla="*/ 3933779 h 6858000"/>
              <a:gd name="connsiteX89" fmla="*/ 687181 w 1605470"/>
              <a:gd name="connsiteY89" fmla="*/ 3933093 h 6858000"/>
              <a:gd name="connsiteX90" fmla="*/ 691535 w 1605470"/>
              <a:gd name="connsiteY90" fmla="*/ 3922082 h 6858000"/>
              <a:gd name="connsiteX91" fmla="*/ 696613 w 1605470"/>
              <a:gd name="connsiteY91" fmla="*/ 3901461 h 6858000"/>
              <a:gd name="connsiteX92" fmla="*/ 719207 w 1605470"/>
              <a:gd name="connsiteY92" fmla="*/ 3813873 h 6858000"/>
              <a:gd name="connsiteX93" fmla="*/ 718632 w 1605470"/>
              <a:gd name="connsiteY93" fmla="*/ 3806161 h 6858000"/>
              <a:gd name="connsiteX94" fmla="*/ 718939 w 1605470"/>
              <a:gd name="connsiteY94" fmla="*/ 3805957 h 6858000"/>
              <a:gd name="connsiteX95" fmla="*/ 718966 w 1605470"/>
              <a:gd name="connsiteY95" fmla="*/ 3797724 h 6858000"/>
              <a:gd name="connsiteX96" fmla="*/ 717581 w 1605470"/>
              <a:gd name="connsiteY96" fmla="*/ 3792098 h 6858000"/>
              <a:gd name="connsiteX97" fmla="*/ 716465 w 1605470"/>
              <a:gd name="connsiteY97" fmla="*/ 3777135 h 6858000"/>
              <a:gd name="connsiteX98" fmla="*/ 718198 w 1605470"/>
              <a:gd name="connsiteY98" fmla="*/ 3771656 h 6858000"/>
              <a:gd name="connsiteX99" fmla="*/ 721941 w 1605470"/>
              <a:gd name="connsiteY99" fmla="*/ 3769007 h 6858000"/>
              <a:gd name="connsiteX100" fmla="*/ 721407 w 1605470"/>
              <a:gd name="connsiteY100" fmla="*/ 3767709 h 6858000"/>
              <a:gd name="connsiteX101" fmla="*/ 730103 w 1605470"/>
              <a:gd name="connsiteY101" fmla="*/ 3738082 h 6858000"/>
              <a:gd name="connsiteX102" fmla="*/ 737449 w 1605470"/>
              <a:gd name="connsiteY102" fmla="*/ 3673397 h 6858000"/>
              <a:gd name="connsiteX103" fmla="*/ 736745 w 1605470"/>
              <a:gd name="connsiteY103" fmla="*/ 3637109 h 6858000"/>
              <a:gd name="connsiteX104" fmla="*/ 740188 w 1605470"/>
              <a:gd name="connsiteY104" fmla="*/ 3536883 h 6858000"/>
              <a:gd name="connsiteX105" fmla="*/ 747726 w 1605470"/>
              <a:gd name="connsiteY105" fmla="*/ 3435652 h 6858000"/>
              <a:gd name="connsiteX106" fmla="*/ 774383 w 1605470"/>
              <a:gd name="connsiteY106" fmla="*/ 3381564 h 6858000"/>
              <a:gd name="connsiteX107" fmla="*/ 774870 w 1605470"/>
              <a:gd name="connsiteY107" fmla="*/ 3375761 h 6858000"/>
              <a:gd name="connsiteX108" fmla="*/ 770510 w 1605470"/>
              <a:gd name="connsiteY108" fmla="*/ 3361844 h 6858000"/>
              <a:gd name="connsiteX109" fmla="*/ 767933 w 1605470"/>
              <a:gd name="connsiteY109" fmla="*/ 3356929 h 6858000"/>
              <a:gd name="connsiteX110" fmla="*/ 766158 w 1605470"/>
              <a:gd name="connsiteY110" fmla="*/ 3349058 h 6858000"/>
              <a:gd name="connsiteX111" fmla="*/ 766414 w 1605470"/>
              <a:gd name="connsiteY111" fmla="*/ 3348763 h 6858000"/>
              <a:gd name="connsiteX112" fmla="*/ 764166 w 1605470"/>
              <a:gd name="connsiteY112" fmla="*/ 3341588 h 6858000"/>
              <a:gd name="connsiteX113" fmla="*/ 749397 w 1605470"/>
              <a:gd name="connsiteY113" fmla="*/ 3307769 h 6858000"/>
              <a:gd name="connsiteX114" fmla="*/ 766960 w 1605470"/>
              <a:gd name="connsiteY114" fmla="*/ 3250522 h 6858000"/>
              <a:gd name="connsiteX115" fmla="*/ 767385 w 1605470"/>
              <a:gd name="connsiteY115" fmla="*/ 3229163 h 6858000"/>
              <a:gd name="connsiteX116" fmla="*/ 769208 w 1605470"/>
              <a:gd name="connsiteY116" fmla="*/ 3217217 h 6858000"/>
              <a:gd name="connsiteX117" fmla="*/ 770350 w 1605470"/>
              <a:gd name="connsiteY117" fmla="*/ 3216125 h 6858000"/>
              <a:gd name="connsiteX118" fmla="*/ 756043 w 1605470"/>
              <a:gd name="connsiteY118" fmla="*/ 3183755 h 6858000"/>
              <a:gd name="connsiteX119" fmla="*/ 756544 w 1605470"/>
              <a:gd name="connsiteY119" fmla="*/ 3178642 h 6858000"/>
              <a:gd name="connsiteX120" fmla="*/ 744144 w 1605470"/>
              <a:gd name="connsiteY120" fmla="*/ 3158586 h 6858000"/>
              <a:gd name="connsiteX121" fmla="*/ 739378 w 1605470"/>
              <a:gd name="connsiteY121" fmla="*/ 3147669 h 6858000"/>
              <a:gd name="connsiteX122" fmla="*/ 734648 w 1605470"/>
              <a:gd name="connsiteY122" fmla="*/ 3145733 h 6858000"/>
              <a:gd name="connsiteX123" fmla="*/ 729329 w 1605470"/>
              <a:gd name="connsiteY123" fmla="*/ 3129034 h 6858000"/>
              <a:gd name="connsiteX124" fmla="*/ 729994 w 1605470"/>
              <a:gd name="connsiteY124" fmla="*/ 3126682 h 6858000"/>
              <a:gd name="connsiteX125" fmla="*/ 720862 w 1605470"/>
              <a:gd name="connsiteY125" fmla="*/ 3114519 h 6858000"/>
              <a:gd name="connsiteX126" fmla="*/ 707471 w 1605470"/>
              <a:gd name="connsiteY126" fmla="*/ 3106272 h 6858000"/>
              <a:gd name="connsiteX127" fmla="*/ 680201 w 1605470"/>
              <a:gd name="connsiteY127" fmla="*/ 2958185 h 6858000"/>
              <a:gd name="connsiteX128" fmla="*/ 622815 w 1605470"/>
              <a:gd name="connsiteY128" fmla="*/ 2762989 h 6858000"/>
              <a:gd name="connsiteX129" fmla="*/ 571733 w 1605470"/>
              <a:gd name="connsiteY129" fmla="*/ 2554718 h 6858000"/>
              <a:gd name="connsiteX130" fmla="*/ 551827 w 1605470"/>
              <a:gd name="connsiteY130" fmla="*/ 2485734 h 6858000"/>
              <a:gd name="connsiteX131" fmla="*/ 542550 w 1605470"/>
              <a:gd name="connsiteY131" fmla="*/ 2447068 h 6858000"/>
              <a:gd name="connsiteX132" fmla="*/ 529511 w 1605470"/>
              <a:gd name="connsiteY132" fmla="*/ 2425819 h 6858000"/>
              <a:gd name="connsiteX133" fmla="*/ 528878 w 1605470"/>
              <a:gd name="connsiteY133" fmla="*/ 2408971 h 6858000"/>
              <a:gd name="connsiteX134" fmla="*/ 535510 w 1605470"/>
              <a:gd name="connsiteY134" fmla="*/ 2402874 h 6858000"/>
              <a:gd name="connsiteX135" fmla="*/ 538122 w 1605470"/>
              <a:gd name="connsiteY135" fmla="*/ 2381443 h 6858000"/>
              <a:gd name="connsiteX136" fmla="*/ 514451 w 1605470"/>
              <a:gd name="connsiteY136" fmla="*/ 2261920 h 6858000"/>
              <a:gd name="connsiteX137" fmla="*/ 486968 w 1605470"/>
              <a:gd name="connsiteY137" fmla="*/ 2182937 h 6858000"/>
              <a:gd name="connsiteX138" fmla="*/ 488555 w 1605470"/>
              <a:gd name="connsiteY138" fmla="*/ 2155135 h 6858000"/>
              <a:gd name="connsiteX139" fmla="*/ 486013 w 1605470"/>
              <a:gd name="connsiteY139" fmla="*/ 2118008 h 6858000"/>
              <a:gd name="connsiteX140" fmla="*/ 487006 w 1605470"/>
              <a:gd name="connsiteY140" fmla="*/ 2050531 h 6858000"/>
              <a:gd name="connsiteX141" fmla="*/ 478812 w 1605470"/>
              <a:gd name="connsiteY141" fmla="*/ 1963269 h 6858000"/>
              <a:gd name="connsiteX142" fmla="*/ 442619 w 1605470"/>
              <a:gd name="connsiteY142" fmla="*/ 1910499 h 6858000"/>
              <a:gd name="connsiteX143" fmla="*/ 446785 w 1605470"/>
              <a:gd name="connsiteY143" fmla="*/ 1903212 h 6858000"/>
              <a:gd name="connsiteX144" fmla="*/ 436547 w 1605470"/>
              <a:gd name="connsiteY144" fmla="*/ 1861531 h 6858000"/>
              <a:gd name="connsiteX145" fmla="*/ 390346 w 1605470"/>
              <a:gd name="connsiteY145" fmla="*/ 1732919 h 6858000"/>
              <a:gd name="connsiteX146" fmla="*/ 362657 w 1605470"/>
              <a:gd name="connsiteY146" fmla="*/ 1663540 h 6858000"/>
              <a:gd name="connsiteX147" fmla="*/ 361783 w 1605470"/>
              <a:gd name="connsiteY147" fmla="*/ 1615777 h 6858000"/>
              <a:gd name="connsiteX148" fmla="*/ 342578 w 1605470"/>
              <a:gd name="connsiteY148" fmla="*/ 1563678 h 6858000"/>
              <a:gd name="connsiteX149" fmla="*/ 355658 w 1605470"/>
              <a:gd name="connsiteY149" fmla="*/ 1519474 h 6858000"/>
              <a:gd name="connsiteX150" fmla="*/ 348400 w 1605470"/>
              <a:gd name="connsiteY150" fmla="*/ 1477995 h 6858000"/>
              <a:gd name="connsiteX151" fmla="*/ 334485 w 1605470"/>
              <a:gd name="connsiteY151" fmla="*/ 1373769 h 6858000"/>
              <a:gd name="connsiteX152" fmla="*/ 342792 w 1605470"/>
              <a:gd name="connsiteY152" fmla="*/ 1307086 h 6858000"/>
              <a:gd name="connsiteX153" fmla="*/ 343980 w 1605470"/>
              <a:gd name="connsiteY153" fmla="*/ 1189033 h 6858000"/>
              <a:gd name="connsiteX154" fmla="*/ 348665 w 1605470"/>
              <a:gd name="connsiteY154" fmla="*/ 1168288 h 6858000"/>
              <a:gd name="connsiteX155" fmla="*/ 340947 w 1605470"/>
              <a:gd name="connsiteY155" fmla="*/ 1142577 h 6858000"/>
              <a:gd name="connsiteX156" fmla="*/ 330253 w 1605470"/>
              <a:gd name="connsiteY156" fmla="*/ 1088484 h 6858000"/>
              <a:gd name="connsiteX157" fmla="*/ 318989 w 1605470"/>
              <a:gd name="connsiteY157" fmla="*/ 1016103 h 6858000"/>
              <a:gd name="connsiteX158" fmla="*/ 320445 w 1605470"/>
              <a:gd name="connsiteY158" fmla="*/ 932283 h 6858000"/>
              <a:gd name="connsiteX159" fmla="*/ 322681 w 1605470"/>
              <a:gd name="connsiteY159" fmla="*/ 915925 h 6858000"/>
              <a:gd name="connsiteX160" fmla="*/ 315310 w 1605470"/>
              <a:gd name="connsiteY160" fmla="*/ 896999 h 6858000"/>
              <a:gd name="connsiteX161" fmla="*/ 284718 w 1605470"/>
              <a:gd name="connsiteY161" fmla="*/ 821517 h 6858000"/>
              <a:gd name="connsiteX162" fmla="*/ 263668 w 1605470"/>
              <a:gd name="connsiteY162" fmla="*/ 751353 h 6858000"/>
              <a:gd name="connsiteX163" fmla="*/ 263226 w 1605470"/>
              <a:gd name="connsiteY163" fmla="*/ 721230 h 6858000"/>
              <a:gd name="connsiteX164" fmla="*/ 248897 w 1605470"/>
              <a:gd name="connsiteY164" fmla="*/ 681659 h 6858000"/>
              <a:gd name="connsiteX165" fmla="*/ 234316 w 1605470"/>
              <a:gd name="connsiteY165" fmla="*/ 635218 h 6858000"/>
              <a:gd name="connsiteX166" fmla="*/ 239327 w 1605470"/>
              <a:gd name="connsiteY166" fmla="*/ 613763 h 6858000"/>
              <a:gd name="connsiteX167" fmla="*/ 225269 w 1605470"/>
              <a:gd name="connsiteY167" fmla="*/ 598582 h 6858000"/>
              <a:gd name="connsiteX168" fmla="*/ 224950 w 1605470"/>
              <a:gd name="connsiteY168" fmla="*/ 576846 h 6858000"/>
              <a:gd name="connsiteX169" fmla="*/ 204576 w 1605470"/>
              <a:gd name="connsiteY169" fmla="*/ 530055 h 6858000"/>
              <a:gd name="connsiteX170" fmla="*/ 219064 w 1605470"/>
              <a:gd name="connsiteY170" fmla="*/ 469651 h 6858000"/>
              <a:gd name="connsiteX171" fmla="*/ 195012 w 1605470"/>
              <a:gd name="connsiteY171" fmla="*/ 448559 h 6858000"/>
              <a:gd name="connsiteX172" fmla="*/ 201434 w 1605470"/>
              <a:gd name="connsiteY172" fmla="*/ 441529 h 6858000"/>
              <a:gd name="connsiteX173" fmla="*/ 200655 w 1605470"/>
              <a:gd name="connsiteY173" fmla="*/ 428927 h 6858000"/>
              <a:gd name="connsiteX174" fmla="*/ 190059 w 1605470"/>
              <a:gd name="connsiteY174" fmla="*/ 430161 h 6858000"/>
              <a:gd name="connsiteX175" fmla="*/ 167079 w 1605470"/>
              <a:gd name="connsiteY175" fmla="*/ 367211 h 6858000"/>
              <a:gd name="connsiteX176" fmla="*/ 124571 w 1605470"/>
              <a:gd name="connsiteY176" fmla="*/ 302178 h 6858000"/>
              <a:gd name="connsiteX177" fmla="*/ 103243 w 1605470"/>
              <a:gd name="connsiteY177" fmla="*/ 211375 h 6858000"/>
              <a:gd name="connsiteX178" fmla="*/ 94571 w 1605470"/>
              <a:gd name="connsiteY178" fmla="*/ 184179 h 6858000"/>
              <a:gd name="connsiteX179" fmla="*/ 13437 w 1605470"/>
              <a:gd name="connsiteY179" fmla="*/ 19287 h 6858000"/>
              <a:gd name="connsiteX180" fmla="*/ 0 w 1605470"/>
              <a:gd name="connsiteY18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13201 h 6858000"/>
              <a:gd name="connsiteX77" fmla="*/ 738263 w 1605470"/>
              <a:gd name="connsiteY77" fmla="*/ 4444346 h 6858000"/>
              <a:gd name="connsiteX78" fmla="*/ 756542 w 1605470"/>
              <a:gd name="connsiteY78" fmla="*/ 4350346 h 6858000"/>
              <a:gd name="connsiteX79" fmla="*/ 715481 w 1605470"/>
              <a:gd name="connsiteY79" fmla="*/ 4214165 h 6858000"/>
              <a:gd name="connsiteX80" fmla="*/ 719554 w 1605470"/>
              <a:gd name="connsiteY80" fmla="*/ 4090296 h 6858000"/>
              <a:gd name="connsiteX81" fmla="*/ 704810 w 1605470"/>
              <a:gd name="connsiteY81" fmla="*/ 4033999 h 6858000"/>
              <a:gd name="connsiteX82" fmla="*/ 705959 w 1605470"/>
              <a:gd name="connsiteY82" fmla="*/ 4031933 h 6858000"/>
              <a:gd name="connsiteX83" fmla="*/ 704535 w 1605470"/>
              <a:gd name="connsiteY83" fmla="*/ 4013953 h 6858000"/>
              <a:gd name="connsiteX84" fmla="*/ 700443 w 1605470"/>
              <a:gd name="connsiteY84" fmla="*/ 4010511 h 6858000"/>
              <a:gd name="connsiteX85" fmla="*/ 698282 w 1605470"/>
              <a:gd name="connsiteY85" fmla="*/ 3998331 h 6858000"/>
              <a:gd name="connsiteX86" fmla="*/ 690830 w 1605470"/>
              <a:gd name="connsiteY86" fmla="*/ 3974753 h 6858000"/>
              <a:gd name="connsiteX87" fmla="*/ 692428 w 1605470"/>
              <a:gd name="connsiteY87" fmla="*/ 3969950 h 6858000"/>
              <a:gd name="connsiteX88" fmla="*/ 685850 w 1605470"/>
              <a:gd name="connsiteY88" fmla="*/ 3933779 h 6858000"/>
              <a:gd name="connsiteX89" fmla="*/ 687181 w 1605470"/>
              <a:gd name="connsiteY89" fmla="*/ 3933093 h 6858000"/>
              <a:gd name="connsiteX90" fmla="*/ 691535 w 1605470"/>
              <a:gd name="connsiteY90" fmla="*/ 3922082 h 6858000"/>
              <a:gd name="connsiteX91" fmla="*/ 696613 w 1605470"/>
              <a:gd name="connsiteY91" fmla="*/ 3901461 h 6858000"/>
              <a:gd name="connsiteX92" fmla="*/ 719207 w 1605470"/>
              <a:gd name="connsiteY92" fmla="*/ 3813873 h 6858000"/>
              <a:gd name="connsiteX93" fmla="*/ 718632 w 1605470"/>
              <a:gd name="connsiteY93" fmla="*/ 3806161 h 6858000"/>
              <a:gd name="connsiteX94" fmla="*/ 718939 w 1605470"/>
              <a:gd name="connsiteY94" fmla="*/ 3805957 h 6858000"/>
              <a:gd name="connsiteX95" fmla="*/ 718966 w 1605470"/>
              <a:gd name="connsiteY95" fmla="*/ 3797724 h 6858000"/>
              <a:gd name="connsiteX96" fmla="*/ 717581 w 1605470"/>
              <a:gd name="connsiteY96" fmla="*/ 3792098 h 6858000"/>
              <a:gd name="connsiteX97" fmla="*/ 716465 w 1605470"/>
              <a:gd name="connsiteY97" fmla="*/ 3777135 h 6858000"/>
              <a:gd name="connsiteX98" fmla="*/ 718198 w 1605470"/>
              <a:gd name="connsiteY98" fmla="*/ 3771656 h 6858000"/>
              <a:gd name="connsiteX99" fmla="*/ 721941 w 1605470"/>
              <a:gd name="connsiteY99" fmla="*/ 3769007 h 6858000"/>
              <a:gd name="connsiteX100" fmla="*/ 721407 w 1605470"/>
              <a:gd name="connsiteY100" fmla="*/ 3767709 h 6858000"/>
              <a:gd name="connsiteX101" fmla="*/ 730103 w 1605470"/>
              <a:gd name="connsiteY101" fmla="*/ 3738082 h 6858000"/>
              <a:gd name="connsiteX102" fmla="*/ 737449 w 1605470"/>
              <a:gd name="connsiteY102" fmla="*/ 3673397 h 6858000"/>
              <a:gd name="connsiteX103" fmla="*/ 736745 w 1605470"/>
              <a:gd name="connsiteY103" fmla="*/ 3637109 h 6858000"/>
              <a:gd name="connsiteX104" fmla="*/ 740188 w 1605470"/>
              <a:gd name="connsiteY104" fmla="*/ 3536883 h 6858000"/>
              <a:gd name="connsiteX105" fmla="*/ 747726 w 1605470"/>
              <a:gd name="connsiteY105" fmla="*/ 3435652 h 6858000"/>
              <a:gd name="connsiteX106" fmla="*/ 774383 w 1605470"/>
              <a:gd name="connsiteY106" fmla="*/ 3381564 h 6858000"/>
              <a:gd name="connsiteX107" fmla="*/ 774870 w 1605470"/>
              <a:gd name="connsiteY107" fmla="*/ 3375761 h 6858000"/>
              <a:gd name="connsiteX108" fmla="*/ 770510 w 1605470"/>
              <a:gd name="connsiteY108" fmla="*/ 3361844 h 6858000"/>
              <a:gd name="connsiteX109" fmla="*/ 767933 w 1605470"/>
              <a:gd name="connsiteY109" fmla="*/ 3356929 h 6858000"/>
              <a:gd name="connsiteX110" fmla="*/ 766158 w 1605470"/>
              <a:gd name="connsiteY110" fmla="*/ 3349058 h 6858000"/>
              <a:gd name="connsiteX111" fmla="*/ 766414 w 1605470"/>
              <a:gd name="connsiteY111" fmla="*/ 3348763 h 6858000"/>
              <a:gd name="connsiteX112" fmla="*/ 764166 w 1605470"/>
              <a:gd name="connsiteY112" fmla="*/ 3341588 h 6858000"/>
              <a:gd name="connsiteX113" fmla="*/ 749397 w 1605470"/>
              <a:gd name="connsiteY113" fmla="*/ 3307769 h 6858000"/>
              <a:gd name="connsiteX114" fmla="*/ 766960 w 1605470"/>
              <a:gd name="connsiteY114" fmla="*/ 3250522 h 6858000"/>
              <a:gd name="connsiteX115" fmla="*/ 767385 w 1605470"/>
              <a:gd name="connsiteY115" fmla="*/ 3229163 h 6858000"/>
              <a:gd name="connsiteX116" fmla="*/ 769208 w 1605470"/>
              <a:gd name="connsiteY116" fmla="*/ 3217217 h 6858000"/>
              <a:gd name="connsiteX117" fmla="*/ 770350 w 1605470"/>
              <a:gd name="connsiteY117" fmla="*/ 3216125 h 6858000"/>
              <a:gd name="connsiteX118" fmla="*/ 756043 w 1605470"/>
              <a:gd name="connsiteY118" fmla="*/ 3183755 h 6858000"/>
              <a:gd name="connsiteX119" fmla="*/ 756544 w 1605470"/>
              <a:gd name="connsiteY119" fmla="*/ 3178642 h 6858000"/>
              <a:gd name="connsiteX120" fmla="*/ 744144 w 1605470"/>
              <a:gd name="connsiteY120" fmla="*/ 3158586 h 6858000"/>
              <a:gd name="connsiteX121" fmla="*/ 739378 w 1605470"/>
              <a:gd name="connsiteY121" fmla="*/ 3147669 h 6858000"/>
              <a:gd name="connsiteX122" fmla="*/ 734648 w 1605470"/>
              <a:gd name="connsiteY122" fmla="*/ 3145733 h 6858000"/>
              <a:gd name="connsiteX123" fmla="*/ 729329 w 1605470"/>
              <a:gd name="connsiteY123" fmla="*/ 3129034 h 6858000"/>
              <a:gd name="connsiteX124" fmla="*/ 729994 w 1605470"/>
              <a:gd name="connsiteY124" fmla="*/ 3126682 h 6858000"/>
              <a:gd name="connsiteX125" fmla="*/ 720862 w 1605470"/>
              <a:gd name="connsiteY125" fmla="*/ 3114519 h 6858000"/>
              <a:gd name="connsiteX126" fmla="*/ 707471 w 1605470"/>
              <a:gd name="connsiteY126" fmla="*/ 3106272 h 6858000"/>
              <a:gd name="connsiteX127" fmla="*/ 680201 w 1605470"/>
              <a:gd name="connsiteY127" fmla="*/ 2958185 h 6858000"/>
              <a:gd name="connsiteX128" fmla="*/ 622815 w 1605470"/>
              <a:gd name="connsiteY128" fmla="*/ 2762989 h 6858000"/>
              <a:gd name="connsiteX129" fmla="*/ 571733 w 1605470"/>
              <a:gd name="connsiteY129" fmla="*/ 2554718 h 6858000"/>
              <a:gd name="connsiteX130" fmla="*/ 551827 w 1605470"/>
              <a:gd name="connsiteY130" fmla="*/ 2485734 h 6858000"/>
              <a:gd name="connsiteX131" fmla="*/ 542550 w 1605470"/>
              <a:gd name="connsiteY131" fmla="*/ 2447068 h 6858000"/>
              <a:gd name="connsiteX132" fmla="*/ 529511 w 1605470"/>
              <a:gd name="connsiteY132" fmla="*/ 2425819 h 6858000"/>
              <a:gd name="connsiteX133" fmla="*/ 528878 w 1605470"/>
              <a:gd name="connsiteY133" fmla="*/ 2408971 h 6858000"/>
              <a:gd name="connsiteX134" fmla="*/ 535510 w 1605470"/>
              <a:gd name="connsiteY134" fmla="*/ 2402874 h 6858000"/>
              <a:gd name="connsiteX135" fmla="*/ 538122 w 1605470"/>
              <a:gd name="connsiteY135" fmla="*/ 2381443 h 6858000"/>
              <a:gd name="connsiteX136" fmla="*/ 514451 w 1605470"/>
              <a:gd name="connsiteY136" fmla="*/ 2261920 h 6858000"/>
              <a:gd name="connsiteX137" fmla="*/ 486968 w 1605470"/>
              <a:gd name="connsiteY137" fmla="*/ 2182937 h 6858000"/>
              <a:gd name="connsiteX138" fmla="*/ 488555 w 1605470"/>
              <a:gd name="connsiteY138" fmla="*/ 2155135 h 6858000"/>
              <a:gd name="connsiteX139" fmla="*/ 486013 w 1605470"/>
              <a:gd name="connsiteY139" fmla="*/ 2118008 h 6858000"/>
              <a:gd name="connsiteX140" fmla="*/ 487006 w 1605470"/>
              <a:gd name="connsiteY140" fmla="*/ 2050531 h 6858000"/>
              <a:gd name="connsiteX141" fmla="*/ 478812 w 1605470"/>
              <a:gd name="connsiteY141" fmla="*/ 1963269 h 6858000"/>
              <a:gd name="connsiteX142" fmla="*/ 442619 w 1605470"/>
              <a:gd name="connsiteY142" fmla="*/ 1910499 h 6858000"/>
              <a:gd name="connsiteX143" fmla="*/ 446785 w 1605470"/>
              <a:gd name="connsiteY143" fmla="*/ 1903212 h 6858000"/>
              <a:gd name="connsiteX144" fmla="*/ 436547 w 1605470"/>
              <a:gd name="connsiteY144" fmla="*/ 1861531 h 6858000"/>
              <a:gd name="connsiteX145" fmla="*/ 390346 w 1605470"/>
              <a:gd name="connsiteY145" fmla="*/ 1732919 h 6858000"/>
              <a:gd name="connsiteX146" fmla="*/ 362657 w 1605470"/>
              <a:gd name="connsiteY146" fmla="*/ 1663540 h 6858000"/>
              <a:gd name="connsiteX147" fmla="*/ 361783 w 1605470"/>
              <a:gd name="connsiteY147" fmla="*/ 1615777 h 6858000"/>
              <a:gd name="connsiteX148" fmla="*/ 342578 w 1605470"/>
              <a:gd name="connsiteY148" fmla="*/ 1563678 h 6858000"/>
              <a:gd name="connsiteX149" fmla="*/ 355658 w 1605470"/>
              <a:gd name="connsiteY149" fmla="*/ 1519474 h 6858000"/>
              <a:gd name="connsiteX150" fmla="*/ 348400 w 1605470"/>
              <a:gd name="connsiteY150" fmla="*/ 1477995 h 6858000"/>
              <a:gd name="connsiteX151" fmla="*/ 334485 w 1605470"/>
              <a:gd name="connsiteY151" fmla="*/ 1373769 h 6858000"/>
              <a:gd name="connsiteX152" fmla="*/ 342792 w 1605470"/>
              <a:gd name="connsiteY152" fmla="*/ 1307086 h 6858000"/>
              <a:gd name="connsiteX153" fmla="*/ 343980 w 1605470"/>
              <a:gd name="connsiteY153" fmla="*/ 1189033 h 6858000"/>
              <a:gd name="connsiteX154" fmla="*/ 348665 w 1605470"/>
              <a:gd name="connsiteY154" fmla="*/ 1168288 h 6858000"/>
              <a:gd name="connsiteX155" fmla="*/ 340947 w 1605470"/>
              <a:gd name="connsiteY155" fmla="*/ 1142577 h 6858000"/>
              <a:gd name="connsiteX156" fmla="*/ 330253 w 1605470"/>
              <a:gd name="connsiteY156" fmla="*/ 1088484 h 6858000"/>
              <a:gd name="connsiteX157" fmla="*/ 318989 w 1605470"/>
              <a:gd name="connsiteY157" fmla="*/ 1016103 h 6858000"/>
              <a:gd name="connsiteX158" fmla="*/ 320445 w 1605470"/>
              <a:gd name="connsiteY158" fmla="*/ 932283 h 6858000"/>
              <a:gd name="connsiteX159" fmla="*/ 322681 w 1605470"/>
              <a:gd name="connsiteY159" fmla="*/ 915925 h 6858000"/>
              <a:gd name="connsiteX160" fmla="*/ 315310 w 1605470"/>
              <a:gd name="connsiteY160" fmla="*/ 896999 h 6858000"/>
              <a:gd name="connsiteX161" fmla="*/ 284718 w 1605470"/>
              <a:gd name="connsiteY161" fmla="*/ 821517 h 6858000"/>
              <a:gd name="connsiteX162" fmla="*/ 263668 w 1605470"/>
              <a:gd name="connsiteY162" fmla="*/ 751353 h 6858000"/>
              <a:gd name="connsiteX163" fmla="*/ 263226 w 1605470"/>
              <a:gd name="connsiteY163" fmla="*/ 721230 h 6858000"/>
              <a:gd name="connsiteX164" fmla="*/ 248897 w 1605470"/>
              <a:gd name="connsiteY164" fmla="*/ 681659 h 6858000"/>
              <a:gd name="connsiteX165" fmla="*/ 234316 w 1605470"/>
              <a:gd name="connsiteY165" fmla="*/ 635218 h 6858000"/>
              <a:gd name="connsiteX166" fmla="*/ 239327 w 1605470"/>
              <a:gd name="connsiteY166" fmla="*/ 613763 h 6858000"/>
              <a:gd name="connsiteX167" fmla="*/ 225269 w 1605470"/>
              <a:gd name="connsiteY167" fmla="*/ 598582 h 6858000"/>
              <a:gd name="connsiteX168" fmla="*/ 224950 w 1605470"/>
              <a:gd name="connsiteY168" fmla="*/ 576846 h 6858000"/>
              <a:gd name="connsiteX169" fmla="*/ 204576 w 1605470"/>
              <a:gd name="connsiteY169" fmla="*/ 530055 h 6858000"/>
              <a:gd name="connsiteX170" fmla="*/ 219064 w 1605470"/>
              <a:gd name="connsiteY170" fmla="*/ 469651 h 6858000"/>
              <a:gd name="connsiteX171" fmla="*/ 195012 w 1605470"/>
              <a:gd name="connsiteY171" fmla="*/ 448559 h 6858000"/>
              <a:gd name="connsiteX172" fmla="*/ 201434 w 1605470"/>
              <a:gd name="connsiteY172" fmla="*/ 441529 h 6858000"/>
              <a:gd name="connsiteX173" fmla="*/ 200655 w 1605470"/>
              <a:gd name="connsiteY173" fmla="*/ 428927 h 6858000"/>
              <a:gd name="connsiteX174" fmla="*/ 190059 w 1605470"/>
              <a:gd name="connsiteY174" fmla="*/ 430161 h 6858000"/>
              <a:gd name="connsiteX175" fmla="*/ 167079 w 1605470"/>
              <a:gd name="connsiteY175" fmla="*/ 367211 h 6858000"/>
              <a:gd name="connsiteX176" fmla="*/ 124571 w 1605470"/>
              <a:gd name="connsiteY176" fmla="*/ 302178 h 6858000"/>
              <a:gd name="connsiteX177" fmla="*/ 103243 w 1605470"/>
              <a:gd name="connsiteY177" fmla="*/ 211375 h 6858000"/>
              <a:gd name="connsiteX178" fmla="*/ 94571 w 1605470"/>
              <a:gd name="connsiteY178" fmla="*/ 184179 h 6858000"/>
              <a:gd name="connsiteX179" fmla="*/ 13437 w 1605470"/>
              <a:gd name="connsiteY179" fmla="*/ 19287 h 6858000"/>
              <a:gd name="connsiteX180" fmla="*/ 0 w 1605470"/>
              <a:gd name="connsiteY18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47700 w 1605470"/>
              <a:gd name="connsiteY75" fmla="*/ 4690749 h 6858000"/>
              <a:gd name="connsiteX76" fmla="*/ 743180 w 1605470"/>
              <a:gd name="connsiteY76" fmla="*/ 4613201 h 6858000"/>
              <a:gd name="connsiteX77" fmla="*/ 738263 w 1605470"/>
              <a:gd name="connsiteY77" fmla="*/ 4444346 h 6858000"/>
              <a:gd name="connsiteX78" fmla="*/ 756542 w 1605470"/>
              <a:gd name="connsiteY78" fmla="*/ 4350346 h 6858000"/>
              <a:gd name="connsiteX79" fmla="*/ 715481 w 1605470"/>
              <a:gd name="connsiteY79" fmla="*/ 4214165 h 6858000"/>
              <a:gd name="connsiteX80" fmla="*/ 719554 w 1605470"/>
              <a:gd name="connsiteY80" fmla="*/ 4090296 h 6858000"/>
              <a:gd name="connsiteX81" fmla="*/ 704810 w 1605470"/>
              <a:gd name="connsiteY81" fmla="*/ 4033999 h 6858000"/>
              <a:gd name="connsiteX82" fmla="*/ 705959 w 1605470"/>
              <a:gd name="connsiteY82" fmla="*/ 4031933 h 6858000"/>
              <a:gd name="connsiteX83" fmla="*/ 704535 w 1605470"/>
              <a:gd name="connsiteY83" fmla="*/ 4013953 h 6858000"/>
              <a:gd name="connsiteX84" fmla="*/ 700443 w 1605470"/>
              <a:gd name="connsiteY84" fmla="*/ 4010511 h 6858000"/>
              <a:gd name="connsiteX85" fmla="*/ 698282 w 1605470"/>
              <a:gd name="connsiteY85" fmla="*/ 3998331 h 6858000"/>
              <a:gd name="connsiteX86" fmla="*/ 690830 w 1605470"/>
              <a:gd name="connsiteY86" fmla="*/ 3974753 h 6858000"/>
              <a:gd name="connsiteX87" fmla="*/ 692428 w 1605470"/>
              <a:gd name="connsiteY87" fmla="*/ 3969950 h 6858000"/>
              <a:gd name="connsiteX88" fmla="*/ 685850 w 1605470"/>
              <a:gd name="connsiteY88" fmla="*/ 3933779 h 6858000"/>
              <a:gd name="connsiteX89" fmla="*/ 687181 w 1605470"/>
              <a:gd name="connsiteY89" fmla="*/ 3933093 h 6858000"/>
              <a:gd name="connsiteX90" fmla="*/ 691535 w 1605470"/>
              <a:gd name="connsiteY90" fmla="*/ 3922082 h 6858000"/>
              <a:gd name="connsiteX91" fmla="*/ 696613 w 1605470"/>
              <a:gd name="connsiteY91" fmla="*/ 3901461 h 6858000"/>
              <a:gd name="connsiteX92" fmla="*/ 719207 w 1605470"/>
              <a:gd name="connsiteY92" fmla="*/ 3813873 h 6858000"/>
              <a:gd name="connsiteX93" fmla="*/ 718632 w 1605470"/>
              <a:gd name="connsiteY93" fmla="*/ 3806161 h 6858000"/>
              <a:gd name="connsiteX94" fmla="*/ 718939 w 1605470"/>
              <a:gd name="connsiteY94" fmla="*/ 3805957 h 6858000"/>
              <a:gd name="connsiteX95" fmla="*/ 718966 w 1605470"/>
              <a:gd name="connsiteY95" fmla="*/ 3797724 h 6858000"/>
              <a:gd name="connsiteX96" fmla="*/ 717581 w 1605470"/>
              <a:gd name="connsiteY96" fmla="*/ 3792098 h 6858000"/>
              <a:gd name="connsiteX97" fmla="*/ 716465 w 1605470"/>
              <a:gd name="connsiteY97" fmla="*/ 3777135 h 6858000"/>
              <a:gd name="connsiteX98" fmla="*/ 718198 w 1605470"/>
              <a:gd name="connsiteY98" fmla="*/ 3771656 h 6858000"/>
              <a:gd name="connsiteX99" fmla="*/ 721941 w 1605470"/>
              <a:gd name="connsiteY99" fmla="*/ 3769007 h 6858000"/>
              <a:gd name="connsiteX100" fmla="*/ 721407 w 1605470"/>
              <a:gd name="connsiteY100" fmla="*/ 3767709 h 6858000"/>
              <a:gd name="connsiteX101" fmla="*/ 730103 w 1605470"/>
              <a:gd name="connsiteY101" fmla="*/ 3738082 h 6858000"/>
              <a:gd name="connsiteX102" fmla="*/ 737449 w 1605470"/>
              <a:gd name="connsiteY102" fmla="*/ 3673397 h 6858000"/>
              <a:gd name="connsiteX103" fmla="*/ 736745 w 1605470"/>
              <a:gd name="connsiteY103" fmla="*/ 3637109 h 6858000"/>
              <a:gd name="connsiteX104" fmla="*/ 740188 w 1605470"/>
              <a:gd name="connsiteY104" fmla="*/ 3536883 h 6858000"/>
              <a:gd name="connsiteX105" fmla="*/ 747726 w 1605470"/>
              <a:gd name="connsiteY105" fmla="*/ 3435652 h 6858000"/>
              <a:gd name="connsiteX106" fmla="*/ 774383 w 1605470"/>
              <a:gd name="connsiteY106" fmla="*/ 3381564 h 6858000"/>
              <a:gd name="connsiteX107" fmla="*/ 774870 w 1605470"/>
              <a:gd name="connsiteY107" fmla="*/ 3375761 h 6858000"/>
              <a:gd name="connsiteX108" fmla="*/ 770510 w 1605470"/>
              <a:gd name="connsiteY108" fmla="*/ 3361844 h 6858000"/>
              <a:gd name="connsiteX109" fmla="*/ 767933 w 1605470"/>
              <a:gd name="connsiteY109" fmla="*/ 3356929 h 6858000"/>
              <a:gd name="connsiteX110" fmla="*/ 766158 w 1605470"/>
              <a:gd name="connsiteY110" fmla="*/ 3349058 h 6858000"/>
              <a:gd name="connsiteX111" fmla="*/ 766414 w 1605470"/>
              <a:gd name="connsiteY111" fmla="*/ 3348763 h 6858000"/>
              <a:gd name="connsiteX112" fmla="*/ 764166 w 1605470"/>
              <a:gd name="connsiteY112" fmla="*/ 3341588 h 6858000"/>
              <a:gd name="connsiteX113" fmla="*/ 749397 w 1605470"/>
              <a:gd name="connsiteY113" fmla="*/ 3307769 h 6858000"/>
              <a:gd name="connsiteX114" fmla="*/ 766960 w 1605470"/>
              <a:gd name="connsiteY114" fmla="*/ 3250522 h 6858000"/>
              <a:gd name="connsiteX115" fmla="*/ 767385 w 1605470"/>
              <a:gd name="connsiteY115" fmla="*/ 3229163 h 6858000"/>
              <a:gd name="connsiteX116" fmla="*/ 769208 w 1605470"/>
              <a:gd name="connsiteY116" fmla="*/ 3217217 h 6858000"/>
              <a:gd name="connsiteX117" fmla="*/ 770350 w 1605470"/>
              <a:gd name="connsiteY117" fmla="*/ 3216125 h 6858000"/>
              <a:gd name="connsiteX118" fmla="*/ 756043 w 1605470"/>
              <a:gd name="connsiteY118" fmla="*/ 3183755 h 6858000"/>
              <a:gd name="connsiteX119" fmla="*/ 756544 w 1605470"/>
              <a:gd name="connsiteY119" fmla="*/ 3178642 h 6858000"/>
              <a:gd name="connsiteX120" fmla="*/ 744144 w 1605470"/>
              <a:gd name="connsiteY120" fmla="*/ 3158586 h 6858000"/>
              <a:gd name="connsiteX121" fmla="*/ 739378 w 1605470"/>
              <a:gd name="connsiteY121" fmla="*/ 3147669 h 6858000"/>
              <a:gd name="connsiteX122" fmla="*/ 734648 w 1605470"/>
              <a:gd name="connsiteY122" fmla="*/ 3145733 h 6858000"/>
              <a:gd name="connsiteX123" fmla="*/ 729329 w 1605470"/>
              <a:gd name="connsiteY123" fmla="*/ 3129034 h 6858000"/>
              <a:gd name="connsiteX124" fmla="*/ 729994 w 1605470"/>
              <a:gd name="connsiteY124" fmla="*/ 3126682 h 6858000"/>
              <a:gd name="connsiteX125" fmla="*/ 720862 w 1605470"/>
              <a:gd name="connsiteY125" fmla="*/ 3114519 h 6858000"/>
              <a:gd name="connsiteX126" fmla="*/ 707471 w 1605470"/>
              <a:gd name="connsiteY126" fmla="*/ 3106272 h 6858000"/>
              <a:gd name="connsiteX127" fmla="*/ 680201 w 1605470"/>
              <a:gd name="connsiteY127" fmla="*/ 2958185 h 6858000"/>
              <a:gd name="connsiteX128" fmla="*/ 622815 w 1605470"/>
              <a:gd name="connsiteY128" fmla="*/ 2762989 h 6858000"/>
              <a:gd name="connsiteX129" fmla="*/ 571733 w 1605470"/>
              <a:gd name="connsiteY129" fmla="*/ 2554718 h 6858000"/>
              <a:gd name="connsiteX130" fmla="*/ 551827 w 1605470"/>
              <a:gd name="connsiteY130" fmla="*/ 2485734 h 6858000"/>
              <a:gd name="connsiteX131" fmla="*/ 542550 w 1605470"/>
              <a:gd name="connsiteY131" fmla="*/ 2447068 h 6858000"/>
              <a:gd name="connsiteX132" fmla="*/ 529511 w 1605470"/>
              <a:gd name="connsiteY132" fmla="*/ 2425819 h 6858000"/>
              <a:gd name="connsiteX133" fmla="*/ 528878 w 1605470"/>
              <a:gd name="connsiteY133" fmla="*/ 2408971 h 6858000"/>
              <a:gd name="connsiteX134" fmla="*/ 535510 w 1605470"/>
              <a:gd name="connsiteY134" fmla="*/ 2402874 h 6858000"/>
              <a:gd name="connsiteX135" fmla="*/ 538122 w 1605470"/>
              <a:gd name="connsiteY135" fmla="*/ 2381443 h 6858000"/>
              <a:gd name="connsiteX136" fmla="*/ 514451 w 1605470"/>
              <a:gd name="connsiteY136" fmla="*/ 2261920 h 6858000"/>
              <a:gd name="connsiteX137" fmla="*/ 486968 w 1605470"/>
              <a:gd name="connsiteY137" fmla="*/ 2182937 h 6858000"/>
              <a:gd name="connsiteX138" fmla="*/ 488555 w 1605470"/>
              <a:gd name="connsiteY138" fmla="*/ 2155135 h 6858000"/>
              <a:gd name="connsiteX139" fmla="*/ 486013 w 1605470"/>
              <a:gd name="connsiteY139" fmla="*/ 2118008 h 6858000"/>
              <a:gd name="connsiteX140" fmla="*/ 487006 w 1605470"/>
              <a:gd name="connsiteY140" fmla="*/ 2050531 h 6858000"/>
              <a:gd name="connsiteX141" fmla="*/ 478812 w 1605470"/>
              <a:gd name="connsiteY141" fmla="*/ 1963269 h 6858000"/>
              <a:gd name="connsiteX142" fmla="*/ 442619 w 1605470"/>
              <a:gd name="connsiteY142" fmla="*/ 1910499 h 6858000"/>
              <a:gd name="connsiteX143" fmla="*/ 446785 w 1605470"/>
              <a:gd name="connsiteY143" fmla="*/ 1903212 h 6858000"/>
              <a:gd name="connsiteX144" fmla="*/ 436547 w 1605470"/>
              <a:gd name="connsiteY144" fmla="*/ 1861531 h 6858000"/>
              <a:gd name="connsiteX145" fmla="*/ 390346 w 1605470"/>
              <a:gd name="connsiteY145" fmla="*/ 1732919 h 6858000"/>
              <a:gd name="connsiteX146" fmla="*/ 362657 w 1605470"/>
              <a:gd name="connsiteY146" fmla="*/ 1663540 h 6858000"/>
              <a:gd name="connsiteX147" fmla="*/ 361783 w 1605470"/>
              <a:gd name="connsiteY147" fmla="*/ 1615777 h 6858000"/>
              <a:gd name="connsiteX148" fmla="*/ 342578 w 1605470"/>
              <a:gd name="connsiteY148" fmla="*/ 1563678 h 6858000"/>
              <a:gd name="connsiteX149" fmla="*/ 355658 w 1605470"/>
              <a:gd name="connsiteY149" fmla="*/ 1519474 h 6858000"/>
              <a:gd name="connsiteX150" fmla="*/ 348400 w 1605470"/>
              <a:gd name="connsiteY150" fmla="*/ 1477995 h 6858000"/>
              <a:gd name="connsiteX151" fmla="*/ 334485 w 1605470"/>
              <a:gd name="connsiteY151" fmla="*/ 1373769 h 6858000"/>
              <a:gd name="connsiteX152" fmla="*/ 342792 w 1605470"/>
              <a:gd name="connsiteY152" fmla="*/ 1307086 h 6858000"/>
              <a:gd name="connsiteX153" fmla="*/ 343980 w 1605470"/>
              <a:gd name="connsiteY153" fmla="*/ 1189033 h 6858000"/>
              <a:gd name="connsiteX154" fmla="*/ 348665 w 1605470"/>
              <a:gd name="connsiteY154" fmla="*/ 1168288 h 6858000"/>
              <a:gd name="connsiteX155" fmla="*/ 340947 w 1605470"/>
              <a:gd name="connsiteY155" fmla="*/ 1142577 h 6858000"/>
              <a:gd name="connsiteX156" fmla="*/ 330253 w 1605470"/>
              <a:gd name="connsiteY156" fmla="*/ 1088484 h 6858000"/>
              <a:gd name="connsiteX157" fmla="*/ 318989 w 1605470"/>
              <a:gd name="connsiteY157" fmla="*/ 1016103 h 6858000"/>
              <a:gd name="connsiteX158" fmla="*/ 320445 w 1605470"/>
              <a:gd name="connsiteY158" fmla="*/ 932283 h 6858000"/>
              <a:gd name="connsiteX159" fmla="*/ 322681 w 1605470"/>
              <a:gd name="connsiteY159" fmla="*/ 915925 h 6858000"/>
              <a:gd name="connsiteX160" fmla="*/ 315310 w 1605470"/>
              <a:gd name="connsiteY160" fmla="*/ 896999 h 6858000"/>
              <a:gd name="connsiteX161" fmla="*/ 284718 w 1605470"/>
              <a:gd name="connsiteY161" fmla="*/ 821517 h 6858000"/>
              <a:gd name="connsiteX162" fmla="*/ 263668 w 1605470"/>
              <a:gd name="connsiteY162" fmla="*/ 751353 h 6858000"/>
              <a:gd name="connsiteX163" fmla="*/ 263226 w 1605470"/>
              <a:gd name="connsiteY163" fmla="*/ 721230 h 6858000"/>
              <a:gd name="connsiteX164" fmla="*/ 248897 w 1605470"/>
              <a:gd name="connsiteY164" fmla="*/ 681659 h 6858000"/>
              <a:gd name="connsiteX165" fmla="*/ 234316 w 1605470"/>
              <a:gd name="connsiteY165" fmla="*/ 635218 h 6858000"/>
              <a:gd name="connsiteX166" fmla="*/ 239327 w 1605470"/>
              <a:gd name="connsiteY166" fmla="*/ 613763 h 6858000"/>
              <a:gd name="connsiteX167" fmla="*/ 225269 w 1605470"/>
              <a:gd name="connsiteY167" fmla="*/ 598582 h 6858000"/>
              <a:gd name="connsiteX168" fmla="*/ 224950 w 1605470"/>
              <a:gd name="connsiteY168" fmla="*/ 576846 h 6858000"/>
              <a:gd name="connsiteX169" fmla="*/ 204576 w 1605470"/>
              <a:gd name="connsiteY169" fmla="*/ 530055 h 6858000"/>
              <a:gd name="connsiteX170" fmla="*/ 219064 w 1605470"/>
              <a:gd name="connsiteY170" fmla="*/ 469651 h 6858000"/>
              <a:gd name="connsiteX171" fmla="*/ 195012 w 1605470"/>
              <a:gd name="connsiteY171" fmla="*/ 448559 h 6858000"/>
              <a:gd name="connsiteX172" fmla="*/ 201434 w 1605470"/>
              <a:gd name="connsiteY172" fmla="*/ 441529 h 6858000"/>
              <a:gd name="connsiteX173" fmla="*/ 200655 w 1605470"/>
              <a:gd name="connsiteY173" fmla="*/ 428927 h 6858000"/>
              <a:gd name="connsiteX174" fmla="*/ 190059 w 1605470"/>
              <a:gd name="connsiteY174" fmla="*/ 430161 h 6858000"/>
              <a:gd name="connsiteX175" fmla="*/ 167079 w 1605470"/>
              <a:gd name="connsiteY175" fmla="*/ 367211 h 6858000"/>
              <a:gd name="connsiteX176" fmla="*/ 124571 w 1605470"/>
              <a:gd name="connsiteY176" fmla="*/ 302178 h 6858000"/>
              <a:gd name="connsiteX177" fmla="*/ 103243 w 1605470"/>
              <a:gd name="connsiteY177" fmla="*/ 211375 h 6858000"/>
              <a:gd name="connsiteX178" fmla="*/ 94571 w 1605470"/>
              <a:gd name="connsiteY178" fmla="*/ 184179 h 6858000"/>
              <a:gd name="connsiteX179" fmla="*/ 13437 w 1605470"/>
              <a:gd name="connsiteY179" fmla="*/ 19287 h 6858000"/>
              <a:gd name="connsiteX180" fmla="*/ 0 w 1605470"/>
              <a:gd name="connsiteY18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935 w 1605470"/>
              <a:gd name="connsiteY68" fmla="*/ 4821504 h 6858000"/>
              <a:gd name="connsiteX69" fmla="*/ 732118 w 1605470"/>
              <a:gd name="connsiteY69" fmla="*/ 4801535 h 6858000"/>
              <a:gd name="connsiteX70" fmla="*/ 739787 w 1605470"/>
              <a:gd name="connsiteY70" fmla="*/ 4797794 h 6858000"/>
              <a:gd name="connsiteX71" fmla="*/ 741081 w 1605470"/>
              <a:gd name="connsiteY71" fmla="*/ 4784526 h 6858000"/>
              <a:gd name="connsiteX72" fmla="*/ 742865 w 1605470"/>
              <a:gd name="connsiteY72" fmla="*/ 4781211 h 6858000"/>
              <a:gd name="connsiteX73" fmla="*/ 751652 w 1605470"/>
              <a:gd name="connsiteY73" fmla="*/ 4761984 h 6858000"/>
              <a:gd name="connsiteX74" fmla="*/ 747700 w 1605470"/>
              <a:gd name="connsiteY74" fmla="*/ 4690749 h 6858000"/>
              <a:gd name="connsiteX75" fmla="*/ 743180 w 1605470"/>
              <a:gd name="connsiteY75" fmla="*/ 4613201 h 6858000"/>
              <a:gd name="connsiteX76" fmla="*/ 738263 w 1605470"/>
              <a:gd name="connsiteY76" fmla="*/ 4444346 h 6858000"/>
              <a:gd name="connsiteX77" fmla="*/ 756542 w 1605470"/>
              <a:gd name="connsiteY77" fmla="*/ 4350346 h 6858000"/>
              <a:gd name="connsiteX78" fmla="*/ 715481 w 1605470"/>
              <a:gd name="connsiteY78" fmla="*/ 4214165 h 6858000"/>
              <a:gd name="connsiteX79" fmla="*/ 719554 w 1605470"/>
              <a:gd name="connsiteY79" fmla="*/ 4090296 h 6858000"/>
              <a:gd name="connsiteX80" fmla="*/ 704810 w 1605470"/>
              <a:gd name="connsiteY80" fmla="*/ 4033999 h 6858000"/>
              <a:gd name="connsiteX81" fmla="*/ 705959 w 1605470"/>
              <a:gd name="connsiteY81" fmla="*/ 4031933 h 6858000"/>
              <a:gd name="connsiteX82" fmla="*/ 704535 w 1605470"/>
              <a:gd name="connsiteY82" fmla="*/ 4013953 h 6858000"/>
              <a:gd name="connsiteX83" fmla="*/ 700443 w 1605470"/>
              <a:gd name="connsiteY83" fmla="*/ 4010511 h 6858000"/>
              <a:gd name="connsiteX84" fmla="*/ 698282 w 1605470"/>
              <a:gd name="connsiteY84" fmla="*/ 3998331 h 6858000"/>
              <a:gd name="connsiteX85" fmla="*/ 690830 w 1605470"/>
              <a:gd name="connsiteY85" fmla="*/ 3974753 h 6858000"/>
              <a:gd name="connsiteX86" fmla="*/ 692428 w 1605470"/>
              <a:gd name="connsiteY86" fmla="*/ 3969950 h 6858000"/>
              <a:gd name="connsiteX87" fmla="*/ 685850 w 1605470"/>
              <a:gd name="connsiteY87" fmla="*/ 3933779 h 6858000"/>
              <a:gd name="connsiteX88" fmla="*/ 687181 w 1605470"/>
              <a:gd name="connsiteY88" fmla="*/ 3933093 h 6858000"/>
              <a:gd name="connsiteX89" fmla="*/ 691535 w 1605470"/>
              <a:gd name="connsiteY89" fmla="*/ 3922082 h 6858000"/>
              <a:gd name="connsiteX90" fmla="*/ 696613 w 1605470"/>
              <a:gd name="connsiteY90" fmla="*/ 3901461 h 6858000"/>
              <a:gd name="connsiteX91" fmla="*/ 719207 w 1605470"/>
              <a:gd name="connsiteY91" fmla="*/ 3813873 h 6858000"/>
              <a:gd name="connsiteX92" fmla="*/ 718632 w 1605470"/>
              <a:gd name="connsiteY92" fmla="*/ 3806161 h 6858000"/>
              <a:gd name="connsiteX93" fmla="*/ 718939 w 1605470"/>
              <a:gd name="connsiteY93" fmla="*/ 3805957 h 6858000"/>
              <a:gd name="connsiteX94" fmla="*/ 718966 w 1605470"/>
              <a:gd name="connsiteY94" fmla="*/ 3797724 h 6858000"/>
              <a:gd name="connsiteX95" fmla="*/ 717581 w 1605470"/>
              <a:gd name="connsiteY95" fmla="*/ 3792098 h 6858000"/>
              <a:gd name="connsiteX96" fmla="*/ 716465 w 1605470"/>
              <a:gd name="connsiteY96" fmla="*/ 3777135 h 6858000"/>
              <a:gd name="connsiteX97" fmla="*/ 718198 w 1605470"/>
              <a:gd name="connsiteY97" fmla="*/ 3771656 h 6858000"/>
              <a:gd name="connsiteX98" fmla="*/ 721941 w 1605470"/>
              <a:gd name="connsiteY98" fmla="*/ 3769007 h 6858000"/>
              <a:gd name="connsiteX99" fmla="*/ 721407 w 1605470"/>
              <a:gd name="connsiteY99" fmla="*/ 3767709 h 6858000"/>
              <a:gd name="connsiteX100" fmla="*/ 730103 w 1605470"/>
              <a:gd name="connsiteY100" fmla="*/ 3738082 h 6858000"/>
              <a:gd name="connsiteX101" fmla="*/ 737449 w 1605470"/>
              <a:gd name="connsiteY101" fmla="*/ 3673397 h 6858000"/>
              <a:gd name="connsiteX102" fmla="*/ 736745 w 1605470"/>
              <a:gd name="connsiteY102" fmla="*/ 3637109 h 6858000"/>
              <a:gd name="connsiteX103" fmla="*/ 740188 w 1605470"/>
              <a:gd name="connsiteY103" fmla="*/ 3536883 h 6858000"/>
              <a:gd name="connsiteX104" fmla="*/ 747726 w 1605470"/>
              <a:gd name="connsiteY104" fmla="*/ 3435652 h 6858000"/>
              <a:gd name="connsiteX105" fmla="*/ 774383 w 1605470"/>
              <a:gd name="connsiteY105" fmla="*/ 3381564 h 6858000"/>
              <a:gd name="connsiteX106" fmla="*/ 774870 w 1605470"/>
              <a:gd name="connsiteY106" fmla="*/ 3375761 h 6858000"/>
              <a:gd name="connsiteX107" fmla="*/ 770510 w 1605470"/>
              <a:gd name="connsiteY107" fmla="*/ 3361844 h 6858000"/>
              <a:gd name="connsiteX108" fmla="*/ 767933 w 1605470"/>
              <a:gd name="connsiteY108" fmla="*/ 3356929 h 6858000"/>
              <a:gd name="connsiteX109" fmla="*/ 766158 w 1605470"/>
              <a:gd name="connsiteY109" fmla="*/ 3349058 h 6858000"/>
              <a:gd name="connsiteX110" fmla="*/ 766414 w 1605470"/>
              <a:gd name="connsiteY110" fmla="*/ 3348763 h 6858000"/>
              <a:gd name="connsiteX111" fmla="*/ 764166 w 1605470"/>
              <a:gd name="connsiteY111" fmla="*/ 3341588 h 6858000"/>
              <a:gd name="connsiteX112" fmla="*/ 749397 w 1605470"/>
              <a:gd name="connsiteY112" fmla="*/ 3307769 h 6858000"/>
              <a:gd name="connsiteX113" fmla="*/ 766960 w 1605470"/>
              <a:gd name="connsiteY113" fmla="*/ 3250522 h 6858000"/>
              <a:gd name="connsiteX114" fmla="*/ 767385 w 1605470"/>
              <a:gd name="connsiteY114" fmla="*/ 3229163 h 6858000"/>
              <a:gd name="connsiteX115" fmla="*/ 769208 w 1605470"/>
              <a:gd name="connsiteY115" fmla="*/ 3217217 h 6858000"/>
              <a:gd name="connsiteX116" fmla="*/ 770350 w 1605470"/>
              <a:gd name="connsiteY116" fmla="*/ 3216125 h 6858000"/>
              <a:gd name="connsiteX117" fmla="*/ 756043 w 1605470"/>
              <a:gd name="connsiteY117" fmla="*/ 3183755 h 6858000"/>
              <a:gd name="connsiteX118" fmla="*/ 756544 w 1605470"/>
              <a:gd name="connsiteY118" fmla="*/ 3178642 h 6858000"/>
              <a:gd name="connsiteX119" fmla="*/ 744144 w 1605470"/>
              <a:gd name="connsiteY119" fmla="*/ 3158586 h 6858000"/>
              <a:gd name="connsiteX120" fmla="*/ 739378 w 1605470"/>
              <a:gd name="connsiteY120" fmla="*/ 3147669 h 6858000"/>
              <a:gd name="connsiteX121" fmla="*/ 734648 w 1605470"/>
              <a:gd name="connsiteY121" fmla="*/ 3145733 h 6858000"/>
              <a:gd name="connsiteX122" fmla="*/ 729329 w 1605470"/>
              <a:gd name="connsiteY122" fmla="*/ 3129034 h 6858000"/>
              <a:gd name="connsiteX123" fmla="*/ 729994 w 1605470"/>
              <a:gd name="connsiteY123" fmla="*/ 3126682 h 6858000"/>
              <a:gd name="connsiteX124" fmla="*/ 720862 w 1605470"/>
              <a:gd name="connsiteY124" fmla="*/ 3114519 h 6858000"/>
              <a:gd name="connsiteX125" fmla="*/ 707471 w 1605470"/>
              <a:gd name="connsiteY125" fmla="*/ 3106272 h 6858000"/>
              <a:gd name="connsiteX126" fmla="*/ 680201 w 1605470"/>
              <a:gd name="connsiteY126" fmla="*/ 2958185 h 6858000"/>
              <a:gd name="connsiteX127" fmla="*/ 622815 w 1605470"/>
              <a:gd name="connsiteY127" fmla="*/ 2762989 h 6858000"/>
              <a:gd name="connsiteX128" fmla="*/ 571733 w 1605470"/>
              <a:gd name="connsiteY128" fmla="*/ 2554718 h 6858000"/>
              <a:gd name="connsiteX129" fmla="*/ 551827 w 1605470"/>
              <a:gd name="connsiteY129" fmla="*/ 2485734 h 6858000"/>
              <a:gd name="connsiteX130" fmla="*/ 542550 w 1605470"/>
              <a:gd name="connsiteY130" fmla="*/ 2447068 h 6858000"/>
              <a:gd name="connsiteX131" fmla="*/ 529511 w 1605470"/>
              <a:gd name="connsiteY131" fmla="*/ 2425819 h 6858000"/>
              <a:gd name="connsiteX132" fmla="*/ 528878 w 1605470"/>
              <a:gd name="connsiteY132" fmla="*/ 2408971 h 6858000"/>
              <a:gd name="connsiteX133" fmla="*/ 535510 w 1605470"/>
              <a:gd name="connsiteY133" fmla="*/ 2402874 h 6858000"/>
              <a:gd name="connsiteX134" fmla="*/ 538122 w 1605470"/>
              <a:gd name="connsiteY134" fmla="*/ 2381443 h 6858000"/>
              <a:gd name="connsiteX135" fmla="*/ 514451 w 1605470"/>
              <a:gd name="connsiteY135" fmla="*/ 2261920 h 6858000"/>
              <a:gd name="connsiteX136" fmla="*/ 486968 w 1605470"/>
              <a:gd name="connsiteY136" fmla="*/ 2182937 h 6858000"/>
              <a:gd name="connsiteX137" fmla="*/ 488555 w 1605470"/>
              <a:gd name="connsiteY137" fmla="*/ 2155135 h 6858000"/>
              <a:gd name="connsiteX138" fmla="*/ 486013 w 1605470"/>
              <a:gd name="connsiteY138" fmla="*/ 2118008 h 6858000"/>
              <a:gd name="connsiteX139" fmla="*/ 487006 w 1605470"/>
              <a:gd name="connsiteY139" fmla="*/ 2050531 h 6858000"/>
              <a:gd name="connsiteX140" fmla="*/ 478812 w 1605470"/>
              <a:gd name="connsiteY140" fmla="*/ 1963269 h 6858000"/>
              <a:gd name="connsiteX141" fmla="*/ 442619 w 1605470"/>
              <a:gd name="connsiteY141" fmla="*/ 1910499 h 6858000"/>
              <a:gd name="connsiteX142" fmla="*/ 446785 w 1605470"/>
              <a:gd name="connsiteY142" fmla="*/ 1903212 h 6858000"/>
              <a:gd name="connsiteX143" fmla="*/ 436547 w 1605470"/>
              <a:gd name="connsiteY143" fmla="*/ 1861531 h 6858000"/>
              <a:gd name="connsiteX144" fmla="*/ 390346 w 1605470"/>
              <a:gd name="connsiteY144" fmla="*/ 1732919 h 6858000"/>
              <a:gd name="connsiteX145" fmla="*/ 362657 w 1605470"/>
              <a:gd name="connsiteY145" fmla="*/ 1663540 h 6858000"/>
              <a:gd name="connsiteX146" fmla="*/ 361783 w 1605470"/>
              <a:gd name="connsiteY146" fmla="*/ 1615777 h 6858000"/>
              <a:gd name="connsiteX147" fmla="*/ 342578 w 1605470"/>
              <a:gd name="connsiteY147" fmla="*/ 1563678 h 6858000"/>
              <a:gd name="connsiteX148" fmla="*/ 355658 w 1605470"/>
              <a:gd name="connsiteY148" fmla="*/ 1519474 h 6858000"/>
              <a:gd name="connsiteX149" fmla="*/ 348400 w 1605470"/>
              <a:gd name="connsiteY149" fmla="*/ 1477995 h 6858000"/>
              <a:gd name="connsiteX150" fmla="*/ 334485 w 1605470"/>
              <a:gd name="connsiteY150" fmla="*/ 1373769 h 6858000"/>
              <a:gd name="connsiteX151" fmla="*/ 342792 w 1605470"/>
              <a:gd name="connsiteY151" fmla="*/ 1307086 h 6858000"/>
              <a:gd name="connsiteX152" fmla="*/ 343980 w 1605470"/>
              <a:gd name="connsiteY152" fmla="*/ 1189033 h 6858000"/>
              <a:gd name="connsiteX153" fmla="*/ 348665 w 1605470"/>
              <a:gd name="connsiteY153" fmla="*/ 1168288 h 6858000"/>
              <a:gd name="connsiteX154" fmla="*/ 340947 w 1605470"/>
              <a:gd name="connsiteY154" fmla="*/ 1142577 h 6858000"/>
              <a:gd name="connsiteX155" fmla="*/ 330253 w 1605470"/>
              <a:gd name="connsiteY155" fmla="*/ 1088484 h 6858000"/>
              <a:gd name="connsiteX156" fmla="*/ 318989 w 1605470"/>
              <a:gd name="connsiteY156" fmla="*/ 1016103 h 6858000"/>
              <a:gd name="connsiteX157" fmla="*/ 320445 w 1605470"/>
              <a:gd name="connsiteY157" fmla="*/ 932283 h 6858000"/>
              <a:gd name="connsiteX158" fmla="*/ 322681 w 1605470"/>
              <a:gd name="connsiteY158" fmla="*/ 915925 h 6858000"/>
              <a:gd name="connsiteX159" fmla="*/ 315310 w 1605470"/>
              <a:gd name="connsiteY159" fmla="*/ 896999 h 6858000"/>
              <a:gd name="connsiteX160" fmla="*/ 284718 w 1605470"/>
              <a:gd name="connsiteY160" fmla="*/ 821517 h 6858000"/>
              <a:gd name="connsiteX161" fmla="*/ 263668 w 1605470"/>
              <a:gd name="connsiteY161" fmla="*/ 751353 h 6858000"/>
              <a:gd name="connsiteX162" fmla="*/ 263226 w 1605470"/>
              <a:gd name="connsiteY162" fmla="*/ 721230 h 6858000"/>
              <a:gd name="connsiteX163" fmla="*/ 248897 w 1605470"/>
              <a:gd name="connsiteY163" fmla="*/ 681659 h 6858000"/>
              <a:gd name="connsiteX164" fmla="*/ 234316 w 1605470"/>
              <a:gd name="connsiteY164" fmla="*/ 635218 h 6858000"/>
              <a:gd name="connsiteX165" fmla="*/ 239327 w 1605470"/>
              <a:gd name="connsiteY165" fmla="*/ 613763 h 6858000"/>
              <a:gd name="connsiteX166" fmla="*/ 225269 w 1605470"/>
              <a:gd name="connsiteY166" fmla="*/ 598582 h 6858000"/>
              <a:gd name="connsiteX167" fmla="*/ 224950 w 1605470"/>
              <a:gd name="connsiteY167" fmla="*/ 576846 h 6858000"/>
              <a:gd name="connsiteX168" fmla="*/ 204576 w 1605470"/>
              <a:gd name="connsiteY168" fmla="*/ 530055 h 6858000"/>
              <a:gd name="connsiteX169" fmla="*/ 219064 w 1605470"/>
              <a:gd name="connsiteY169" fmla="*/ 469651 h 6858000"/>
              <a:gd name="connsiteX170" fmla="*/ 195012 w 1605470"/>
              <a:gd name="connsiteY170" fmla="*/ 448559 h 6858000"/>
              <a:gd name="connsiteX171" fmla="*/ 201434 w 1605470"/>
              <a:gd name="connsiteY171" fmla="*/ 441529 h 6858000"/>
              <a:gd name="connsiteX172" fmla="*/ 200655 w 1605470"/>
              <a:gd name="connsiteY172" fmla="*/ 428927 h 6858000"/>
              <a:gd name="connsiteX173" fmla="*/ 190059 w 1605470"/>
              <a:gd name="connsiteY173" fmla="*/ 430161 h 6858000"/>
              <a:gd name="connsiteX174" fmla="*/ 167079 w 1605470"/>
              <a:gd name="connsiteY174" fmla="*/ 367211 h 6858000"/>
              <a:gd name="connsiteX175" fmla="*/ 124571 w 1605470"/>
              <a:gd name="connsiteY175" fmla="*/ 302178 h 6858000"/>
              <a:gd name="connsiteX176" fmla="*/ 103243 w 1605470"/>
              <a:gd name="connsiteY176" fmla="*/ 211375 h 6858000"/>
              <a:gd name="connsiteX177" fmla="*/ 94571 w 1605470"/>
              <a:gd name="connsiteY177" fmla="*/ 184179 h 6858000"/>
              <a:gd name="connsiteX178" fmla="*/ 13437 w 1605470"/>
              <a:gd name="connsiteY178" fmla="*/ 19287 h 6858000"/>
              <a:gd name="connsiteX179" fmla="*/ 0 w 1605470"/>
              <a:gd name="connsiteY179"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42432 w 1605470"/>
              <a:gd name="connsiteY34" fmla="*/ 5934687 h 6858000"/>
              <a:gd name="connsiteX35" fmla="*/ 489472 w 1605470"/>
              <a:gd name="connsiteY35" fmla="*/ 5732419 h 6858000"/>
              <a:gd name="connsiteX36" fmla="*/ 512623 w 1605470"/>
              <a:gd name="connsiteY36" fmla="*/ 5685392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415652 w 1605470"/>
              <a:gd name="connsiteY33" fmla="*/ 6028119 h 6858000"/>
              <a:gd name="connsiteX34" fmla="*/ 442432 w 1605470"/>
              <a:gd name="connsiteY34" fmla="*/ 5934687 h 6858000"/>
              <a:gd name="connsiteX35" fmla="*/ 489472 w 1605470"/>
              <a:gd name="connsiteY35" fmla="*/ 5732419 h 6858000"/>
              <a:gd name="connsiteX36" fmla="*/ 512623 w 1605470"/>
              <a:gd name="connsiteY36" fmla="*/ 5685392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415652 w 1605470"/>
              <a:gd name="connsiteY33" fmla="*/ 6028119 h 6858000"/>
              <a:gd name="connsiteX34" fmla="*/ 442432 w 1605470"/>
              <a:gd name="connsiteY34" fmla="*/ 5934687 h 6858000"/>
              <a:gd name="connsiteX35" fmla="*/ 489472 w 1605470"/>
              <a:gd name="connsiteY35" fmla="*/ 5732419 h 6858000"/>
              <a:gd name="connsiteX36" fmla="*/ 512623 w 1605470"/>
              <a:gd name="connsiteY36" fmla="*/ 5685392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415652 w 1605470"/>
              <a:gd name="connsiteY33" fmla="*/ 6028119 h 6858000"/>
              <a:gd name="connsiteX34" fmla="*/ 442432 w 1605470"/>
              <a:gd name="connsiteY34" fmla="*/ 5934687 h 6858000"/>
              <a:gd name="connsiteX35" fmla="*/ 489472 w 1605470"/>
              <a:gd name="connsiteY35" fmla="*/ 5732419 h 6858000"/>
              <a:gd name="connsiteX36" fmla="*/ 512623 w 1605470"/>
              <a:gd name="connsiteY36" fmla="*/ 5685392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89472 w 1605470"/>
              <a:gd name="connsiteY35" fmla="*/ 5732419 h 6858000"/>
              <a:gd name="connsiteX36" fmla="*/ 512623 w 1605470"/>
              <a:gd name="connsiteY36" fmla="*/ 5685392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89472 w 1605470"/>
              <a:gd name="connsiteY35" fmla="*/ 5732419 h 6858000"/>
              <a:gd name="connsiteX36" fmla="*/ 512623 w 1605470"/>
              <a:gd name="connsiteY36" fmla="*/ 5685392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89472 w 1605470"/>
              <a:gd name="connsiteY35" fmla="*/ 5732419 h 6858000"/>
              <a:gd name="connsiteX36" fmla="*/ 512623 w 1605470"/>
              <a:gd name="connsiteY36" fmla="*/ 5685392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12623 w 1605470"/>
              <a:gd name="connsiteY36" fmla="*/ 5685392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10261 w 1605470"/>
              <a:gd name="connsiteY37" fmla="*/ 5634527 h 6858000"/>
              <a:gd name="connsiteX38" fmla="*/ 523992 w 1605470"/>
              <a:gd name="connsiteY38" fmla="*/ 5619557 h 6858000"/>
              <a:gd name="connsiteX39" fmla="*/ 531653 w 1605470"/>
              <a:gd name="connsiteY39" fmla="*/ 5604904 h 6858000"/>
              <a:gd name="connsiteX40" fmla="*/ 539863 w 1605470"/>
              <a:gd name="connsiteY40" fmla="*/ 5604298 h 6858000"/>
              <a:gd name="connsiteX41" fmla="*/ 552319 w 1605470"/>
              <a:gd name="connsiteY41" fmla="*/ 5587997 h 6858000"/>
              <a:gd name="connsiteX42" fmla="*/ 559710 w 1605470"/>
              <a:gd name="connsiteY42" fmla="*/ 5564796 h 6858000"/>
              <a:gd name="connsiteX43" fmla="*/ 587214 w 1605470"/>
              <a:gd name="connsiteY43" fmla="*/ 5451511 h 6858000"/>
              <a:gd name="connsiteX44" fmla="*/ 608019 w 1605470"/>
              <a:gd name="connsiteY44" fmla="*/ 5385461 h 6858000"/>
              <a:gd name="connsiteX45" fmla="*/ 622750 w 1605470"/>
              <a:gd name="connsiteY45" fmla="*/ 5363084 h 6858000"/>
              <a:gd name="connsiteX46" fmla="*/ 638731 w 1605470"/>
              <a:gd name="connsiteY46" fmla="*/ 5330009 h 6858000"/>
              <a:gd name="connsiteX47" fmla="*/ 672224 w 1605470"/>
              <a:gd name="connsiteY47" fmla="*/ 5273739 h 6858000"/>
              <a:gd name="connsiteX48" fmla="*/ 681823 w 1605470"/>
              <a:gd name="connsiteY48" fmla="*/ 5241779 h 6858000"/>
              <a:gd name="connsiteX49" fmla="*/ 693049 w 1605470"/>
              <a:gd name="connsiteY49" fmla="*/ 5225268 h 6858000"/>
              <a:gd name="connsiteX50" fmla="*/ 694069 w 1605470"/>
              <a:gd name="connsiteY50" fmla="*/ 5217684 h 6858000"/>
              <a:gd name="connsiteX51" fmla="*/ 701410 w 1605470"/>
              <a:gd name="connsiteY51" fmla="*/ 5193377 h 6858000"/>
              <a:gd name="connsiteX52" fmla="*/ 704713 w 1605470"/>
              <a:gd name="connsiteY52" fmla="*/ 5179288 h 6858000"/>
              <a:gd name="connsiteX53" fmla="*/ 705697 w 1605470"/>
              <a:gd name="connsiteY53" fmla="*/ 5173621 h 6858000"/>
              <a:gd name="connsiteX54" fmla="*/ 701331 w 1605470"/>
              <a:gd name="connsiteY54" fmla="*/ 5159961 h 6858000"/>
              <a:gd name="connsiteX55" fmla="*/ 708008 w 1605470"/>
              <a:gd name="connsiteY55" fmla="*/ 5144295 h 6858000"/>
              <a:gd name="connsiteX56" fmla="*/ 704941 w 1605470"/>
              <a:gd name="connsiteY56" fmla="*/ 5125185 h 6858000"/>
              <a:gd name="connsiteX57" fmla="*/ 711771 w 1605470"/>
              <a:gd name="connsiteY57" fmla="*/ 5121884 h 6858000"/>
              <a:gd name="connsiteX58" fmla="*/ 721092 w 1605470"/>
              <a:gd name="connsiteY58" fmla="*/ 5108383 h 6858000"/>
              <a:gd name="connsiteX59" fmla="*/ 717045 w 1605470"/>
              <a:gd name="connsiteY59" fmla="*/ 5094705 h 6858000"/>
              <a:gd name="connsiteX60" fmla="*/ 718807 w 1605470"/>
              <a:gd name="connsiteY60" fmla="*/ 5067850 h 6858000"/>
              <a:gd name="connsiteX61" fmla="*/ 721538 w 1605470"/>
              <a:gd name="connsiteY61" fmla="*/ 5060861 h 6858000"/>
              <a:gd name="connsiteX62" fmla="*/ 718242 w 1605470"/>
              <a:gd name="connsiteY62" fmla="*/ 5034192 h 6858000"/>
              <a:gd name="connsiteX63" fmla="*/ 719796 w 1605470"/>
              <a:gd name="connsiteY63" fmla="*/ 4993030 h 6858000"/>
              <a:gd name="connsiteX64" fmla="*/ 726705 w 1605470"/>
              <a:gd name="connsiteY64" fmla="*/ 4946844 h 6858000"/>
              <a:gd name="connsiteX65" fmla="*/ 722561 w 1605470"/>
              <a:gd name="connsiteY65" fmla="*/ 4932692 h 6858000"/>
              <a:gd name="connsiteX66" fmla="*/ 724935 w 1605470"/>
              <a:gd name="connsiteY66" fmla="*/ 4821504 h 6858000"/>
              <a:gd name="connsiteX67" fmla="*/ 732118 w 1605470"/>
              <a:gd name="connsiteY67" fmla="*/ 4801535 h 6858000"/>
              <a:gd name="connsiteX68" fmla="*/ 739787 w 1605470"/>
              <a:gd name="connsiteY68" fmla="*/ 4797794 h 6858000"/>
              <a:gd name="connsiteX69" fmla="*/ 741081 w 1605470"/>
              <a:gd name="connsiteY69" fmla="*/ 4784526 h 6858000"/>
              <a:gd name="connsiteX70" fmla="*/ 742865 w 1605470"/>
              <a:gd name="connsiteY70" fmla="*/ 4781211 h 6858000"/>
              <a:gd name="connsiteX71" fmla="*/ 751652 w 1605470"/>
              <a:gd name="connsiteY71" fmla="*/ 4761984 h 6858000"/>
              <a:gd name="connsiteX72" fmla="*/ 747700 w 1605470"/>
              <a:gd name="connsiteY72" fmla="*/ 4690749 h 6858000"/>
              <a:gd name="connsiteX73" fmla="*/ 743180 w 1605470"/>
              <a:gd name="connsiteY73" fmla="*/ 4613201 h 6858000"/>
              <a:gd name="connsiteX74" fmla="*/ 738263 w 1605470"/>
              <a:gd name="connsiteY74" fmla="*/ 4444346 h 6858000"/>
              <a:gd name="connsiteX75" fmla="*/ 756542 w 1605470"/>
              <a:gd name="connsiteY75" fmla="*/ 4350346 h 6858000"/>
              <a:gd name="connsiteX76" fmla="*/ 715481 w 1605470"/>
              <a:gd name="connsiteY76" fmla="*/ 4214165 h 6858000"/>
              <a:gd name="connsiteX77" fmla="*/ 719554 w 1605470"/>
              <a:gd name="connsiteY77" fmla="*/ 4090296 h 6858000"/>
              <a:gd name="connsiteX78" fmla="*/ 704810 w 1605470"/>
              <a:gd name="connsiteY78" fmla="*/ 4033999 h 6858000"/>
              <a:gd name="connsiteX79" fmla="*/ 705959 w 1605470"/>
              <a:gd name="connsiteY79" fmla="*/ 4031933 h 6858000"/>
              <a:gd name="connsiteX80" fmla="*/ 704535 w 1605470"/>
              <a:gd name="connsiteY80" fmla="*/ 4013953 h 6858000"/>
              <a:gd name="connsiteX81" fmla="*/ 700443 w 1605470"/>
              <a:gd name="connsiteY81" fmla="*/ 4010511 h 6858000"/>
              <a:gd name="connsiteX82" fmla="*/ 698282 w 1605470"/>
              <a:gd name="connsiteY82" fmla="*/ 3998331 h 6858000"/>
              <a:gd name="connsiteX83" fmla="*/ 690830 w 1605470"/>
              <a:gd name="connsiteY83" fmla="*/ 3974753 h 6858000"/>
              <a:gd name="connsiteX84" fmla="*/ 692428 w 1605470"/>
              <a:gd name="connsiteY84" fmla="*/ 3969950 h 6858000"/>
              <a:gd name="connsiteX85" fmla="*/ 685850 w 1605470"/>
              <a:gd name="connsiteY85" fmla="*/ 3933779 h 6858000"/>
              <a:gd name="connsiteX86" fmla="*/ 687181 w 1605470"/>
              <a:gd name="connsiteY86" fmla="*/ 3933093 h 6858000"/>
              <a:gd name="connsiteX87" fmla="*/ 691535 w 1605470"/>
              <a:gd name="connsiteY87" fmla="*/ 3922082 h 6858000"/>
              <a:gd name="connsiteX88" fmla="*/ 696613 w 1605470"/>
              <a:gd name="connsiteY88" fmla="*/ 3901461 h 6858000"/>
              <a:gd name="connsiteX89" fmla="*/ 719207 w 1605470"/>
              <a:gd name="connsiteY89" fmla="*/ 3813873 h 6858000"/>
              <a:gd name="connsiteX90" fmla="*/ 718632 w 1605470"/>
              <a:gd name="connsiteY90" fmla="*/ 3806161 h 6858000"/>
              <a:gd name="connsiteX91" fmla="*/ 718939 w 1605470"/>
              <a:gd name="connsiteY91" fmla="*/ 3805957 h 6858000"/>
              <a:gd name="connsiteX92" fmla="*/ 718966 w 1605470"/>
              <a:gd name="connsiteY92" fmla="*/ 3797724 h 6858000"/>
              <a:gd name="connsiteX93" fmla="*/ 717581 w 1605470"/>
              <a:gd name="connsiteY93" fmla="*/ 3792098 h 6858000"/>
              <a:gd name="connsiteX94" fmla="*/ 716465 w 1605470"/>
              <a:gd name="connsiteY94" fmla="*/ 3777135 h 6858000"/>
              <a:gd name="connsiteX95" fmla="*/ 718198 w 1605470"/>
              <a:gd name="connsiteY95" fmla="*/ 3771656 h 6858000"/>
              <a:gd name="connsiteX96" fmla="*/ 721941 w 1605470"/>
              <a:gd name="connsiteY96" fmla="*/ 3769007 h 6858000"/>
              <a:gd name="connsiteX97" fmla="*/ 721407 w 1605470"/>
              <a:gd name="connsiteY97" fmla="*/ 3767709 h 6858000"/>
              <a:gd name="connsiteX98" fmla="*/ 730103 w 1605470"/>
              <a:gd name="connsiteY98" fmla="*/ 3738082 h 6858000"/>
              <a:gd name="connsiteX99" fmla="*/ 737449 w 1605470"/>
              <a:gd name="connsiteY99" fmla="*/ 3673397 h 6858000"/>
              <a:gd name="connsiteX100" fmla="*/ 736745 w 1605470"/>
              <a:gd name="connsiteY100" fmla="*/ 3637109 h 6858000"/>
              <a:gd name="connsiteX101" fmla="*/ 740188 w 1605470"/>
              <a:gd name="connsiteY101" fmla="*/ 3536883 h 6858000"/>
              <a:gd name="connsiteX102" fmla="*/ 747726 w 1605470"/>
              <a:gd name="connsiteY102" fmla="*/ 3435652 h 6858000"/>
              <a:gd name="connsiteX103" fmla="*/ 774383 w 1605470"/>
              <a:gd name="connsiteY103" fmla="*/ 3381564 h 6858000"/>
              <a:gd name="connsiteX104" fmla="*/ 774870 w 1605470"/>
              <a:gd name="connsiteY104" fmla="*/ 3375761 h 6858000"/>
              <a:gd name="connsiteX105" fmla="*/ 770510 w 1605470"/>
              <a:gd name="connsiteY105" fmla="*/ 3361844 h 6858000"/>
              <a:gd name="connsiteX106" fmla="*/ 767933 w 1605470"/>
              <a:gd name="connsiteY106" fmla="*/ 3356929 h 6858000"/>
              <a:gd name="connsiteX107" fmla="*/ 766158 w 1605470"/>
              <a:gd name="connsiteY107" fmla="*/ 3349058 h 6858000"/>
              <a:gd name="connsiteX108" fmla="*/ 766414 w 1605470"/>
              <a:gd name="connsiteY108" fmla="*/ 3348763 h 6858000"/>
              <a:gd name="connsiteX109" fmla="*/ 764166 w 1605470"/>
              <a:gd name="connsiteY109" fmla="*/ 3341588 h 6858000"/>
              <a:gd name="connsiteX110" fmla="*/ 749397 w 1605470"/>
              <a:gd name="connsiteY110" fmla="*/ 3307769 h 6858000"/>
              <a:gd name="connsiteX111" fmla="*/ 766960 w 1605470"/>
              <a:gd name="connsiteY111" fmla="*/ 3250522 h 6858000"/>
              <a:gd name="connsiteX112" fmla="*/ 767385 w 1605470"/>
              <a:gd name="connsiteY112" fmla="*/ 3229163 h 6858000"/>
              <a:gd name="connsiteX113" fmla="*/ 769208 w 1605470"/>
              <a:gd name="connsiteY113" fmla="*/ 3217217 h 6858000"/>
              <a:gd name="connsiteX114" fmla="*/ 770350 w 1605470"/>
              <a:gd name="connsiteY114" fmla="*/ 3216125 h 6858000"/>
              <a:gd name="connsiteX115" fmla="*/ 756043 w 1605470"/>
              <a:gd name="connsiteY115" fmla="*/ 3183755 h 6858000"/>
              <a:gd name="connsiteX116" fmla="*/ 756544 w 1605470"/>
              <a:gd name="connsiteY116" fmla="*/ 3178642 h 6858000"/>
              <a:gd name="connsiteX117" fmla="*/ 744144 w 1605470"/>
              <a:gd name="connsiteY117" fmla="*/ 3158586 h 6858000"/>
              <a:gd name="connsiteX118" fmla="*/ 739378 w 1605470"/>
              <a:gd name="connsiteY118" fmla="*/ 3147669 h 6858000"/>
              <a:gd name="connsiteX119" fmla="*/ 734648 w 1605470"/>
              <a:gd name="connsiteY119" fmla="*/ 3145733 h 6858000"/>
              <a:gd name="connsiteX120" fmla="*/ 729329 w 1605470"/>
              <a:gd name="connsiteY120" fmla="*/ 3129034 h 6858000"/>
              <a:gd name="connsiteX121" fmla="*/ 729994 w 1605470"/>
              <a:gd name="connsiteY121" fmla="*/ 3126682 h 6858000"/>
              <a:gd name="connsiteX122" fmla="*/ 720862 w 1605470"/>
              <a:gd name="connsiteY122" fmla="*/ 3114519 h 6858000"/>
              <a:gd name="connsiteX123" fmla="*/ 707471 w 1605470"/>
              <a:gd name="connsiteY123" fmla="*/ 3106272 h 6858000"/>
              <a:gd name="connsiteX124" fmla="*/ 680201 w 1605470"/>
              <a:gd name="connsiteY124" fmla="*/ 2958185 h 6858000"/>
              <a:gd name="connsiteX125" fmla="*/ 622815 w 1605470"/>
              <a:gd name="connsiteY125" fmla="*/ 2762989 h 6858000"/>
              <a:gd name="connsiteX126" fmla="*/ 571733 w 1605470"/>
              <a:gd name="connsiteY126" fmla="*/ 2554718 h 6858000"/>
              <a:gd name="connsiteX127" fmla="*/ 551827 w 1605470"/>
              <a:gd name="connsiteY127" fmla="*/ 2485734 h 6858000"/>
              <a:gd name="connsiteX128" fmla="*/ 542550 w 1605470"/>
              <a:gd name="connsiteY128" fmla="*/ 2447068 h 6858000"/>
              <a:gd name="connsiteX129" fmla="*/ 529511 w 1605470"/>
              <a:gd name="connsiteY129" fmla="*/ 2425819 h 6858000"/>
              <a:gd name="connsiteX130" fmla="*/ 528878 w 1605470"/>
              <a:gd name="connsiteY130" fmla="*/ 2408971 h 6858000"/>
              <a:gd name="connsiteX131" fmla="*/ 535510 w 1605470"/>
              <a:gd name="connsiteY131" fmla="*/ 2402874 h 6858000"/>
              <a:gd name="connsiteX132" fmla="*/ 538122 w 1605470"/>
              <a:gd name="connsiteY132" fmla="*/ 2381443 h 6858000"/>
              <a:gd name="connsiteX133" fmla="*/ 514451 w 1605470"/>
              <a:gd name="connsiteY133" fmla="*/ 2261920 h 6858000"/>
              <a:gd name="connsiteX134" fmla="*/ 486968 w 1605470"/>
              <a:gd name="connsiteY134" fmla="*/ 2182937 h 6858000"/>
              <a:gd name="connsiteX135" fmla="*/ 488555 w 1605470"/>
              <a:gd name="connsiteY135" fmla="*/ 2155135 h 6858000"/>
              <a:gd name="connsiteX136" fmla="*/ 486013 w 1605470"/>
              <a:gd name="connsiteY136" fmla="*/ 2118008 h 6858000"/>
              <a:gd name="connsiteX137" fmla="*/ 487006 w 1605470"/>
              <a:gd name="connsiteY137" fmla="*/ 2050531 h 6858000"/>
              <a:gd name="connsiteX138" fmla="*/ 478812 w 1605470"/>
              <a:gd name="connsiteY138" fmla="*/ 1963269 h 6858000"/>
              <a:gd name="connsiteX139" fmla="*/ 442619 w 1605470"/>
              <a:gd name="connsiteY139" fmla="*/ 1910499 h 6858000"/>
              <a:gd name="connsiteX140" fmla="*/ 446785 w 1605470"/>
              <a:gd name="connsiteY140" fmla="*/ 1903212 h 6858000"/>
              <a:gd name="connsiteX141" fmla="*/ 436547 w 1605470"/>
              <a:gd name="connsiteY141" fmla="*/ 1861531 h 6858000"/>
              <a:gd name="connsiteX142" fmla="*/ 390346 w 1605470"/>
              <a:gd name="connsiteY142" fmla="*/ 1732919 h 6858000"/>
              <a:gd name="connsiteX143" fmla="*/ 362657 w 1605470"/>
              <a:gd name="connsiteY143" fmla="*/ 1663540 h 6858000"/>
              <a:gd name="connsiteX144" fmla="*/ 361783 w 1605470"/>
              <a:gd name="connsiteY144" fmla="*/ 1615777 h 6858000"/>
              <a:gd name="connsiteX145" fmla="*/ 342578 w 1605470"/>
              <a:gd name="connsiteY145" fmla="*/ 1563678 h 6858000"/>
              <a:gd name="connsiteX146" fmla="*/ 355658 w 1605470"/>
              <a:gd name="connsiteY146" fmla="*/ 1519474 h 6858000"/>
              <a:gd name="connsiteX147" fmla="*/ 348400 w 1605470"/>
              <a:gd name="connsiteY147" fmla="*/ 1477995 h 6858000"/>
              <a:gd name="connsiteX148" fmla="*/ 334485 w 1605470"/>
              <a:gd name="connsiteY148" fmla="*/ 1373769 h 6858000"/>
              <a:gd name="connsiteX149" fmla="*/ 342792 w 1605470"/>
              <a:gd name="connsiteY149" fmla="*/ 1307086 h 6858000"/>
              <a:gd name="connsiteX150" fmla="*/ 343980 w 1605470"/>
              <a:gd name="connsiteY150" fmla="*/ 1189033 h 6858000"/>
              <a:gd name="connsiteX151" fmla="*/ 348665 w 1605470"/>
              <a:gd name="connsiteY151" fmla="*/ 1168288 h 6858000"/>
              <a:gd name="connsiteX152" fmla="*/ 340947 w 1605470"/>
              <a:gd name="connsiteY152" fmla="*/ 1142577 h 6858000"/>
              <a:gd name="connsiteX153" fmla="*/ 330253 w 1605470"/>
              <a:gd name="connsiteY153" fmla="*/ 1088484 h 6858000"/>
              <a:gd name="connsiteX154" fmla="*/ 318989 w 1605470"/>
              <a:gd name="connsiteY154" fmla="*/ 1016103 h 6858000"/>
              <a:gd name="connsiteX155" fmla="*/ 320445 w 1605470"/>
              <a:gd name="connsiteY155" fmla="*/ 932283 h 6858000"/>
              <a:gd name="connsiteX156" fmla="*/ 322681 w 1605470"/>
              <a:gd name="connsiteY156" fmla="*/ 915925 h 6858000"/>
              <a:gd name="connsiteX157" fmla="*/ 315310 w 1605470"/>
              <a:gd name="connsiteY157" fmla="*/ 896999 h 6858000"/>
              <a:gd name="connsiteX158" fmla="*/ 284718 w 1605470"/>
              <a:gd name="connsiteY158" fmla="*/ 821517 h 6858000"/>
              <a:gd name="connsiteX159" fmla="*/ 263668 w 1605470"/>
              <a:gd name="connsiteY159" fmla="*/ 751353 h 6858000"/>
              <a:gd name="connsiteX160" fmla="*/ 263226 w 1605470"/>
              <a:gd name="connsiteY160" fmla="*/ 721230 h 6858000"/>
              <a:gd name="connsiteX161" fmla="*/ 248897 w 1605470"/>
              <a:gd name="connsiteY161" fmla="*/ 681659 h 6858000"/>
              <a:gd name="connsiteX162" fmla="*/ 234316 w 1605470"/>
              <a:gd name="connsiteY162" fmla="*/ 635218 h 6858000"/>
              <a:gd name="connsiteX163" fmla="*/ 239327 w 1605470"/>
              <a:gd name="connsiteY163" fmla="*/ 613763 h 6858000"/>
              <a:gd name="connsiteX164" fmla="*/ 225269 w 1605470"/>
              <a:gd name="connsiteY164" fmla="*/ 598582 h 6858000"/>
              <a:gd name="connsiteX165" fmla="*/ 224950 w 1605470"/>
              <a:gd name="connsiteY165" fmla="*/ 576846 h 6858000"/>
              <a:gd name="connsiteX166" fmla="*/ 204576 w 1605470"/>
              <a:gd name="connsiteY166" fmla="*/ 530055 h 6858000"/>
              <a:gd name="connsiteX167" fmla="*/ 219064 w 1605470"/>
              <a:gd name="connsiteY167" fmla="*/ 469651 h 6858000"/>
              <a:gd name="connsiteX168" fmla="*/ 195012 w 1605470"/>
              <a:gd name="connsiteY168" fmla="*/ 448559 h 6858000"/>
              <a:gd name="connsiteX169" fmla="*/ 201434 w 1605470"/>
              <a:gd name="connsiteY169" fmla="*/ 441529 h 6858000"/>
              <a:gd name="connsiteX170" fmla="*/ 200655 w 1605470"/>
              <a:gd name="connsiteY170" fmla="*/ 428927 h 6858000"/>
              <a:gd name="connsiteX171" fmla="*/ 190059 w 1605470"/>
              <a:gd name="connsiteY171" fmla="*/ 430161 h 6858000"/>
              <a:gd name="connsiteX172" fmla="*/ 167079 w 1605470"/>
              <a:gd name="connsiteY172" fmla="*/ 367211 h 6858000"/>
              <a:gd name="connsiteX173" fmla="*/ 124571 w 1605470"/>
              <a:gd name="connsiteY173" fmla="*/ 302178 h 6858000"/>
              <a:gd name="connsiteX174" fmla="*/ 103243 w 1605470"/>
              <a:gd name="connsiteY174" fmla="*/ 211375 h 6858000"/>
              <a:gd name="connsiteX175" fmla="*/ 94571 w 1605470"/>
              <a:gd name="connsiteY175" fmla="*/ 184179 h 6858000"/>
              <a:gd name="connsiteX176" fmla="*/ 13437 w 1605470"/>
              <a:gd name="connsiteY176" fmla="*/ 19287 h 6858000"/>
              <a:gd name="connsiteX177" fmla="*/ 0 w 1605470"/>
              <a:gd name="connsiteY177"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59710 w 1605470"/>
              <a:gd name="connsiteY41" fmla="*/ 5564796 h 6858000"/>
              <a:gd name="connsiteX42" fmla="*/ 587214 w 1605470"/>
              <a:gd name="connsiteY42" fmla="*/ 5451511 h 6858000"/>
              <a:gd name="connsiteX43" fmla="*/ 608019 w 1605470"/>
              <a:gd name="connsiteY43" fmla="*/ 5385461 h 6858000"/>
              <a:gd name="connsiteX44" fmla="*/ 622750 w 1605470"/>
              <a:gd name="connsiteY44" fmla="*/ 5363084 h 6858000"/>
              <a:gd name="connsiteX45" fmla="*/ 638731 w 1605470"/>
              <a:gd name="connsiteY45" fmla="*/ 5330009 h 6858000"/>
              <a:gd name="connsiteX46" fmla="*/ 672224 w 1605470"/>
              <a:gd name="connsiteY46" fmla="*/ 5273739 h 6858000"/>
              <a:gd name="connsiteX47" fmla="*/ 681823 w 1605470"/>
              <a:gd name="connsiteY47" fmla="*/ 5241779 h 6858000"/>
              <a:gd name="connsiteX48" fmla="*/ 693049 w 1605470"/>
              <a:gd name="connsiteY48" fmla="*/ 5225268 h 6858000"/>
              <a:gd name="connsiteX49" fmla="*/ 694069 w 1605470"/>
              <a:gd name="connsiteY49" fmla="*/ 5217684 h 6858000"/>
              <a:gd name="connsiteX50" fmla="*/ 701410 w 1605470"/>
              <a:gd name="connsiteY50" fmla="*/ 5193377 h 6858000"/>
              <a:gd name="connsiteX51" fmla="*/ 704713 w 1605470"/>
              <a:gd name="connsiteY51" fmla="*/ 5179288 h 6858000"/>
              <a:gd name="connsiteX52" fmla="*/ 705697 w 1605470"/>
              <a:gd name="connsiteY52" fmla="*/ 5173621 h 6858000"/>
              <a:gd name="connsiteX53" fmla="*/ 701331 w 1605470"/>
              <a:gd name="connsiteY53" fmla="*/ 5159961 h 6858000"/>
              <a:gd name="connsiteX54" fmla="*/ 708008 w 1605470"/>
              <a:gd name="connsiteY54" fmla="*/ 5144295 h 6858000"/>
              <a:gd name="connsiteX55" fmla="*/ 704941 w 1605470"/>
              <a:gd name="connsiteY55" fmla="*/ 5125185 h 6858000"/>
              <a:gd name="connsiteX56" fmla="*/ 711771 w 1605470"/>
              <a:gd name="connsiteY56" fmla="*/ 5121884 h 6858000"/>
              <a:gd name="connsiteX57" fmla="*/ 721092 w 1605470"/>
              <a:gd name="connsiteY57" fmla="*/ 5108383 h 6858000"/>
              <a:gd name="connsiteX58" fmla="*/ 717045 w 1605470"/>
              <a:gd name="connsiteY58" fmla="*/ 5094705 h 6858000"/>
              <a:gd name="connsiteX59" fmla="*/ 718807 w 1605470"/>
              <a:gd name="connsiteY59" fmla="*/ 5067850 h 6858000"/>
              <a:gd name="connsiteX60" fmla="*/ 721538 w 1605470"/>
              <a:gd name="connsiteY60" fmla="*/ 5060861 h 6858000"/>
              <a:gd name="connsiteX61" fmla="*/ 718242 w 1605470"/>
              <a:gd name="connsiteY61" fmla="*/ 5034192 h 6858000"/>
              <a:gd name="connsiteX62" fmla="*/ 719796 w 1605470"/>
              <a:gd name="connsiteY62" fmla="*/ 4993030 h 6858000"/>
              <a:gd name="connsiteX63" fmla="*/ 726705 w 1605470"/>
              <a:gd name="connsiteY63" fmla="*/ 4946844 h 6858000"/>
              <a:gd name="connsiteX64" fmla="*/ 722561 w 1605470"/>
              <a:gd name="connsiteY64" fmla="*/ 4932692 h 6858000"/>
              <a:gd name="connsiteX65" fmla="*/ 724935 w 1605470"/>
              <a:gd name="connsiteY65" fmla="*/ 4821504 h 6858000"/>
              <a:gd name="connsiteX66" fmla="*/ 732118 w 1605470"/>
              <a:gd name="connsiteY66" fmla="*/ 4801535 h 6858000"/>
              <a:gd name="connsiteX67" fmla="*/ 739787 w 1605470"/>
              <a:gd name="connsiteY67" fmla="*/ 4797794 h 6858000"/>
              <a:gd name="connsiteX68" fmla="*/ 741081 w 1605470"/>
              <a:gd name="connsiteY68" fmla="*/ 4784526 h 6858000"/>
              <a:gd name="connsiteX69" fmla="*/ 742865 w 1605470"/>
              <a:gd name="connsiteY69" fmla="*/ 4781211 h 6858000"/>
              <a:gd name="connsiteX70" fmla="*/ 751652 w 1605470"/>
              <a:gd name="connsiteY70" fmla="*/ 4761984 h 6858000"/>
              <a:gd name="connsiteX71" fmla="*/ 747700 w 1605470"/>
              <a:gd name="connsiteY71" fmla="*/ 4690749 h 6858000"/>
              <a:gd name="connsiteX72" fmla="*/ 743180 w 1605470"/>
              <a:gd name="connsiteY72" fmla="*/ 4613201 h 6858000"/>
              <a:gd name="connsiteX73" fmla="*/ 738263 w 1605470"/>
              <a:gd name="connsiteY73" fmla="*/ 4444346 h 6858000"/>
              <a:gd name="connsiteX74" fmla="*/ 756542 w 1605470"/>
              <a:gd name="connsiteY74" fmla="*/ 4350346 h 6858000"/>
              <a:gd name="connsiteX75" fmla="*/ 715481 w 1605470"/>
              <a:gd name="connsiteY75" fmla="*/ 4214165 h 6858000"/>
              <a:gd name="connsiteX76" fmla="*/ 719554 w 1605470"/>
              <a:gd name="connsiteY76" fmla="*/ 4090296 h 6858000"/>
              <a:gd name="connsiteX77" fmla="*/ 704810 w 1605470"/>
              <a:gd name="connsiteY77" fmla="*/ 4033999 h 6858000"/>
              <a:gd name="connsiteX78" fmla="*/ 705959 w 1605470"/>
              <a:gd name="connsiteY78" fmla="*/ 4031933 h 6858000"/>
              <a:gd name="connsiteX79" fmla="*/ 704535 w 1605470"/>
              <a:gd name="connsiteY79" fmla="*/ 4013953 h 6858000"/>
              <a:gd name="connsiteX80" fmla="*/ 700443 w 1605470"/>
              <a:gd name="connsiteY80" fmla="*/ 4010511 h 6858000"/>
              <a:gd name="connsiteX81" fmla="*/ 698282 w 1605470"/>
              <a:gd name="connsiteY81" fmla="*/ 3998331 h 6858000"/>
              <a:gd name="connsiteX82" fmla="*/ 690830 w 1605470"/>
              <a:gd name="connsiteY82" fmla="*/ 3974753 h 6858000"/>
              <a:gd name="connsiteX83" fmla="*/ 692428 w 1605470"/>
              <a:gd name="connsiteY83" fmla="*/ 3969950 h 6858000"/>
              <a:gd name="connsiteX84" fmla="*/ 685850 w 1605470"/>
              <a:gd name="connsiteY84" fmla="*/ 3933779 h 6858000"/>
              <a:gd name="connsiteX85" fmla="*/ 687181 w 1605470"/>
              <a:gd name="connsiteY85" fmla="*/ 3933093 h 6858000"/>
              <a:gd name="connsiteX86" fmla="*/ 691535 w 1605470"/>
              <a:gd name="connsiteY86" fmla="*/ 3922082 h 6858000"/>
              <a:gd name="connsiteX87" fmla="*/ 696613 w 1605470"/>
              <a:gd name="connsiteY87" fmla="*/ 3901461 h 6858000"/>
              <a:gd name="connsiteX88" fmla="*/ 719207 w 1605470"/>
              <a:gd name="connsiteY88" fmla="*/ 3813873 h 6858000"/>
              <a:gd name="connsiteX89" fmla="*/ 718632 w 1605470"/>
              <a:gd name="connsiteY89" fmla="*/ 3806161 h 6858000"/>
              <a:gd name="connsiteX90" fmla="*/ 718939 w 1605470"/>
              <a:gd name="connsiteY90" fmla="*/ 3805957 h 6858000"/>
              <a:gd name="connsiteX91" fmla="*/ 718966 w 1605470"/>
              <a:gd name="connsiteY91" fmla="*/ 3797724 h 6858000"/>
              <a:gd name="connsiteX92" fmla="*/ 717581 w 1605470"/>
              <a:gd name="connsiteY92" fmla="*/ 3792098 h 6858000"/>
              <a:gd name="connsiteX93" fmla="*/ 716465 w 1605470"/>
              <a:gd name="connsiteY93" fmla="*/ 3777135 h 6858000"/>
              <a:gd name="connsiteX94" fmla="*/ 718198 w 1605470"/>
              <a:gd name="connsiteY94" fmla="*/ 3771656 h 6858000"/>
              <a:gd name="connsiteX95" fmla="*/ 721941 w 1605470"/>
              <a:gd name="connsiteY95" fmla="*/ 3769007 h 6858000"/>
              <a:gd name="connsiteX96" fmla="*/ 721407 w 1605470"/>
              <a:gd name="connsiteY96" fmla="*/ 3767709 h 6858000"/>
              <a:gd name="connsiteX97" fmla="*/ 730103 w 1605470"/>
              <a:gd name="connsiteY97" fmla="*/ 3738082 h 6858000"/>
              <a:gd name="connsiteX98" fmla="*/ 737449 w 1605470"/>
              <a:gd name="connsiteY98" fmla="*/ 3673397 h 6858000"/>
              <a:gd name="connsiteX99" fmla="*/ 736745 w 1605470"/>
              <a:gd name="connsiteY99" fmla="*/ 3637109 h 6858000"/>
              <a:gd name="connsiteX100" fmla="*/ 740188 w 1605470"/>
              <a:gd name="connsiteY100" fmla="*/ 3536883 h 6858000"/>
              <a:gd name="connsiteX101" fmla="*/ 747726 w 1605470"/>
              <a:gd name="connsiteY101" fmla="*/ 3435652 h 6858000"/>
              <a:gd name="connsiteX102" fmla="*/ 774383 w 1605470"/>
              <a:gd name="connsiteY102" fmla="*/ 3381564 h 6858000"/>
              <a:gd name="connsiteX103" fmla="*/ 774870 w 1605470"/>
              <a:gd name="connsiteY103" fmla="*/ 3375761 h 6858000"/>
              <a:gd name="connsiteX104" fmla="*/ 770510 w 1605470"/>
              <a:gd name="connsiteY104" fmla="*/ 3361844 h 6858000"/>
              <a:gd name="connsiteX105" fmla="*/ 767933 w 1605470"/>
              <a:gd name="connsiteY105" fmla="*/ 3356929 h 6858000"/>
              <a:gd name="connsiteX106" fmla="*/ 766158 w 1605470"/>
              <a:gd name="connsiteY106" fmla="*/ 3349058 h 6858000"/>
              <a:gd name="connsiteX107" fmla="*/ 766414 w 1605470"/>
              <a:gd name="connsiteY107" fmla="*/ 3348763 h 6858000"/>
              <a:gd name="connsiteX108" fmla="*/ 764166 w 1605470"/>
              <a:gd name="connsiteY108" fmla="*/ 3341588 h 6858000"/>
              <a:gd name="connsiteX109" fmla="*/ 749397 w 1605470"/>
              <a:gd name="connsiteY109" fmla="*/ 3307769 h 6858000"/>
              <a:gd name="connsiteX110" fmla="*/ 766960 w 1605470"/>
              <a:gd name="connsiteY110" fmla="*/ 3250522 h 6858000"/>
              <a:gd name="connsiteX111" fmla="*/ 767385 w 1605470"/>
              <a:gd name="connsiteY111" fmla="*/ 3229163 h 6858000"/>
              <a:gd name="connsiteX112" fmla="*/ 769208 w 1605470"/>
              <a:gd name="connsiteY112" fmla="*/ 3217217 h 6858000"/>
              <a:gd name="connsiteX113" fmla="*/ 770350 w 1605470"/>
              <a:gd name="connsiteY113" fmla="*/ 3216125 h 6858000"/>
              <a:gd name="connsiteX114" fmla="*/ 756043 w 1605470"/>
              <a:gd name="connsiteY114" fmla="*/ 3183755 h 6858000"/>
              <a:gd name="connsiteX115" fmla="*/ 756544 w 1605470"/>
              <a:gd name="connsiteY115" fmla="*/ 3178642 h 6858000"/>
              <a:gd name="connsiteX116" fmla="*/ 744144 w 1605470"/>
              <a:gd name="connsiteY116" fmla="*/ 3158586 h 6858000"/>
              <a:gd name="connsiteX117" fmla="*/ 739378 w 1605470"/>
              <a:gd name="connsiteY117" fmla="*/ 3147669 h 6858000"/>
              <a:gd name="connsiteX118" fmla="*/ 734648 w 1605470"/>
              <a:gd name="connsiteY118" fmla="*/ 3145733 h 6858000"/>
              <a:gd name="connsiteX119" fmla="*/ 729329 w 1605470"/>
              <a:gd name="connsiteY119" fmla="*/ 3129034 h 6858000"/>
              <a:gd name="connsiteX120" fmla="*/ 729994 w 1605470"/>
              <a:gd name="connsiteY120" fmla="*/ 3126682 h 6858000"/>
              <a:gd name="connsiteX121" fmla="*/ 720862 w 1605470"/>
              <a:gd name="connsiteY121" fmla="*/ 3114519 h 6858000"/>
              <a:gd name="connsiteX122" fmla="*/ 707471 w 1605470"/>
              <a:gd name="connsiteY122" fmla="*/ 3106272 h 6858000"/>
              <a:gd name="connsiteX123" fmla="*/ 680201 w 1605470"/>
              <a:gd name="connsiteY123" fmla="*/ 2958185 h 6858000"/>
              <a:gd name="connsiteX124" fmla="*/ 622815 w 1605470"/>
              <a:gd name="connsiteY124" fmla="*/ 2762989 h 6858000"/>
              <a:gd name="connsiteX125" fmla="*/ 571733 w 1605470"/>
              <a:gd name="connsiteY125" fmla="*/ 2554718 h 6858000"/>
              <a:gd name="connsiteX126" fmla="*/ 551827 w 1605470"/>
              <a:gd name="connsiteY126" fmla="*/ 2485734 h 6858000"/>
              <a:gd name="connsiteX127" fmla="*/ 542550 w 1605470"/>
              <a:gd name="connsiteY127" fmla="*/ 2447068 h 6858000"/>
              <a:gd name="connsiteX128" fmla="*/ 529511 w 1605470"/>
              <a:gd name="connsiteY128" fmla="*/ 2425819 h 6858000"/>
              <a:gd name="connsiteX129" fmla="*/ 528878 w 1605470"/>
              <a:gd name="connsiteY129" fmla="*/ 2408971 h 6858000"/>
              <a:gd name="connsiteX130" fmla="*/ 535510 w 1605470"/>
              <a:gd name="connsiteY130" fmla="*/ 2402874 h 6858000"/>
              <a:gd name="connsiteX131" fmla="*/ 538122 w 1605470"/>
              <a:gd name="connsiteY131" fmla="*/ 2381443 h 6858000"/>
              <a:gd name="connsiteX132" fmla="*/ 514451 w 1605470"/>
              <a:gd name="connsiteY132" fmla="*/ 2261920 h 6858000"/>
              <a:gd name="connsiteX133" fmla="*/ 486968 w 1605470"/>
              <a:gd name="connsiteY133" fmla="*/ 2182937 h 6858000"/>
              <a:gd name="connsiteX134" fmla="*/ 488555 w 1605470"/>
              <a:gd name="connsiteY134" fmla="*/ 2155135 h 6858000"/>
              <a:gd name="connsiteX135" fmla="*/ 486013 w 1605470"/>
              <a:gd name="connsiteY135" fmla="*/ 2118008 h 6858000"/>
              <a:gd name="connsiteX136" fmla="*/ 487006 w 1605470"/>
              <a:gd name="connsiteY136" fmla="*/ 2050531 h 6858000"/>
              <a:gd name="connsiteX137" fmla="*/ 478812 w 1605470"/>
              <a:gd name="connsiteY137" fmla="*/ 1963269 h 6858000"/>
              <a:gd name="connsiteX138" fmla="*/ 442619 w 1605470"/>
              <a:gd name="connsiteY138" fmla="*/ 1910499 h 6858000"/>
              <a:gd name="connsiteX139" fmla="*/ 446785 w 1605470"/>
              <a:gd name="connsiteY139" fmla="*/ 1903212 h 6858000"/>
              <a:gd name="connsiteX140" fmla="*/ 436547 w 1605470"/>
              <a:gd name="connsiteY140" fmla="*/ 1861531 h 6858000"/>
              <a:gd name="connsiteX141" fmla="*/ 390346 w 1605470"/>
              <a:gd name="connsiteY141" fmla="*/ 1732919 h 6858000"/>
              <a:gd name="connsiteX142" fmla="*/ 362657 w 1605470"/>
              <a:gd name="connsiteY142" fmla="*/ 1663540 h 6858000"/>
              <a:gd name="connsiteX143" fmla="*/ 361783 w 1605470"/>
              <a:gd name="connsiteY143" fmla="*/ 1615777 h 6858000"/>
              <a:gd name="connsiteX144" fmla="*/ 342578 w 1605470"/>
              <a:gd name="connsiteY144" fmla="*/ 1563678 h 6858000"/>
              <a:gd name="connsiteX145" fmla="*/ 355658 w 1605470"/>
              <a:gd name="connsiteY145" fmla="*/ 1519474 h 6858000"/>
              <a:gd name="connsiteX146" fmla="*/ 348400 w 1605470"/>
              <a:gd name="connsiteY146" fmla="*/ 1477995 h 6858000"/>
              <a:gd name="connsiteX147" fmla="*/ 334485 w 1605470"/>
              <a:gd name="connsiteY147" fmla="*/ 1373769 h 6858000"/>
              <a:gd name="connsiteX148" fmla="*/ 342792 w 1605470"/>
              <a:gd name="connsiteY148" fmla="*/ 1307086 h 6858000"/>
              <a:gd name="connsiteX149" fmla="*/ 343980 w 1605470"/>
              <a:gd name="connsiteY149" fmla="*/ 1189033 h 6858000"/>
              <a:gd name="connsiteX150" fmla="*/ 348665 w 1605470"/>
              <a:gd name="connsiteY150" fmla="*/ 1168288 h 6858000"/>
              <a:gd name="connsiteX151" fmla="*/ 340947 w 1605470"/>
              <a:gd name="connsiteY151" fmla="*/ 1142577 h 6858000"/>
              <a:gd name="connsiteX152" fmla="*/ 330253 w 1605470"/>
              <a:gd name="connsiteY152" fmla="*/ 1088484 h 6858000"/>
              <a:gd name="connsiteX153" fmla="*/ 318989 w 1605470"/>
              <a:gd name="connsiteY153" fmla="*/ 1016103 h 6858000"/>
              <a:gd name="connsiteX154" fmla="*/ 320445 w 1605470"/>
              <a:gd name="connsiteY154" fmla="*/ 932283 h 6858000"/>
              <a:gd name="connsiteX155" fmla="*/ 322681 w 1605470"/>
              <a:gd name="connsiteY155" fmla="*/ 915925 h 6858000"/>
              <a:gd name="connsiteX156" fmla="*/ 315310 w 1605470"/>
              <a:gd name="connsiteY156" fmla="*/ 896999 h 6858000"/>
              <a:gd name="connsiteX157" fmla="*/ 284718 w 1605470"/>
              <a:gd name="connsiteY157" fmla="*/ 821517 h 6858000"/>
              <a:gd name="connsiteX158" fmla="*/ 263668 w 1605470"/>
              <a:gd name="connsiteY158" fmla="*/ 751353 h 6858000"/>
              <a:gd name="connsiteX159" fmla="*/ 263226 w 1605470"/>
              <a:gd name="connsiteY159" fmla="*/ 721230 h 6858000"/>
              <a:gd name="connsiteX160" fmla="*/ 248897 w 1605470"/>
              <a:gd name="connsiteY160" fmla="*/ 681659 h 6858000"/>
              <a:gd name="connsiteX161" fmla="*/ 234316 w 1605470"/>
              <a:gd name="connsiteY161" fmla="*/ 635218 h 6858000"/>
              <a:gd name="connsiteX162" fmla="*/ 239327 w 1605470"/>
              <a:gd name="connsiteY162" fmla="*/ 613763 h 6858000"/>
              <a:gd name="connsiteX163" fmla="*/ 225269 w 1605470"/>
              <a:gd name="connsiteY163" fmla="*/ 598582 h 6858000"/>
              <a:gd name="connsiteX164" fmla="*/ 224950 w 1605470"/>
              <a:gd name="connsiteY164" fmla="*/ 576846 h 6858000"/>
              <a:gd name="connsiteX165" fmla="*/ 204576 w 1605470"/>
              <a:gd name="connsiteY165" fmla="*/ 530055 h 6858000"/>
              <a:gd name="connsiteX166" fmla="*/ 219064 w 1605470"/>
              <a:gd name="connsiteY166" fmla="*/ 469651 h 6858000"/>
              <a:gd name="connsiteX167" fmla="*/ 195012 w 1605470"/>
              <a:gd name="connsiteY167" fmla="*/ 448559 h 6858000"/>
              <a:gd name="connsiteX168" fmla="*/ 201434 w 1605470"/>
              <a:gd name="connsiteY168" fmla="*/ 441529 h 6858000"/>
              <a:gd name="connsiteX169" fmla="*/ 200655 w 1605470"/>
              <a:gd name="connsiteY169" fmla="*/ 428927 h 6858000"/>
              <a:gd name="connsiteX170" fmla="*/ 190059 w 1605470"/>
              <a:gd name="connsiteY170" fmla="*/ 430161 h 6858000"/>
              <a:gd name="connsiteX171" fmla="*/ 167079 w 1605470"/>
              <a:gd name="connsiteY171" fmla="*/ 367211 h 6858000"/>
              <a:gd name="connsiteX172" fmla="*/ 124571 w 1605470"/>
              <a:gd name="connsiteY172" fmla="*/ 302178 h 6858000"/>
              <a:gd name="connsiteX173" fmla="*/ 103243 w 1605470"/>
              <a:gd name="connsiteY173" fmla="*/ 211375 h 6858000"/>
              <a:gd name="connsiteX174" fmla="*/ 94571 w 1605470"/>
              <a:gd name="connsiteY174" fmla="*/ 184179 h 6858000"/>
              <a:gd name="connsiteX175" fmla="*/ 13437 w 1605470"/>
              <a:gd name="connsiteY175" fmla="*/ 19287 h 6858000"/>
              <a:gd name="connsiteX176" fmla="*/ 0 w 1605470"/>
              <a:gd name="connsiteY176"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64053 w 1605470"/>
              <a:gd name="connsiteY41" fmla="*/ 5539915 h 6858000"/>
              <a:gd name="connsiteX42" fmla="*/ 587214 w 1605470"/>
              <a:gd name="connsiteY42" fmla="*/ 5451511 h 6858000"/>
              <a:gd name="connsiteX43" fmla="*/ 608019 w 1605470"/>
              <a:gd name="connsiteY43" fmla="*/ 5385461 h 6858000"/>
              <a:gd name="connsiteX44" fmla="*/ 622750 w 1605470"/>
              <a:gd name="connsiteY44" fmla="*/ 5363084 h 6858000"/>
              <a:gd name="connsiteX45" fmla="*/ 638731 w 1605470"/>
              <a:gd name="connsiteY45" fmla="*/ 5330009 h 6858000"/>
              <a:gd name="connsiteX46" fmla="*/ 672224 w 1605470"/>
              <a:gd name="connsiteY46" fmla="*/ 5273739 h 6858000"/>
              <a:gd name="connsiteX47" fmla="*/ 681823 w 1605470"/>
              <a:gd name="connsiteY47" fmla="*/ 5241779 h 6858000"/>
              <a:gd name="connsiteX48" fmla="*/ 693049 w 1605470"/>
              <a:gd name="connsiteY48" fmla="*/ 5225268 h 6858000"/>
              <a:gd name="connsiteX49" fmla="*/ 694069 w 1605470"/>
              <a:gd name="connsiteY49" fmla="*/ 5217684 h 6858000"/>
              <a:gd name="connsiteX50" fmla="*/ 701410 w 1605470"/>
              <a:gd name="connsiteY50" fmla="*/ 5193377 h 6858000"/>
              <a:gd name="connsiteX51" fmla="*/ 704713 w 1605470"/>
              <a:gd name="connsiteY51" fmla="*/ 5179288 h 6858000"/>
              <a:gd name="connsiteX52" fmla="*/ 705697 w 1605470"/>
              <a:gd name="connsiteY52" fmla="*/ 5173621 h 6858000"/>
              <a:gd name="connsiteX53" fmla="*/ 701331 w 1605470"/>
              <a:gd name="connsiteY53" fmla="*/ 5159961 h 6858000"/>
              <a:gd name="connsiteX54" fmla="*/ 708008 w 1605470"/>
              <a:gd name="connsiteY54" fmla="*/ 5144295 h 6858000"/>
              <a:gd name="connsiteX55" fmla="*/ 704941 w 1605470"/>
              <a:gd name="connsiteY55" fmla="*/ 5125185 h 6858000"/>
              <a:gd name="connsiteX56" fmla="*/ 711771 w 1605470"/>
              <a:gd name="connsiteY56" fmla="*/ 5121884 h 6858000"/>
              <a:gd name="connsiteX57" fmla="*/ 721092 w 1605470"/>
              <a:gd name="connsiteY57" fmla="*/ 5108383 h 6858000"/>
              <a:gd name="connsiteX58" fmla="*/ 717045 w 1605470"/>
              <a:gd name="connsiteY58" fmla="*/ 5094705 h 6858000"/>
              <a:gd name="connsiteX59" fmla="*/ 718807 w 1605470"/>
              <a:gd name="connsiteY59" fmla="*/ 5067850 h 6858000"/>
              <a:gd name="connsiteX60" fmla="*/ 721538 w 1605470"/>
              <a:gd name="connsiteY60" fmla="*/ 5060861 h 6858000"/>
              <a:gd name="connsiteX61" fmla="*/ 718242 w 1605470"/>
              <a:gd name="connsiteY61" fmla="*/ 5034192 h 6858000"/>
              <a:gd name="connsiteX62" fmla="*/ 719796 w 1605470"/>
              <a:gd name="connsiteY62" fmla="*/ 4993030 h 6858000"/>
              <a:gd name="connsiteX63" fmla="*/ 726705 w 1605470"/>
              <a:gd name="connsiteY63" fmla="*/ 4946844 h 6858000"/>
              <a:gd name="connsiteX64" fmla="*/ 722561 w 1605470"/>
              <a:gd name="connsiteY64" fmla="*/ 4932692 h 6858000"/>
              <a:gd name="connsiteX65" fmla="*/ 724935 w 1605470"/>
              <a:gd name="connsiteY65" fmla="*/ 4821504 h 6858000"/>
              <a:gd name="connsiteX66" fmla="*/ 732118 w 1605470"/>
              <a:gd name="connsiteY66" fmla="*/ 4801535 h 6858000"/>
              <a:gd name="connsiteX67" fmla="*/ 739787 w 1605470"/>
              <a:gd name="connsiteY67" fmla="*/ 4797794 h 6858000"/>
              <a:gd name="connsiteX68" fmla="*/ 741081 w 1605470"/>
              <a:gd name="connsiteY68" fmla="*/ 4784526 h 6858000"/>
              <a:gd name="connsiteX69" fmla="*/ 742865 w 1605470"/>
              <a:gd name="connsiteY69" fmla="*/ 4781211 h 6858000"/>
              <a:gd name="connsiteX70" fmla="*/ 751652 w 1605470"/>
              <a:gd name="connsiteY70" fmla="*/ 4761984 h 6858000"/>
              <a:gd name="connsiteX71" fmla="*/ 747700 w 1605470"/>
              <a:gd name="connsiteY71" fmla="*/ 4690749 h 6858000"/>
              <a:gd name="connsiteX72" fmla="*/ 743180 w 1605470"/>
              <a:gd name="connsiteY72" fmla="*/ 4613201 h 6858000"/>
              <a:gd name="connsiteX73" fmla="*/ 738263 w 1605470"/>
              <a:gd name="connsiteY73" fmla="*/ 4444346 h 6858000"/>
              <a:gd name="connsiteX74" fmla="*/ 756542 w 1605470"/>
              <a:gd name="connsiteY74" fmla="*/ 4350346 h 6858000"/>
              <a:gd name="connsiteX75" fmla="*/ 715481 w 1605470"/>
              <a:gd name="connsiteY75" fmla="*/ 4214165 h 6858000"/>
              <a:gd name="connsiteX76" fmla="*/ 719554 w 1605470"/>
              <a:gd name="connsiteY76" fmla="*/ 4090296 h 6858000"/>
              <a:gd name="connsiteX77" fmla="*/ 704810 w 1605470"/>
              <a:gd name="connsiteY77" fmla="*/ 4033999 h 6858000"/>
              <a:gd name="connsiteX78" fmla="*/ 705959 w 1605470"/>
              <a:gd name="connsiteY78" fmla="*/ 4031933 h 6858000"/>
              <a:gd name="connsiteX79" fmla="*/ 704535 w 1605470"/>
              <a:gd name="connsiteY79" fmla="*/ 4013953 h 6858000"/>
              <a:gd name="connsiteX80" fmla="*/ 700443 w 1605470"/>
              <a:gd name="connsiteY80" fmla="*/ 4010511 h 6858000"/>
              <a:gd name="connsiteX81" fmla="*/ 698282 w 1605470"/>
              <a:gd name="connsiteY81" fmla="*/ 3998331 h 6858000"/>
              <a:gd name="connsiteX82" fmla="*/ 690830 w 1605470"/>
              <a:gd name="connsiteY82" fmla="*/ 3974753 h 6858000"/>
              <a:gd name="connsiteX83" fmla="*/ 692428 w 1605470"/>
              <a:gd name="connsiteY83" fmla="*/ 3969950 h 6858000"/>
              <a:gd name="connsiteX84" fmla="*/ 685850 w 1605470"/>
              <a:gd name="connsiteY84" fmla="*/ 3933779 h 6858000"/>
              <a:gd name="connsiteX85" fmla="*/ 687181 w 1605470"/>
              <a:gd name="connsiteY85" fmla="*/ 3933093 h 6858000"/>
              <a:gd name="connsiteX86" fmla="*/ 691535 w 1605470"/>
              <a:gd name="connsiteY86" fmla="*/ 3922082 h 6858000"/>
              <a:gd name="connsiteX87" fmla="*/ 696613 w 1605470"/>
              <a:gd name="connsiteY87" fmla="*/ 3901461 h 6858000"/>
              <a:gd name="connsiteX88" fmla="*/ 719207 w 1605470"/>
              <a:gd name="connsiteY88" fmla="*/ 3813873 h 6858000"/>
              <a:gd name="connsiteX89" fmla="*/ 718632 w 1605470"/>
              <a:gd name="connsiteY89" fmla="*/ 3806161 h 6858000"/>
              <a:gd name="connsiteX90" fmla="*/ 718939 w 1605470"/>
              <a:gd name="connsiteY90" fmla="*/ 3805957 h 6858000"/>
              <a:gd name="connsiteX91" fmla="*/ 718966 w 1605470"/>
              <a:gd name="connsiteY91" fmla="*/ 3797724 h 6858000"/>
              <a:gd name="connsiteX92" fmla="*/ 717581 w 1605470"/>
              <a:gd name="connsiteY92" fmla="*/ 3792098 h 6858000"/>
              <a:gd name="connsiteX93" fmla="*/ 716465 w 1605470"/>
              <a:gd name="connsiteY93" fmla="*/ 3777135 h 6858000"/>
              <a:gd name="connsiteX94" fmla="*/ 718198 w 1605470"/>
              <a:gd name="connsiteY94" fmla="*/ 3771656 h 6858000"/>
              <a:gd name="connsiteX95" fmla="*/ 721941 w 1605470"/>
              <a:gd name="connsiteY95" fmla="*/ 3769007 h 6858000"/>
              <a:gd name="connsiteX96" fmla="*/ 721407 w 1605470"/>
              <a:gd name="connsiteY96" fmla="*/ 3767709 h 6858000"/>
              <a:gd name="connsiteX97" fmla="*/ 730103 w 1605470"/>
              <a:gd name="connsiteY97" fmla="*/ 3738082 h 6858000"/>
              <a:gd name="connsiteX98" fmla="*/ 737449 w 1605470"/>
              <a:gd name="connsiteY98" fmla="*/ 3673397 h 6858000"/>
              <a:gd name="connsiteX99" fmla="*/ 736745 w 1605470"/>
              <a:gd name="connsiteY99" fmla="*/ 3637109 h 6858000"/>
              <a:gd name="connsiteX100" fmla="*/ 740188 w 1605470"/>
              <a:gd name="connsiteY100" fmla="*/ 3536883 h 6858000"/>
              <a:gd name="connsiteX101" fmla="*/ 747726 w 1605470"/>
              <a:gd name="connsiteY101" fmla="*/ 3435652 h 6858000"/>
              <a:gd name="connsiteX102" fmla="*/ 774383 w 1605470"/>
              <a:gd name="connsiteY102" fmla="*/ 3381564 h 6858000"/>
              <a:gd name="connsiteX103" fmla="*/ 774870 w 1605470"/>
              <a:gd name="connsiteY103" fmla="*/ 3375761 h 6858000"/>
              <a:gd name="connsiteX104" fmla="*/ 770510 w 1605470"/>
              <a:gd name="connsiteY104" fmla="*/ 3361844 h 6858000"/>
              <a:gd name="connsiteX105" fmla="*/ 767933 w 1605470"/>
              <a:gd name="connsiteY105" fmla="*/ 3356929 h 6858000"/>
              <a:gd name="connsiteX106" fmla="*/ 766158 w 1605470"/>
              <a:gd name="connsiteY106" fmla="*/ 3349058 h 6858000"/>
              <a:gd name="connsiteX107" fmla="*/ 766414 w 1605470"/>
              <a:gd name="connsiteY107" fmla="*/ 3348763 h 6858000"/>
              <a:gd name="connsiteX108" fmla="*/ 764166 w 1605470"/>
              <a:gd name="connsiteY108" fmla="*/ 3341588 h 6858000"/>
              <a:gd name="connsiteX109" fmla="*/ 749397 w 1605470"/>
              <a:gd name="connsiteY109" fmla="*/ 3307769 h 6858000"/>
              <a:gd name="connsiteX110" fmla="*/ 766960 w 1605470"/>
              <a:gd name="connsiteY110" fmla="*/ 3250522 h 6858000"/>
              <a:gd name="connsiteX111" fmla="*/ 767385 w 1605470"/>
              <a:gd name="connsiteY111" fmla="*/ 3229163 h 6858000"/>
              <a:gd name="connsiteX112" fmla="*/ 769208 w 1605470"/>
              <a:gd name="connsiteY112" fmla="*/ 3217217 h 6858000"/>
              <a:gd name="connsiteX113" fmla="*/ 770350 w 1605470"/>
              <a:gd name="connsiteY113" fmla="*/ 3216125 h 6858000"/>
              <a:gd name="connsiteX114" fmla="*/ 756043 w 1605470"/>
              <a:gd name="connsiteY114" fmla="*/ 3183755 h 6858000"/>
              <a:gd name="connsiteX115" fmla="*/ 756544 w 1605470"/>
              <a:gd name="connsiteY115" fmla="*/ 3178642 h 6858000"/>
              <a:gd name="connsiteX116" fmla="*/ 744144 w 1605470"/>
              <a:gd name="connsiteY116" fmla="*/ 3158586 h 6858000"/>
              <a:gd name="connsiteX117" fmla="*/ 739378 w 1605470"/>
              <a:gd name="connsiteY117" fmla="*/ 3147669 h 6858000"/>
              <a:gd name="connsiteX118" fmla="*/ 734648 w 1605470"/>
              <a:gd name="connsiteY118" fmla="*/ 3145733 h 6858000"/>
              <a:gd name="connsiteX119" fmla="*/ 729329 w 1605470"/>
              <a:gd name="connsiteY119" fmla="*/ 3129034 h 6858000"/>
              <a:gd name="connsiteX120" fmla="*/ 729994 w 1605470"/>
              <a:gd name="connsiteY120" fmla="*/ 3126682 h 6858000"/>
              <a:gd name="connsiteX121" fmla="*/ 720862 w 1605470"/>
              <a:gd name="connsiteY121" fmla="*/ 3114519 h 6858000"/>
              <a:gd name="connsiteX122" fmla="*/ 707471 w 1605470"/>
              <a:gd name="connsiteY122" fmla="*/ 3106272 h 6858000"/>
              <a:gd name="connsiteX123" fmla="*/ 680201 w 1605470"/>
              <a:gd name="connsiteY123" fmla="*/ 2958185 h 6858000"/>
              <a:gd name="connsiteX124" fmla="*/ 622815 w 1605470"/>
              <a:gd name="connsiteY124" fmla="*/ 2762989 h 6858000"/>
              <a:gd name="connsiteX125" fmla="*/ 571733 w 1605470"/>
              <a:gd name="connsiteY125" fmla="*/ 2554718 h 6858000"/>
              <a:gd name="connsiteX126" fmla="*/ 551827 w 1605470"/>
              <a:gd name="connsiteY126" fmla="*/ 2485734 h 6858000"/>
              <a:gd name="connsiteX127" fmla="*/ 542550 w 1605470"/>
              <a:gd name="connsiteY127" fmla="*/ 2447068 h 6858000"/>
              <a:gd name="connsiteX128" fmla="*/ 529511 w 1605470"/>
              <a:gd name="connsiteY128" fmla="*/ 2425819 h 6858000"/>
              <a:gd name="connsiteX129" fmla="*/ 528878 w 1605470"/>
              <a:gd name="connsiteY129" fmla="*/ 2408971 h 6858000"/>
              <a:gd name="connsiteX130" fmla="*/ 535510 w 1605470"/>
              <a:gd name="connsiteY130" fmla="*/ 2402874 h 6858000"/>
              <a:gd name="connsiteX131" fmla="*/ 538122 w 1605470"/>
              <a:gd name="connsiteY131" fmla="*/ 2381443 h 6858000"/>
              <a:gd name="connsiteX132" fmla="*/ 514451 w 1605470"/>
              <a:gd name="connsiteY132" fmla="*/ 2261920 h 6858000"/>
              <a:gd name="connsiteX133" fmla="*/ 486968 w 1605470"/>
              <a:gd name="connsiteY133" fmla="*/ 2182937 h 6858000"/>
              <a:gd name="connsiteX134" fmla="*/ 488555 w 1605470"/>
              <a:gd name="connsiteY134" fmla="*/ 2155135 h 6858000"/>
              <a:gd name="connsiteX135" fmla="*/ 486013 w 1605470"/>
              <a:gd name="connsiteY135" fmla="*/ 2118008 h 6858000"/>
              <a:gd name="connsiteX136" fmla="*/ 487006 w 1605470"/>
              <a:gd name="connsiteY136" fmla="*/ 2050531 h 6858000"/>
              <a:gd name="connsiteX137" fmla="*/ 478812 w 1605470"/>
              <a:gd name="connsiteY137" fmla="*/ 1963269 h 6858000"/>
              <a:gd name="connsiteX138" fmla="*/ 442619 w 1605470"/>
              <a:gd name="connsiteY138" fmla="*/ 1910499 h 6858000"/>
              <a:gd name="connsiteX139" fmla="*/ 446785 w 1605470"/>
              <a:gd name="connsiteY139" fmla="*/ 1903212 h 6858000"/>
              <a:gd name="connsiteX140" fmla="*/ 436547 w 1605470"/>
              <a:gd name="connsiteY140" fmla="*/ 1861531 h 6858000"/>
              <a:gd name="connsiteX141" fmla="*/ 390346 w 1605470"/>
              <a:gd name="connsiteY141" fmla="*/ 1732919 h 6858000"/>
              <a:gd name="connsiteX142" fmla="*/ 362657 w 1605470"/>
              <a:gd name="connsiteY142" fmla="*/ 1663540 h 6858000"/>
              <a:gd name="connsiteX143" fmla="*/ 361783 w 1605470"/>
              <a:gd name="connsiteY143" fmla="*/ 1615777 h 6858000"/>
              <a:gd name="connsiteX144" fmla="*/ 342578 w 1605470"/>
              <a:gd name="connsiteY144" fmla="*/ 1563678 h 6858000"/>
              <a:gd name="connsiteX145" fmla="*/ 355658 w 1605470"/>
              <a:gd name="connsiteY145" fmla="*/ 1519474 h 6858000"/>
              <a:gd name="connsiteX146" fmla="*/ 348400 w 1605470"/>
              <a:gd name="connsiteY146" fmla="*/ 1477995 h 6858000"/>
              <a:gd name="connsiteX147" fmla="*/ 334485 w 1605470"/>
              <a:gd name="connsiteY147" fmla="*/ 1373769 h 6858000"/>
              <a:gd name="connsiteX148" fmla="*/ 342792 w 1605470"/>
              <a:gd name="connsiteY148" fmla="*/ 1307086 h 6858000"/>
              <a:gd name="connsiteX149" fmla="*/ 343980 w 1605470"/>
              <a:gd name="connsiteY149" fmla="*/ 1189033 h 6858000"/>
              <a:gd name="connsiteX150" fmla="*/ 348665 w 1605470"/>
              <a:gd name="connsiteY150" fmla="*/ 1168288 h 6858000"/>
              <a:gd name="connsiteX151" fmla="*/ 340947 w 1605470"/>
              <a:gd name="connsiteY151" fmla="*/ 1142577 h 6858000"/>
              <a:gd name="connsiteX152" fmla="*/ 330253 w 1605470"/>
              <a:gd name="connsiteY152" fmla="*/ 1088484 h 6858000"/>
              <a:gd name="connsiteX153" fmla="*/ 318989 w 1605470"/>
              <a:gd name="connsiteY153" fmla="*/ 1016103 h 6858000"/>
              <a:gd name="connsiteX154" fmla="*/ 320445 w 1605470"/>
              <a:gd name="connsiteY154" fmla="*/ 932283 h 6858000"/>
              <a:gd name="connsiteX155" fmla="*/ 322681 w 1605470"/>
              <a:gd name="connsiteY155" fmla="*/ 915925 h 6858000"/>
              <a:gd name="connsiteX156" fmla="*/ 315310 w 1605470"/>
              <a:gd name="connsiteY156" fmla="*/ 896999 h 6858000"/>
              <a:gd name="connsiteX157" fmla="*/ 284718 w 1605470"/>
              <a:gd name="connsiteY157" fmla="*/ 821517 h 6858000"/>
              <a:gd name="connsiteX158" fmla="*/ 263668 w 1605470"/>
              <a:gd name="connsiteY158" fmla="*/ 751353 h 6858000"/>
              <a:gd name="connsiteX159" fmla="*/ 263226 w 1605470"/>
              <a:gd name="connsiteY159" fmla="*/ 721230 h 6858000"/>
              <a:gd name="connsiteX160" fmla="*/ 248897 w 1605470"/>
              <a:gd name="connsiteY160" fmla="*/ 681659 h 6858000"/>
              <a:gd name="connsiteX161" fmla="*/ 234316 w 1605470"/>
              <a:gd name="connsiteY161" fmla="*/ 635218 h 6858000"/>
              <a:gd name="connsiteX162" fmla="*/ 239327 w 1605470"/>
              <a:gd name="connsiteY162" fmla="*/ 613763 h 6858000"/>
              <a:gd name="connsiteX163" fmla="*/ 225269 w 1605470"/>
              <a:gd name="connsiteY163" fmla="*/ 598582 h 6858000"/>
              <a:gd name="connsiteX164" fmla="*/ 224950 w 1605470"/>
              <a:gd name="connsiteY164" fmla="*/ 576846 h 6858000"/>
              <a:gd name="connsiteX165" fmla="*/ 204576 w 1605470"/>
              <a:gd name="connsiteY165" fmla="*/ 530055 h 6858000"/>
              <a:gd name="connsiteX166" fmla="*/ 219064 w 1605470"/>
              <a:gd name="connsiteY166" fmla="*/ 469651 h 6858000"/>
              <a:gd name="connsiteX167" fmla="*/ 195012 w 1605470"/>
              <a:gd name="connsiteY167" fmla="*/ 448559 h 6858000"/>
              <a:gd name="connsiteX168" fmla="*/ 201434 w 1605470"/>
              <a:gd name="connsiteY168" fmla="*/ 441529 h 6858000"/>
              <a:gd name="connsiteX169" fmla="*/ 200655 w 1605470"/>
              <a:gd name="connsiteY169" fmla="*/ 428927 h 6858000"/>
              <a:gd name="connsiteX170" fmla="*/ 190059 w 1605470"/>
              <a:gd name="connsiteY170" fmla="*/ 430161 h 6858000"/>
              <a:gd name="connsiteX171" fmla="*/ 167079 w 1605470"/>
              <a:gd name="connsiteY171" fmla="*/ 367211 h 6858000"/>
              <a:gd name="connsiteX172" fmla="*/ 124571 w 1605470"/>
              <a:gd name="connsiteY172" fmla="*/ 302178 h 6858000"/>
              <a:gd name="connsiteX173" fmla="*/ 103243 w 1605470"/>
              <a:gd name="connsiteY173" fmla="*/ 211375 h 6858000"/>
              <a:gd name="connsiteX174" fmla="*/ 94571 w 1605470"/>
              <a:gd name="connsiteY174" fmla="*/ 184179 h 6858000"/>
              <a:gd name="connsiteX175" fmla="*/ 13437 w 1605470"/>
              <a:gd name="connsiteY175" fmla="*/ 19287 h 6858000"/>
              <a:gd name="connsiteX176" fmla="*/ 0 w 1605470"/>
              <a:gd name="connsiteY176"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64053 w 1605470"/>
              <a:gd name="connsiteY41" fmla="*/ 5539915 h 6858000"/>
              <a:gd name="connsiteX42" fmla="*/ 587214 w 1605470"/>
              <a:gd name="connsiteY42" fmla="*/ 5451511 h 6858000"/>
              <a:gd name="connsiteX43" fmla="*/ 608019 w 1605470"/>
              <a:gd name="connsiteY43" fmla="*/ 5385461 h 6858000"/>
              <a:gd name="connsiteX44" fmla="*/ 622750 w 1605470"/>
              <a:gd name="connsiteY44" fmla="*/ 5363084 h 6858000"/>
              <a:gd name="connsiteX45" fmla="*/ 638731 w 1605470"/>
              <a:gd name="connsiteY45" fmla="*/ 5330009 h 6858000"/>
              <a:gd name="connsiteX46" fmla="*/ 672224 w 1605470"/>
              <a:gd name="connsiteY46" fmla="*/ 5273739 h 6858000"/>
              <a:gd name="connsiteX47" fmla="*/ 681823 w 1605470"/>
              <a:gd name="connsiteY47" fmla="*/ 5241779 h 6858000"/>
              <a:gd name="connsiteX48" fmla="*/ 693049 w 1605470"/>
              <a:gd name="connsiteY48" fmla="*/ 5225268 h 6858000"/>
              <a:gd name="connsiteX49" fmla="*/ 694069 w 1605470"/>
              <a:gd name="connsiteY49" fmla="*/ 5217684 h 6858000"/>
              <a:gd name="connsiteX50" fmla="*/ 701410 w 1605470"/>
              <a:gd name="connsiteY50" fmla="*/ 5193377 h 6858000"/>
              <a:gd name="connsiteX51" fmla="*/ 704713 w 1605470"/>
              <a:gd name="connsiteY51" fmla="*/ 5179288 h 6858000"/>
              <a:gd name="connsiteX52" fmla="*/ 705697 w 1605470"/>
              <a:gd name="connsiteY52" fmla="*/ 5173621 h 6858000"/>
              <a:gd name="connsiteX53" fmla="*/ 701331 w 1605470"/>
              <a:gd name="connsiteY53" fmla="*/ 5159961 h 6858000"/>
              <a:gd name="connsiteX54" fmla="*/ 708008 w 1605470"/>
              <a:gd name="connsiteY54" fmla="*/ 5144295 h 6858000"/>
              <a:gd name="connsiteX55" fmla="*/ 704941 w 1605470"/>
              <a:gd name="connsiteY55" fmla="*/ 5125185 h 6858000"/>
              <a:gd name="connsiteX56" fmla="*/ 711771 w 1605470"/>
              <a:gd name="connsiteY56" fmla="*/ 5121884 h 6858000"/>
              <a:gd name="connsiteX57" fmla="*/ 721092 w 1605470"/>
              <a:gd name="connsiteY57" fmla="*/ 5108383 h 6858000"/>
              <a:gd name="connsiteX58" fmla="*/ 717045 w 1605470"/>
              <a:gd name="connsiteY58" fmla="*/ 5094705 h 6858000"/>
              <a:gd name="connsiteX59" fmla="*/ 718807 w 1605470"/>
              <a:gd name="connsiteY59" fmla="*/ 5067850 h 6858000"/>
              <a:gd name="connsiteX60" fmla="*/ 721538 w 1605470"/>
              <a:gd name="connsiteY60" fmla="*/ 5060861 h 6858000"/>
              <a:gd name="connsiteX61" fmla="*/ 718242 w 1605470"/>
              <a:gd name="connsiteY61" fmla="*/ 5034192 h 6858000"/>
              <a:gd name="connsiteX62" fmla="*/ 719796 w 1605470"/>
              <a:gd name="connsiteY62" fmla="*/ 4993030 h 6858000"/>
              <a:gd name="connsiteX63" fmla="*/ 726705 w 1605470"/>
              <a:gd name="connsiteY63" fmla="*/ 4946844 h 6858000"/>
              <a:gd name="connsiteX64" fmla="*/ 722561 w 1605470"/>
              <a:gd name="connsiteY64" fmla="*/ 4932692 h 6858000"/>
              <a:gd name="connsiteX65" fmla="*/ 724935 w 1605470"/>
              <a:gd name="connsiteY65" fmla="*/ 4821504 h 6858000"/>
              <a:gd name="connsiteX66" fmla="*/ 732118 w 1605470"/>
              <a:gd name="connsiteY66" fmla="*/ 4801535 h 6858000"/>
              <a:gd name="connsiteX67" fmla="*/ 739787 w 1605470"/>
              <a:gd name="connsiteY67" fmla="*/ 4797794 h 6858000"/>
              <a:gd name="connsiteX68" fmla="*/ 741081 w 1605470"/>
              <a:gd name="connsiteY68" fmla="*/ 4784526 h 6858000"/>
              <a:gd name="connsiteX69" fmla="*/ 742865 w 1605470"/>
              <a:gd name="connsiteY69" fmla="*/ 4781211 h 6858000"/>
              <a:gd name="connsiteX70" fmla="*/ 751652 w 1605470"/>
              <a:gd name="connsiteY70" fmla="*/ 4761984 h 6858000"/>
              <a:gd name="connsiteX71" fmla="*/ 747700 w 1605470"/>
              <a:gd name="connsiteY71" fmla="*/ 4690749 h 6858000"/>
              <a:gd name="connsiteX72" fmla="*/ 743180 w 1605470"/>
              <a:gd name="connsiteY72" fmla="*/ 4584173 h 6858000"/>
              <a:gd name="connsiteX73" fmla="*/ 738263 w 1605470"/>
              <a:gd name="connsiteY73" fmla="*/ 4444346 h 6858000"/>
              <a:gd name="connsiteX74" fmla="*/ 756542 w 1605470"/>
              <a:gd name="connsiteY74" fmla="*/ 4350346 h 6858000"/>
              <a:gd name="connsiteX75" fmla="*/ 715481 w 1605470"/>
              <a:gd name="connsiteY75" fmla="*/ 4214165 h 6858000"/>
              <a:gd name="connsiteX76" fmla="*/ 719554 w 1605470"/>
              <a:gd name="connsiteY76" fmla="*/ 4090296 h 6858000"/>
              <a:gd name="connsiteX77" fmla="*/ 704810 w 1605470"/>
              <a:gd name="connsiteY77" fmla="*/ 4033999 h 6858000"/>
              <a:gd name="connsiteX78" fmla="*/ 705959 w 1605470"/>
              <a:gd name="connsiteY78" fmla="*/ 4031933 h 6858000"/>
              <a:gd name="connsiteX79" fmla="*/ 704535 w 1605470"/>
              <a:gd name="connsiteY79" fmla="*/ 4013953 h 6858000"/>
              <a:gd name="connsiteX80" fmla="*/ 700443 w 1605470"/>
              <a:gd name="connsiteY80" fmla="*/ 4010511 h 6858000"/>
              <a:gd name="connsiteX81" fmla="*/ 698282 w 1605470"/>
              <a:gd name="connsiteY81" fmla="*/ 3998331 h 6858000"/>
              <a:gd name="connsiteX82" fmla="*/ 690830 w 1605470"/>
              <a:gd name="connsiteY82" fmla="*/ 3974753 h 6858000"/>
              <a:gd name="connsiteX83" fmla="*/ 692428 w 1605470"/>
              <a:gd name="connsiteY83" fmla="*/ 3969950 h 6858000"/>
              <a:gd name="connsiteX84" fmla="*/ 685850 w 1605470"/>
              <a:gd name="connsiteY84" fmla="*/ 3933779 h 6858000"/>
              <a:gd name="connsiteX85" fmla="*/ 687181 w 1605470"/>
              <a:gd name="connsiteY85" fmla="*/ 3933093 h 6858000"/>
              <a:gd name="connsiteX86" fmla="*/ 691535 w 1605470"/>
              <a:gd name="connsiteY86" fmla="*/ 3922082 h 6858000"/>
              <a:gd name="connsiteX87" fmla="*/ 696613 w 1605470"/>
              <a:gd name="connsiteY87" fmla="*/ 3901461 h 6858000"/>
              <a:gd name="connsiteX88" fmla="*/ 719207 w 1605470"/>
              <a:gd name="connsiteY88" fmla="*/ 3813873 h 6858000"/>
              <a:gd name="connsiteX89" fmla="*/ 718632 w 1605470"/>
              <a:gd name="connsiteY89" fmla="*/ 3806161 h 6858000"/>
              <a:gd name="connsiteX90" fmla="*/ 718939 w 1605470"/>
              <a:gd name="connsiteY90" fmla="*/ 3805957 h 6858000"/>
              <a:gd name="connsiteX91" fmla="*/ 718966 w 1605470"/>
              <a:gd name="connsiteY91" fmla="*/ 3797724 h 6858000"/>
              <a:gd name="connsiteX92" fmla="*/ 717581 w 1605470"/>
              <a:gd name="connsiteY92" fmla="*/ 3792098 h 6858000"/>
              <a:gd name="connsiteX93" fmla="*/ 716465 w 1605470"/>
              <a:gd name="connsiteY93" fmla="*/ 3777135 h 6858000"/>
              <a:gd name="connsiteX94" fmla="*/ 718198 w 1605470"/>
              <a:gd name="connsiteY94" fmla="*/ 3771656 h 6858000"/>
              <a:gd name="connsiteX95" fmla="*/ 721941 w 1605470"/>
              <a:gd name="connsiteY95" fmla="*/ 3769007 h 6858000"/>
              <a:gd name="connsiteX96" fmla="*/ 721407 w 1605470"/>
              <a:gd name="connsiteY96" fmla="*/ 3767709 h 6858000"/>
              <a:gd name="connsiteX97" fmla="*/ 730103 w 1605470"/>
              <a:gd name="connsiteY97" fmla="*/ 3738082 h 6858000"/>
              <a:gd name="connsiteX98" fmla="*/ 737449 w 1605470"/>
              <a:gd name="connsiteY98" fmla="*/ 3673397 h 6858000"/>
              <a:gd name="connsiteX99" fmla="*/ 736745 w 1605470"/>
              <a:gd name="connsiteY99" fmla="*/ 3637109 h 6858000"/>
              <a:gd name="connsiteX100" fmla="*/ 740188 w 1605470"/>
              <a:gd name="connsiteY100" fmla="*/ 3536883 h 6858000"/>
              <a:gd name="connsiteX101" fmla="*/ 747726 w 1605470"/>
              <a:gd name="connsiteY101" fmla="*/ 3435652 h 6858000"/>
              <a:gd name="connsiteX102" fmla="*/ 774383 w 1605470"/>
              <a:gd name="connsiteY102" fmla="*/ 3381564 h 6858000"/>
              <a:gd name="connsiteX103" fmla="*/ 774870 w 1605470"/>
              <a:gd name="connsiteY103" fmla="*/ 3375761 h 6858000"/>
              <a:gd name="connsiteX104" fmla="*/ 770510 w 1605470"/>
              <a:gd name="connsiteY104" fmla="*/ 3361844 h 6858000"/>
              <a:gd name="connsiteX105" fmla="*/ 767933 w 1605470"/>
              <a:gd name="connsiteY105" fmla="*/ 3356929 h 6858000"/>
              <a:gd name="connsiteX106" fmla="*/ 766158 w 1605470"/>
              <a:gd name="connsiteY106" fmla="*/ 3349058 h 6858000"/>
              <a:gd name="connsiteX107" fmla="*/ 766414 w 1605470"/>
              <a:gd name="connsiteY107" fmla="*/ 3348763 h 6858000"/>
              <a:gd name="connsiteX108" fmla="*/ 764166 w 1605470"/>
              <a:gd name="connsiteY108" fmla="*/ 3341588 h 6858000"/>
              <a:gd name="connsiteX109" fmla="*/ 749397 w 1605470"/>
              <a:gd name="connsiteY109" fmla="*/ 3307769 h 6858000"/>
              <a:gd name="connsiteX110" fmla="*/ 766960 w 1605470"/>
              <a:gd name="connsiteY110" fmla="*/ 3250522 h 6858000"/>
              <a:gd name="connsiteX111" fmla="*/ 767385 w 1605470"/>
              <a:gd name="connsiteY111" fmla="*/ 3229163 h 6858000"/>
              <a:gd name="connsiteX112" fmla="*/ 769208 w 1605470"/>
              <a:gd name="connsiteY112" fmla="*/ 3217217 h 6858000"/>
              <a:gd name="connsiteX113" fmla="*/ 770350 w 1605470"/>
              <a:gd name="connsiteY113" fmla="*/ 3216125 h 6858000"/>
              <a:gd name="connsiteX114" fmla="*/ 756043 w 1605470"/>
              <a:gd name="connsiteY114" fmla="*/ 3183755 h 6858000"/>
              <a:gd name="connsiteX115" fmla="*/ 756544 w 1605470"/>
              <a:gd name="connsiteY115" fmla="*/ 3178642 h 6858000"/>
              <a:gd name="connsiteX116" fmla="*/ 744144 w 1605470"/>
              <a:gd name="connsiteY116" fmla="*/ 3158586 h 6858000"/>
              <a:gd name="connsiteX117" fmla="*/ 739378 w 1605470"/>
              <a:gd name="connsiteY117" fmla="*/ 3147669 h 6858000"/>
              <a:gd name="connsiteX118" fmla="*/ 734648 w 1605470"/>
              <a:gd name="connsiteY118" fmla="*/ 3145733 h 6858000"/>
              <a:gd name="connsiteX119" fmla="*/ 729329 w 1605470"/>
              <a:gd name="connsiteY119" fmla="*/ 3129034 h 6858000"/>
              <a:gd name="connsiteX120" fmla="*/ 729994 w 1605470"/>
              <a:gd name="connsiteY120" fmla="*/ 3126682 h 6858000"/>
              <a:gd name="connsiteX121" fmla="*/ 720862 w 1605470"/>
              <a:gd name="connsiteY121" fmla="*/ 3114519 h 6858000"/>
              <a:gd name="connsiteX122" fmla="*/ 707471 w 1605470"/>
              <a:gd name="connsiteY122" fmla="*/ 3106272 h 6858000"/>
              <a:gd name="connsiteX123" fmla="*/ 680201 w 1605470"/>
              <a:gd name="connsiteY123" fmla="*/ 2958185 h 6858000"/>
              <a:gd name="connsiteX124" fmla="*/ 622815 w 1605470"/>
              <a:gd name="connsiteY124" fmla="*/ 2762989 h 6858000"/>
              <a:gd name="connsiteX125" fmla="*/ 571733 w 1605470"/>
              <a:gd name="connsiteY125" fmla="*/ 2554718 h 6858000"/>
              <a:gd name="connsiteX126" fmla="*/ 551827 w 1605470"/>
              <a:gd name="connsiteY126" fmla="*/ 2485734 h 6858000"/>
              <a:gd name="connsiteX127" fmla="*/ 542550 w 1605470"/>
              <a:gd name="connsiteY127" fmla="*/ 2447068 h 6858000"/>
              <a:gd name="connsiteX128" fmla="*/ 529511 w 1605470"/>
              <a:gd name="connsiteY128" fmla="*/ 2425819 h 6858000"/>
              <a:gd name="connsiteX129" fmla="*/ 528878 w 1605470"/>
              <a:gd name="connsiteY129" fmla="*/ 2408971 h 6858000"/>
              <a:gd name="connsiteX130" fmla="*/ 535510 w 1605470"/>
              <a:gd name="connsiteY130" fmla="*/ 2402874 h 6858000"/>
              <a:gd name="connsiteX131" fmla="*/ 538122 w 1605470"/>
              <a:gd name="connsiteY131" fmla="*/ 2381443 h 6858000"/>
              <a:gd name="connsiteX132" fmla="*/ 514451 w 1605470"/>
              <a:gd name="connsiteY132" fmla="*/ 2261920 h 6858000"/>
              <a:gd name="connsiteX133" fmla="*/ 486968 w 1605470"/>
              <a:gd name="connsiteY133" fmla="*/ 2182937 h 6858000"/>
              <a:gd name="connsiteX134" fmla="*/ 488555 w 1605470"/>
              <a:gd name="connsiteY134" fmla="*/ 2155135 h 6858000"/>
              <a:gd name="connsiteX135" fmla="*/ 486013 w 1605470"/>
              <a:gd name="connsiteY135" fmla="*/ 2118008 h 6858000"/>
              <a:gd name="connsiteX136" fmla="*/ 487006 w 1605470"/>
              <a:gd name="connsiteY136" fmla="*/ 2050531 h 6858000"/>
              <a:gd name="connsiteX137" fmla="*/ 478812 w 1605470"/>
              <a:gd name="connsiteY137" fmla="*/ 1963269 h 6858000"/>
              <a:gd name="connsiteX138" fmla="*/ 442619 w 1605470"/>
              <a:gd name="connsiteY138" fmla="*/ 1910499 h 6858000"/>
              <a:gd name="connsiteX139" fmla="*/ 446785 w 1605470"/>
              <a:gd name="connsiteY139" fmla="*/ 1903212 h 6858000"/>
              <a:gd name="connsiteX140" fmla="*/ 436547 w 1605470"/>
              <a:gd name="connsiteY140" fmla="*/ 1861531 h 6858000"/>
              <a:gd name="connsiteX141" fmla="*/ 390346 w 1605470"/>
              <a:gd name="connsiteY141" fmla="*/ 1732919 h 6858000"/>
              <a:gd name="connsiteX142" fmla="*/ 362657 w 1605470"/>
              <a:gd name="connsiteY142" fmla="*/ 1663540 h 6858000"/>
              <a:gd name="connsiteX143" fmla="*/ 361783 w 1605470"/>
              <a:gd name="connsiteY143" fmla="*/ 1615777 h 6858000"/>
              <a:gd name="connsiteX144" fmla="*/ 342578 w 1605470"/>
              <a:gd name="connsiteY144" fmla="*/ 1563678 h 6858000"/>
              <a:gd name="connsiteX145" fmla="*/ 355658 w 1605470"/>
              <a:gd name="connsiteY145" fmla="*/ 1519474 h 6858000"/>
              <a:gd name="connsiteX146" fmla="*/ 348400 w 1605470"/>
              <a:gd name="connsiteY146" fmla="*/ 1477995 h 6858000"/>
              <a:gd name="connsiteX147" fmla="*/ 334485 w 1605470"/>
              <a:gd name="connsiteY147" fmla="*/ 1373769 h 6858000"/>
              <a:gd name="connsiteX148" fmla="*/ 342792 w 1605470"/>
              <a:gd name="connsiteY148" fmla="*/ 1307086 h 6858000"/>
              <a:gd name="connsiteX149" fmla="*/ 343980 w 1605470"/>
              <a:gd name="connsiteY149" fmla="*/ 1189033 h 6858000"/>
              <a:gd name="connsiteX150" fmla="*/ 348665 w 1605470"/>
              <a:gd name="connsiteY150" fmla="*/ 1168288 h 6858000"/>
              <a:gd name="connsiteX151" fmla="*/ 340947 w 1605470"/>
              <a:gd name="connsiteY151" fmla="*/ 1142577 h 6858000"/>
              <a:gd name="connsiteX152" fmla="*/ 330253 w 1605470"/>
              <a:gd name="connsiteY152" fmla="*/ 1088484 h 6858000"/>
              <a:gd name="connsiteX153" fmla="*/ 318989 w 1605470"/>
              <a:gd name="connsiteY153" fmla="*/ 1016103 h 6858000"/>
              <a:gd name="connsiteX154" fmla="*/ 320445 w 1605470"/>
              <a:gd name="connsiteY154" fmla="*/ 932283 h 6858000"/>
              <a:gd name="connsiteX155" fmla="*/ 322681 w 1605470"/>
              <a:gd name="connsiteY155" fmla="*/ 915925 h 6858000"/>
              <a:gd name="connsiteX156" fmla="*/ 315310 w 1605470"/>
              <a:gd name="connsiteY156" fmla="*/ 896999 h 6858000"/>
              <a:gd name="connsiteX157" fmla="*/ 284718 w 1605470"/>
              <a:gd name="connsiteY157" fmla="*/ 821517 h 6858000"/>
              <a:gd name="connsiteX158" fmla="*/ 263668 w 1605470"/>
              <a:gd name="connsiteY158" fmla="*/ 751353 h 6858000"/>
              <a:gd name="connsiteX159" fmla="*/ 263226 w 1605470"/>
              <a:gd name="connsiteY159" fmla="*/ 721230 h 6858000"/>
              <a:gd name="connsiteX160" fmla="*/ 248897 w 1605470"/>
              <a:gd name="connsiteY160" fmla="*/ 681659 h 6858000"/>
              <a:gd name="connsiteX161" fmla="*/ 234316 w 1605470"/>
              <a:gd name="connsiteY161" fmla="*/ 635218 h 6858000"/>
              <a:gd name="connsiteX162" fmla="*/ 239327 w 1605470"/>
              <a:gd name="connsiteY162" fmla="*/ 613763 h 6858000"/>
              <a:gd name="connsiteX163" fmla="*/ 225269 w 1605470"/>
              <a:gd name="connsiteY163" fmla="*/ 598582 h 6858000"/>
              <a:gd name="connsiteX164" fmla="*/ 224950 w 1605470"/>
              <a:gd name="connsiteY164" fmla="*/ 576846 h 6858000"/>
              <a:gd name="connsiteX165" fmla="*/ 204576 w 1605470"/>
              <a:gd name="connsiteY165" fmla="*/ 530055 h 6858000"/>
              <a:gd name="connsiteX166" fmla="*/ 219064 w 1605470"/>
              <a:gd name="connsiteY166" fmla="*/ 469651 h 6858000"/>
              <a:gd name="connsiteX167" fmla="*/ 195012 w 1605470"/>
              <a:gd name="connsiteY167" fmla="*/ 448559 h 6858000"/>
              <a:gd name="connsiteX168" fmla="*/ 201434 w 1605470"/>
              <a:gd name="connsiteY168" fmla="*/ 441529 h 6858000"/>
              <a:gd name="connsiteX169" fmla="*/ 200655 w 1605470"/>
              <a:gd name="connsiteY169" fmla="*/ 428927 h 6858000"/>
              <a:gd name="connsiteX170" fmla="*/ 190059 w 1605470"/>
              <a:gd name="connsiteY170" fmla="*/ 430161 h 6858000"/>
              <a:gd name="connsiteX171" fmla="*/ 167079 w 1605470"/>
              <a:gd name="connsiteY171" fmla="*/ 367211 h 6858000"/>
              <a:gd name="connsiteX172" fmla="*/ 124571 w 1605470"/>
              <a:gd name="connsiteY172" fmla="*/ 302178 h 6858000"/>
              <a:gd name="connsiteX173" fmla="*/ 103243 w 1605470"/>
              <a:gd name="connsiteY173" fmla="*/ 211375 h 6858000"/>
              <a:gd name="connsiteX174" fmla="*/ 94571 w 1605470"/>
              <a:gd name="connsiteY174" fmla="*/ 184179 h 6858000"/>
              <a:gd name="connsiteX175" fmla="*/ 13437 w 1605470"/>
              <a:gd name="connsiteY175" fmla="*/ 19287 h 6858000"/>
              <a:gd name="connsiteX176" fmla="*/ 0 w 1605470"/>
              <a:gd name="connsiteY176"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64053 w 1605470"/>
              <a:gd name="connsiteY41" fmla="*/ 5539915 h 6858000"/>
              <a:gd name="connsiteX42" fmla="*/ 587214 w 1605470"/>
              <a:gd name="connsiteY42" fmla="*/ 5451511 h 6858000"/>
              <a:gd name="connsiteX43" fmla="*/ 608019 w 1605470"/>
              <a:gd name="connsiteY43" fmla="*/ 5385461 h 6858000"/>
              <a:gd name="connsiteX44" fmla="*/ 622750 w 1605470"/>
              <a:gd name="connsiteY44" fmla="*/ 5363084 h 6858000"/>
              <a:gd name="connsiteX45" fmla="*/ 638731 w 1605470"/>
              <a:gd name="connsiteY45" fmla="*/ 5330009 h 6858000"/>
              <a:gd name="connsiteX46" fmla="*/ 672224 w 1605470"/>
              <a:gd name="connsiteY46" fmla="*/ 5273739 h 6858000"/>
              <a:gd name="connsiteX47" fmla="*/ 681823 w 1605470"/>
              <a:gd name="connsiteY47" fmla="*/ 5241779 h 6858000"/>
              <a:gd name="connsiteX48" fmla="*/ 693049 w 1605470"/>
              <a:gd name="connsiteY48" fmla="*/ 5225268 h 6858000"/>
              <a:gd name="connsiteX49" fmla="*/ 694069 w 1605470"/>
              <a:gd name="connsiteY49" fmla="*/ 5217684 h 6858000"/>
              <a:gd name="connsiteX50" fmla="*/ 701410 w 1605470"/>
              <a:gd name="connsiteY50" fmla="*/ 5193377 h 6858000"/>
              <a:gd name="connsiteX51" fmla="*/ 704713 w 1605470"/>
              <a:gd name="connsiteY51" fmla="*/ 5179288 h 6858000"/>
              <a:gd name="connsiteX52" fmla="*/ 705697 w 1605470"/>
              <a:gd name="connsiteY52" fmla="*/ 5173621 h 6858000"/>
              <a:gd name="connsiteX53" fmla="*/ 701331 w 1605470"/>
              <a:gd name="connsiteY53" fmla="*/ 5159961 h 6858000"/>
              <a:gd name="connsiteX54" fmla="*/ 708008 w 1605470"/>
              <a:gd name="connsiteY54" fmla="*/ 5144295 h 6858000"/>
              <a:gd name="connsiteX55" fmla="*/ 704941 w 1605470"/>
              <a:gd name="connsiteY55" fmla="*/ 5125185 h 6858000"/>
              <a:gd name="connsiteX56" fmla="*/ 711771 w 1605470"/>
              <a:gd name="connsiteY56" fmla="*/ 5121884 h 6858000"/>
              <a:gd name="connsiteX57" fmla="*/ 721092 w 1605470"/>
              <a:gd name="connsiteY57" fmla="*/ 5108383 h 6858000"/>
              <a:gd name="connsiteX58" fmla="*/ 717045 w 1605470"/>
              <a:gd name="connsiteY58" fmla="*/ 5094705 h 6858000"/>
              <a:gd name="connsiteX59" fmla="*/ 718807 w 1605470"/>
              <a:gd name="connsiteY59" fmla="*/ 5067850 h 6858000"/>
              <a:gd name="connsiteX60" fmla="*/ 721538 w 1605470"/>
              <a:gd name="connsiteY60" fmla="*/ 5060861 h 6858000"/>
              <a:gd name="connsiteX61" fmla="*/ 718242 w 1605470"/>
              <a:gd name="connsiteY61" fmla="*/ 5034192 h 6858000"/>
              <a:gd name="connsiteX62" fmla="*/ 719796 w 1605470"/>
              <a:gd name="connsiteY62" fmla="*/ 4993030 h 6858000"/>
              <a:gd name="connsiteX63" fmla="*/ 726705 w 1605470"/>
              <a:gd name="connsiteY63" fmla="*/ 4946844 h 6858000"/>
              <a:gd name="connsiteX64" fmla="*/ 722561 w 1605470"/>
              <a:gd name="connsiteY64" fmla="*/ 4932692 h 6858000"/>
              <a:gd name="connsiteX65" fmla="*/ 724935 w 1605470"/>
              <a:gd name="connsiteY65" fmla="*/ 4821504 h 6858000"/>
              <a:gd name="connsiteX66" fmla="*/ 732118 w 1605470"/>
              <a:gd name="connsiteY66" fmla="*/ 4801535 h 6858000"/>
              <a:gd name="connsiteX67" fmla="*/ 739787 w 1605470"/>
              <a:gd name="connsiteY67" fmla="*/ 4797794 h 6858000"/>
              <a:gd name="connsiteX68" fmla="*/ 741081 w 1605470"/>
              <a:gd name="connsiteY68" fmla="*/ 4784526 h 6858000"/>
              <a:gd name="connsiteX69" fmla="*/ 742865 w 1605470"/>
              <a:gd name="connsiteY69" fmla="*/ 4781211 h 6858000"/>
              <a:gd name="connsiteX70" fmla="*/ 751652 w 1605470"/>
              <a:gd name="connsiteY70" fmla="*/ 4761984 h 6858000"/>
              <a:gd name="connsiteX71" fmla="*/ 747700 w 1605470"/>
              <a:gd name="connsiteY71" fmla="*/ 4690749 h 6858000"/>
              <a:gd name="connsiteX72" fmla="*/ 743180 w 1605470"/>
              <a:gd name="connsiteY72" fmla="*/ 4584173 h 6858000"/>
              <a:gd name="connsiteX73" fmla="*/ 738263 w 1605470"/>
              <a:gd name="connsiteY73" fmla="*/ 4444346 h 6858000"/>
              <a:gd name="connsiteX74" fmla="*/ 756542 w 1605470"/>
              <a:gd name="connsiteY74" fmla="*/ 4350346 h 6858000"/>
              <a:gd name="connsiteX75" fmla="*/ 715481 w 1605470"/>
              <a:gd name="connsiteY75" fmla="*/ 4214165 h 6858000"/>
              <a:gd name="connsiteX76" fmla="*/ 719554 w 1605470"/>
              <a:gd name="connsiteY76" fmla="*/ 4090296 h 6858000"/>
              <a:gd name="connsiteX77" fmla="*/ 704810 w 1605470"/>
              <a:gd name="connsiteY77" fmla="*/ 4033999 h 6858000"/>
              <a:gd name="connsiteX78" fmla="*/ 705959 w 1605470"/>
              <a:gd name="connsiteY78" fmla="*/ 4031933 h 6858000"/>
              <a:gd name="connsiteX79" fmla="*/ 704535 w 1605470"/>
              <a:gd name="connsiteY79" fmla="*/ 4013953 h 6858000"/>
              <a:gd name="connsiteX80" fmla="*/ 700443 w 1605470"/>
              <a:gd name="connsiteY80" fmla="*/ 4010511 h 6858000"/>
              <a:gd name="connsiteX81" fmla="*/ 698282 w 1605470"/>
              <a:gd name="connsiteY81" fmla="*/ 3998331 h 6858000"/>
              <a:gd name="connsiteX82" fmla="*/ 690830 w 1605470"/>
              <a:gd name="connsiteY82" fmla="*/ 3974753 h 6858000"/>
              <a:gd name="connsiteX83" fmla="*/ 692428 w 1605470"/>
              <a:gd name="connsiteY83" fmla="*/ 3969950 h 6858000"/>
              <a:gd name="connsiteX84" fmla="*/ 685850 w 1605470"/>
              <a:gd name="connsiteY84" fmla="*/ 3933779 h 6858000"/>
              <a:gd name="connsiteX85" fmla="*/ 687181 w 1605470"/>
              <a:gd name="connsiteY85" fmla="*/ 3933093 h 6858000"/>
              <a:gd name="connsiteX86" fmla="*/ 691535 w 1605470"/>
              <a:gd name="connsiteY86" fmla="*/ 3922082 h 6858000"/>
              <a:gd name="connsiteX87" fmla="*/ 696613 w 1605470"/>
              <a:gd name="connsiteY87" fmla="*/ 3901461 h 6858000"/>
              <a:gd name="connsiteX88" fmla="*/ 719207 w 1605470"/>
              <a:gd name="connsiteY88" fmla="*/ 3813873 h 6858000"/>
              <a:gd name="connsiteX89" fmla="*/ 718632 w 1605470"/>
              <a:gd name="connsiteY89" fmla="*/ 3806161 h 6858000"/>
              <a:gd name="connsiteX90" fmla="*/ 718939 w 1605470"/>
              <a:gd name="connsiteY90" fmla="*/ 3805957 h 6858000"/>
              <a:gd name="connsiteX91" fmla="*/ 718966 w 1605470"/>
              <a:gd name="connsiteY91" fmla="*/ 3797724 h 6858000"/>
              <a:gd name="connsiteX92" fmla="*/ 717581 w 1605470"/>
              <a:gd name="connsiteY92" fmla="*/ 3792098 h 6858000"/>
              <a:gd name="connsiteX93" fmla="*/ 716465 w 1605470"/>
              <a:gd name="connsiteY93" fmla="*/ 3777135 h 6858000"/>
              <a:gd name="connsiteX94" fmla="*/ 718198 w 1605470"/>
              <a:gd name="connsiteY94" fmla="*/ 3771656 h 6858000"/>
              <a:gd name="connsiteX95" fmla="*/ 721941 w 1605470"/>
              <a:gd name="connsiteY95" fmla="*/ 3769007 h 6858000"/>
              <a:gd name="connsiteX96" fmla="*/ 721407 w 1605470"/>
              <a:gd name="connsiteY96" fmla="*/ 3767709 h 6858000"/>
              <a:gd name="connsiteX97" fmla="*/ 730103 w 1605470"/>
              <a:gd name="connsiteY97" fmla="*/ 3738082 h 6858000"/>
              <a:gd name="connsiteX98" fmla="*/ 737449 w 1605470"/>
              <a:gd name="connsiteY98" fmla="*/ 3673397 h 6858000"/>
              <a:gd name="connsiteX99" fmla="*/ 736745 w 1605470"/>
              <a:gd name="connsiteY99" fmla="*/ 3637109 h 6858000"/>
              <a:gd name="connsiteX100" fmla="*/ 740188 w 1605470"/>
              <a:gd name="connsiteY100" fmla="*/ 3536883 h 6858000"/>
              <a:gd name="connsiteX101" fmla="*/ 747726 w 1605470"/>
              <a:gd name="connsiteY101" fmla="*/ 3435652 h 6858000"/>
              <a:gd name="connsiteX102" fmla="*/ 774383 w 1605470"/>
              <a:gd name="connsiteY102" fmla="*/ 3381564 h 6858000"/>
              <a:gd name="connsiteX103" fmla="*/ 774870 w 1605470"/>
              <a:gd name="connsiteY103" fmla="*/ 3375761 h 6858000"/>
              <a:gd name="connsiteX104" fmla="*/ 770510 w 1605470"/>
              <a:gd name="connsiteY104" fmla="*/ 3361844 h 6858000"/>
              <a:gd name="connsiteX105" fmla="*/ 767933 w 1605470"/>
              <a:gd name="connsiteY105" fmla="*/ 3356929 h 6858000"/>
              <a:gd name="connsiteX106" fmla="*/ 766158 w 1605470"/>
              <a:gd name="connsiteY106" fmla="*/ 3349058 h 6858000"/>
              <a:gd name="connsiteX107" fmla="*/ 766414 w 1605470"/>
              <a:gd name="connsiteY107" fmla="*/ 3348763 h 6858000"/>
              <a:gd name="connsiteX108" fmla="*/ 764166 w 1605470"/>
              <a:gd name="connsiteY108" fmla="*/ 3341588 h 6858000"/>
              <a:gd name="connsiteX109" fmla="*/ 749397 w 1605470"/>
              <a:gd name="connsiteY109" fmla="*/ 3307769 h 6858000"/>
              <a:gd name="connsiteX110" fmla="*/ 766960 w 1605470"/>
              <a:gd name="connsiteY110" fmla="*/ 3250522 h 6858000"/>
              <a:gd name="connsiteX111" fmla="*/ 767385 w 1605470"/>
              <a:gd name="connsiteY111" fmla="*/ 3229163 h 6858000"/>
              <a:gd name="connsiteX112" fmla="*/ 769208 w 1605470"/>
              <a:gd name="connsiteY112" fmla="*/ 3217217 h 6858000"/>
              <a:gd name="connsiteX113" fmla="*/ 770350 w 1605470"/>
              <a:gd name="connsiteY113" fmla="*/ 3216125 h 6858000"/>
              <a:gd name="connsiteX114" fmla="*/ 756043 w 1605470"/>
              <a:gd name="connsiteY114" fmla="*/ 3183755 h 6858000"/>
              <a:gd name="connsiteX115" fmla="*/ 756544 w 1605470"/>
              <a:gd name="connsiteY115" fmla="*/ 3178642 h 6858000"/>
              <a:gd name="connsiteX116" fmla="*/ 744144 w 1605470"/>
              <a:gd name="connsiteY116" fmla="*/ 3158586 h 6858000"/>
              <a:gd name="connsiteX117" fmla="*/ 739378 w 1605470"/>
              <a:gd name="connsiteY117" fmla="*/ 3147669 h 6858000"/>
              <a:gd name="connsiteX118" fmla="*/ 734648 w 1605470"/>
              <a:gd name="connsiteY118" fmla="*/ 3145733 h 6858000"/>
              <a:gd name="connsiteX119" fmla="*/ 729329 w 1605470"/>
              <a:gd name="connsiteY119" fmla="*/ 3129034 h 6858000"/>
              <a:gd name="connsiteX120" fmla="*/ 729994 w 1605470"/>
              <a:gd name="connsiteY120" fmla="*/ 3126682 h 6858000"/>
              <a:gd name="connsiteX121" fmla="*/ 720862 w 1605470"/>
              <a:gd name="connsiteY121" fmla="*/ 3114519 h 6858000"/>
              <a:gd name="connsiteX122" fmla="*/ 707471 w 1605470"/>
              <a:gd name="connsiteY122" fmla="*/ 3106272 h 6858000"/>
              <a:gd name="connsiteX123" fmla="*/ 680201 w 1605470"/>
              <a:gd name="connsiteY123" fmla="*/ 2958185 h 6858000"/>
              <a:gd name="connsiteX124" fmla="*/ 622815 w 1605470"/>
              <a:gd name="connsiteY124" fmla="*/ 2762989 h 6858000"/>
              <a:gd name="connsiteX125" fmla="*/ 571733 w 1605470"/>
              <a:gd name="connsiteY125" fmla="*/ 2554718 h 6858000"/>
              <a:gd name="connsiteX126" fmla="*/ 551827 w 1605470"/>
              <a:gd name="connsiteY126" fmla="*/ 2485734 h 6858000"/>
              <a:gd name="connsiteX127" fmla="*/ 542550 w 1605470"/>
              <a:gd name="connsiteY127" fmla="*/ 2447068 h 6858000"/>
              <a:gd name="connsiteX128" fmla="*/ 529511 w 1605470"/>
              <a:gd name="connsiteY128" fmla="*/ 2425819 h 6858000"/>
              <a:gd name="connsiteX129" fmla="*/ 528878 w 1605470"/>
              <a:gd name="connsiteY129" fmla="*/ 2408971 h 6858000"/>
              <a:gd name="connsiteX130" fmla="*/ 535510 w 1605470"/>
              <a:gd name="connsiteY130" fmla="*/ 2402874 h 6858000"/>
              <a:gd name="connsiteX131" fmla="*/ 538122 w 1605470"/>
              <a:gd name="connsiteY131" fmla="*/ 2381443 h 6858000"/>
              <a:gd name="connsiteX132" fmla="*/ 514451 w 1605470"/>
              <a:gd name="connsiteY132" fmla="*/ 2261920 h 6858000"/>
              <a:gd name="connsiteX133" fmla="*/ 486968 w 1605470"/>
              <a:gd name="connsiteY133" fmla="*/ 2182937 h 6858000"/>
              <a:gd name="connsiteX134" fmla="*/ 488555 w 1605470"/>
              <a:gd name="connsiteY134" fmla="*/ 2155135 h 6858000"/>
              <a:gd name="connsiteX135" fmla="*/ 486013 w 1605470"/>
              <a:gd name="connsiteY135" fmla="*/ 2118008 h 6858000"/>
              <a:gd name="connsiteX136" fmla="*/ 487006 w 1605470"/>
              <a:gd name="connsiteY136" fmla="*/ 2050531 h 6858000"/>
              <a:gd name="connsiteX137" fmla="*/ 478812 w 1605470"/>
              <a:gd name="connsiteY137" fmla="*/ 1963269 h 6858000"/>
              <a:gd name="connsiteX138" fmla="*/ 442619 w 1605470"/>
              <a:gd name="connsiteY138" fmla="*/ 1910499 h 6858000"/>
              <a:gd name="connsiteX139" fmla="*/ 446785 w 1605470"/>
              <a:gd name="connsiteY139" fmla="*/ 1903212 h 6858000"/>
              <a:gd name="connsiteX140" fmla="*/ 436547 w 1605470"/>
              <a:gd name="connsiteY140" fmla="*/ 1861531 h 6858000"/>
              <a:gd name="connsiteX141" fmla="*/ 390346 w 1605470"/>
              <a:gd name="connsiteY141" fmla="*/ 1732919 h 6858000"/>
              <a:gd name="connsiteX142" fmla="*/ 362657 w 1605470"/>
              <a:gd name="connsiteY142" fmla="*/ 1663540 h 6858000"/>
              <a:gd name="connsiteX143" fmla="*/ 361783 w 1605470"/>
              <a:gd name="connsiteY143" fmla="*/ 1615777 h 6858000"/>
              <a:gd name="connsiteX144" fmla="*/ 342578 w 1605470"/>
              <a:gd name="connsiteY144" fmla="*/ 1563678 h 6858000"/>
              <a:gd name="connsiteX145" fmla="*/ 355658 w 1605470"/>
              <a:gd name="connsiteY145" fmla="*/ 1519474 h 6858000"/>
              <a:gd name="connsiteX146" fmla="*/ 348400 w 1605470"/>
              <a:gd name="connsiteY146" fmla="*/ 1477995 h 6858000"/>
              <a:gd name="connsiteX147" fmla="*/ 334485 w 1605470"/>
              <a:gd name="connsiteY147" fmla="*/ 1373769 h 6858000"/>
              <a:gd name="connsiteX148" fmla="*/ 342792 w 1605470"/>
              <a:gd name="connsiteY148" fmla="*/ 1307086 h 6858000"/>
              <a:gd name="connsiteX149" fmla="*/ 343980 w 1605470"/>
              <a:gd name="connsiteY149" fmla="*/ 1189033 h 6858000"/>
              <a:gd name="connsiteX150" fmla="*/ 348665 w 1605470"/>
              <a:gd name="connsiteY150" fmla="*/ 1168288 h 6858000"/>
              <a:gd name="connsiteX151" fmla="*/ 340947 w 1605470"/>
              <a:gd name="connsiteY151" fmla="*/ 1142577 h 6858000"/>
              <a:gd name="connsiteX152" fmla="*/ 330253 w 1605470"/>
              <a:gd name="connsiteY152" fmla="*/ 1088484 h 6858000"/>
              <a:gd name="connsiteX153" fmla="*/ 318989 w 1605470"/>
              <a:gd name="connsiteY153" fmla="*/ 1016103 h 6858000"/>
              <a:gd name="connsiteX154" fmla="*/ 320445 w 1605470"/>
              <a:gd name="connsiteY154" fmla="*/ 932283 h 6858000"/>
              <a:gd name="connsiteX155" fmla="*/ 322681 w 1605470"/>
              <a:gd name="connsiteY155" fmla="*/ 915925 h 6858000"/>
              <a:gd name="connsiteX156" fmla="*/ 315310 w 1605470"/>
              <a:gd name="connsiteY156" fmla="*/ 896999 h 6858000"/>
              <a:gd name="connsiteX157" fmla="*/ 284718 w 1605470"/>
              <a:gd name="connsiteY157" fmla="*/ 821517 h 6858000"/>
              <a:gd name="connsiteX158" fmla="*/ 263668 w 1605470"/>
              <a:gd name="connsiteY158" fmla="*/ 751353 h 6858000"/>
              <a:gd name="connsiteX159" fmla="*/ 263226 w 1605470"/>
              <a:gd name="connsiteY159" fmla="*/ 721230 h 6858000"/>
              <a:gd name="connsiteX160" fmla="*/ 248897 w 1605470"/>
              <a:gd name="connsiteY160" fmla="*/ 681659 h 6858000"/>
              <a:gd name="connsiteX161" fmla="*/ 234316 w 1605470"/>
              <a:gd name="connsiteY161" fmla="*/ 635218 h 6858000"/>
              <a:gd name="connsiteX162" fmla="*/ 239327 w 1605470"/>
              <a:gd name="connsiteY162" fmla="*/ 613763 h 6858000"/>
              <a:gd name="connsiteX163" fmla="*/ 225269 w 1605470"/>
              <a:gd name="connsiteY163" fmla="*/ 598582 h 6858000"/>
              <a:gd name="connsiteX164" fmla="*/ 224950 w 1605470"/>
              <a:gd name="connsiteY164" fmla="*/ 576846 h 6858000"/>
              <a:gd name="connsiteX165" fmla="*/ 204576 w 1605470"/>
              <a:gd name="connsiteY165" fmla="*/ 530055 h 6858000"/>
              <a:gd name="connsiteX166" fmla="*/ 219064 w 1605470"/>
              <a:gd name="connsiteY166" fmla="*/ 469651 h 6858000"/>
              <a:gd name="connsiteX167" fmla="*/ 195012 w 1605470"/>
              <a:gd name="connsiteY167" fmla="*/ 448559 h 6858000"/>
              <a:gd name="connsiteX168" fmla="*/ 201434 w 1605470"/>
              <a:gd name="connsiteY168" fmla="*/ 441529 h 6858000"/>
              <a:gd name="connsiteX169" fmla="*/ 200655 w 1605470"/>
              <a:gd name="connsiteY169" fmla="*/ 428927 h 6858000"/>
              <a:gd name="connsiteX170" fmla="*/ 190059 w 1605470"/>
              <a:gd name="connsiteY170" fmla="*/ 430161 h 6858000"/>
              <a:gd name="connsiteX171" fmla="*/ 167079 w 1605470"/>
              <a:gd name="connsiteY171" fmla="*/ 367211 h 6858000"/>
              <a:gd name="connsiteX172" fmla="*/ 124571 w 1605470"/>
              <a:gd name="connsiteY172" fmla="*/ 302178 h 6858000"/>
              <a:gd name="connsiteX173" fmla="*/ 103243 w 1605470"/>
              <a:gd name="connsiteY173" fmla="*/ 211375 h 6858000"/>
              <a:gd name="connsiteX174" fmla="*/ 94571 w 1605470"/>
              <a:gd name="connsiteY174" fmla="*/ 184179 h 6858000"/>
              <a:gd name="connsiteX175" fmla="*/ 13437 w 1605470"/>
              <a:gd name="connsiteY175" fmla="*/ 19287 h 6858000"/>
              <a:gd name="connsiteX176" fmla="*/ 0 w 1605470"/>
              <a:gd name="connsiteY176"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64053 w 1605470"/>
              <a:gd name="connsiteY41" fmla="*/ 5539915 h 6858000"/>
              <a:gd name="connsiteX42" fmla="*/ 587214 w 1605470"/>
              <a:gd name="connsiteY42" fmla="*/ 5451511 h 6858000"/>
              <a:gd name="connsiteX43" fmla="*/ 608019 w 1605470"/>
              <a:gd name="connsiteY43" fmla="*/ 5385461 h 6858000"/>
              <a:gd name="connsiteX44" fmla="*/ 622750 w 1605470"/>
              <a:gd name="connsiteY44" fmla="*/ 5363084 h 6858000"/>
              <a:gd name="connsiteX45" fmla="*/ 638731 w 1605470"/>
              <a:gd name="connsiteY45" fmla="*/ 5330009 h 6858000"/>
              <a:gd name="connsiteX46" fmla="*/ 672224 w 1605470"/>
              <a:gd name="connsiteY46" fmla="*/ 5273739 h 6858000"/>
              <a:gd name="connsiteX47" fmla="*/ 681823 w 1605470"/>
              <a:gd name="connsiteY47" fmla="*/ 5241779 h 6858000"/>
              <a:gd name="connsiteX48" fmla="*/ 693049 w 1605470"/>
              <a:gd name="connsiteY48" fmla="*/ 5225268 h 6858000"/>
              <a:gd name="connsiteX49" fmla="*/ 694069 w 1605470"/>
              <a:gd name="connsiteY49" fmla="*/ 5217684 h 6858000"/>
              <a:gd name="connsiteX50" fmla="*/ 701410 w 1605470"/>
              <a:gd name="connsiteY50" fmla="*/ 5193377 h 6858000"/>
              <a:gd name="connsiteX51" fmla="*/ 704713 w 1605470"/>
              <a:gd name="connsiteY51" fmla="*/ 5179288 h 6858000"/>
              <a:gd name="connsiteX52" fmla="*/ 705697 w 1605470"/>
              <a:gd name="connsiteY52" fmla="*/ 5173621 h 6858000"/>
              <a:gd name="connsiteX53" fmla="*/ 701331 w 1605470"/>
              <a:gd name="connsiteY53" fmla="*/ 5159961 h 6858000"/>
              <a:gd name="connsiteX54" fmla="*/ 708008 w 1605470"/>
              <a:gd name="connsiteY54" fmla="*/ 5144295 h 6858000"/>
              <a:gd name="connsiteX55" fmla="*/ 704941 w 1605470"/>
              <a:gd name="connsiteY55" fmla="*/ 5125185 h 6858000"/>
              <a:gd name="connsiteX56" fmla="*/ 711771 w 1605470"/>
              <a:gd name="connsiteY56" fmla="*/ 5121884 h 6858000"/>
              <a:gd name="connsiteX57" fmla="*/ 721092 w 1605470"/>
              <a:gd name="connsiteY57" fmla="*/ 5108383 h 6858000"/>
              <a:gd name="connsiteX58" fmla="*/ 718807 w 1605470"/>
              <a:gd name="connsiteY58" fmla="*/ 5067850 h 6858000"/>
              <a:gd name="connsiteX59" fmla="*/ 721538 w 1605470"/>
              <a:gd name="connsiteY59" fmla="*/ 5060861 h 6858000"/>
              <a:gd name="connsiteX60" fmla="*/ 718242 w 1605470"/>
              <a:gd name="connsiteY60" fmla="*/ 5034192 h 6858000"/>
              <a:gd name="connsiteX61" fmla="*/ 719796 w 1605470"/>
              <a:gd name="connsiteY61" fmla="*/ 4993030 h 6858000"/>
              <a:gd name="connsiteX62" fmla="*/ 726705 w 1605470"/>
              <a:gd name="connsiteY62" fmla="*/ 4946844 h 6858000"/>
              <a:gd name="connsiteX63" fmla="*/ 722561 w 1605470"/>
              <a:gd name="connsiteY63" fmla="*/ 4932692 h 6858000"/>
              <a:gd name="connsiteX64" fmla="*/ 724935 w 1605470"/>
              <a:gd name="connsiteY64" fmla="*/ 4821504 h 6858000"/>
              <a:gd name="connsiteX65" fmla="*/ 732118 w 1605470"/>
              <a:gd name="connsiteY65" fmla="*/ 4801535 h 6858000"/>
              <a:gd name="connsiteX66" fmla="*/ 739787 w 1605470"/>
              <a:gd name="connsiteY66" fmla="*/ 4797794 h 6858000"/>
              <a:gd name="connsiteX67" fmla="*/ 741081 w 1605470"/>
              <a:gd name="connsiteY67" fmla="*/ 4784526 h 6858000"/>
              <a:gd name="connsiteX68" fmla="*/ 742865 w 1605470"/>
              <a:gd name="connsiteY68" fmla="*/ 4781211 h 6858000"/>
              <a:gd name="connsiteX69" fmla="*/ 751652 w 1605470"/>
              <a:gd name="connsiteY69" fmla="*/ 4761984 h 6858000"/>
              <a:gd name="connsiteX70" fmla="*/ 747700 w 1605470"/>
              <a:gd name="connsiteY70" fmla="*/ 4690749 h 6858000"/>
              <a:gd name="connsiteX71" fmla="*/ 743180 w 1605470"/>
              <a:gd name="connsiteY71" fmla="*/ 4584173 h 6858000"/>
              <a:gd name="connsiteX72" fmla="*/ 738263 w 1605470"/>
              <a:gd name="connsiteY72" fmla="*/ 4444346 h 6858000"/>
              <a:gd name="connsiteX73" fmla="*/ 756542 w 1605470"/>
              <a:gd name="connsiteY73" fmla="*/ 4350346 h 6858000"/>
              <a:gd name="connsiteX74" fmla="*/ 715481 w 1605470"/>
              <a:gd name="connsiteY74" fmla="*/ 4214165 h 6858000"/>
              <a:gd name="connsiteX75" fmla="*/ 719554 w 1605470"/>
              <a:gd name="connsiteY75" fmla="*/ 4090296 h 6858000"/>
              <a:gd name="connsiteX76" fmla="*/ 704810 w 1605470"/>
              <a:gd name="connsiteY76" fmla="*/ 4033999 h 6858000"/>
              <a:gd name="connsiteX77" fmla="*/ 705959 w 1605470"/>
              <a:gd name="connsiteY77" fmla="*/ 4031933 h 6858000"/>
              <a:gd name="connsiteX78" fmla="*/ 704535 w 1605470"/>
              <a:gd name="connsiteY78" fmla="*/ 4013953 h 6858000"/>
              <a:gd name="connsiteX79" fmla="*/ 700443 w 1605470"/>
              <a:gd name="connsiteY79" fmla="*/ 4010511 h 6858000"/>
              <a:gd name="connsiteX80" fmla="*/ 698282 w 1605470"/>
              <a:gd name="connsiteY80" fmla="*/ 3998331 h 6858000"/>
              <a:gd name="connsiteX81" fmla="*/ 690830 w 1605470"/>
              <a:gd name="connsiteY81" fmla="*/ 3974753 h 6858000"/>
              <a:gd name="connsiteX82" fmla="*/ 692428 w 1605470"/>
              <a:gd name="connsiteY82" fmla="*/ 3969950 h 6858000"/>
              <a:gd name="connsiteX83" fmla="*/ 685850 w 1605470"/>
              <a:gd name="connsiteY83" fmla="*/ 3933779 h 6858000"/>
              <a:gd name="connsiteX84" fmla="*/ 687181 w 1605470"/>
              <a:gd name="connsiteY84" fmla="*/ 3933093 h 6858000"/>
              <a:gd name="connsiteX85" fmla="*/ 691535 w 1605470"/>
              <a:gd name="connsiteY85" fmla="*/ 3922082 h 6858000"/>
              <a:gd name="connsiteX86" fmla="*/ 696613 w 1605470"/>
              <a:gd name="connsiteY86" fmla="*/ 3901461 h 6858000"/>
              <a:gd name="connsiteX87" fmla="*/ 719207 w 1605470"/>
              <a:gd name="connsiteY87" fmla="*/ 3813873 h 6858000"/>
              <a:gd name="connsiteX88" fmla="*/ 718632 w 1605470"/>
              <a:gd name="connsiteY88" fmla="*/ 3806161 h 6858000"/>
              <a:gd name="connsiteX89" fmla="*/ 718939 w 1605470"/>
              <a:gd name="connsiteY89" fmla="*/ 3805957 h 6858000"/>
              <a:gd name="connsiteX90" fmla="*/ 718966 w 1605470"/>
              <a:gd name="connsiteY90" fmla="*/ 3797724 h 6858000"/>
              <a:gd name="connsiteX91" fmla="*/ 717581 w 1605470"/>
              <a:gd name="connsiteY91" fmla="*/ 3792098 h 6858000"/>
              <a:gd name="connsiteX92" fmla="*/ 716465 w 1605470"/>
              <a:gd name="connsiteY92" fmla="*/ 3777135 h 6858000"/>
              <a:gd name="connsiteX93" fmla="*/ 718198 w 1605470"/>
              <a:gd name="connsiteY93" fmla="*/ 3771656 h 6858000"/>
              <a:gd name="connsiteX94" fmla="*/ 721941 w 1605470"/>
              <a:gd name="connsiteY94" fmla="*/ 3769007 h 6858000"/>
              <a:gd name="connsiteX95" fmla="*/ 721407 w 1605470"/>
              <a:gd name="connsiteY95" fmla="*/ 3767709 h 6858000"/>
              <a:gd name="connsiteX96" fmla="*/ 730103 w 1605470"/>
              <a:gd name="connsiteY96" fmla="*/ 3738082 h 6858000"/>
              <a:gd name="connsiteX97" fmla="*/ 737449 w 1605470"/>
              <a:gd name="connsiteY97" fmla="*/ 3673397 h 6858000"/>
              <a:gd name="connsiteX98" fmla="*/ 736745 w 1605470"/>
              <a:gd name="connsiteY98" fmla="*/ 3637109 h 6858000"/>
              <a:gd name="connsiteX99" fmla="*/ 740188 w 1605470"/>
              <a:gd name="connsiteY99" fmla="*/ 3536883 h 6858000"/>
              <a:gd name="connsiteX100" fmla="*/ 747726 w 1605470"/>
              <a:gd name="connsiteY100" fmla="*/ 3435652 h 6858000"/>
              <a:gd name="connsiteX101" fmla="*/ 774383 w 1605470"/>
              <a:gd name="connsiteY101" fmla="*/ 3381564 h 6858000"/>
              <a:gd name="connsiteX102" fmla="*/ 774870 w 1605470"/>
              <a:gd name="connsiteY102" fmla="*/ 3375761 h 6858000"/>
              <a:gd name="connsiteX103" fmla="*/ 770510 w 1605470"/>
              <a:gd name="connsiteY103" fmla="*/ 3361844 h 6858000"/>
              <a:gd name="connsiteX104" fmla="*/ 767933 w 1605470"/>
              <a:gd name="connsiteY104" fmla="*/ 3356929 h 6858000"/>
              <a:gd name="connsiteX105" fmla="*/ 766158 w 1605470"/>
              <a:gd name="connsiteY105" fmla="*/ 3349058 h 6858000"/>
              <a:gd name="connsiteX106" fmla="*/ 766414 w 1605470"/>
              <a:gd name="connsiteY106" fmla="*/ 3348763 h 6858000"/>
              <a:gd name="connsiteX107" fmla="*/ 764166 w 1605470"/>
              <a:gd name="connsiteY107" fmla="*/ 3341588 h 6858000"/>
              <a:gd name="connsiteX108" fmla="*/ 749397 w 1605470"/>
              <a:gd name="connsiteY108" fmla="*/ 3307769 h 6858000"/>
              <a:gd name="connsiteX109" fmla="*/ 766960 w 1605470"/>
              <a:gd name="connsiteY109" fmla="*/ 3250522 h 6858000"/>
              <a:gd name="connsiteX110" fmla="*/ 767385 w 1605470"/>
              <a:gd name="connsiteY110" fmla="*/ 3229163 h 6858000"/>
              <a:gd name="connsiteX111" fmla="*/ 769208 w 1605470"/>
              <a:gd name="connsiteY111" fmla="*/ 3217217 h 6858000"/>
              <a:gd name="connsiteX112" fmla="*/ 770350 w 1605470"/>
              <a:gd name="connsiteY112" fmla="*/ 3216125 h 6858000"/>
              <a:gd name="connsiteX113" fmla="*/ 756043 w 1605470"/>
              <a:gd name="connsiteY113" fmla="*/ 3183755 h 6858000"/>
              <a:gd name="connsiteX114" fmla="*/ 756544 w 1605470"/>
              <a:gd name="connsiteY114" fmla="*/ 3178642 h 6858000"/>
              <a:gd name="connsiteX115" fmla="*/ 744144 w 1605470"/>
              <a:gd name="connsiteY115" fmla="*/ 3158586 h 6858000"/>
              <a:gd name="connsiteX116" fmla="*/ 739378 w 1605470"/>
              <a:gd name="connsiteY116" fmla="*/ 3147669 h 6858000"/>
              <a:gd name="connsiteX117" fmla="*/ 734648 w 1605470"/>
              <a:gd name="connsiteY117" fmla="*/ 3145733 h 6858000"/>
              <a:gd name="connsiteX118" fmla="*/ 729329 w 1605470"/>
              <a:gd name="connsiteY118" fmla="*/ 3129034 h 6858000"/>
              <a:gd name="connsiteX119" fmla="*/ 729994 w 1605470"/>
              <a:gd name="connsiteY119" fmla="*/ 3126682 h 6858000"/>
              <a:gd name="connsiteX120" fmla="*/ 720862 w 1605470"/>
              <a:gd name="connsiteY120" fmla="*/ 3114519 h 6858000"/>
              <a:gd name="connsiteX121" fmla="*/ 707471 w 1605470"/>
              <a:gd name="connsiteY121" fmla="*/ 3106272 h 6858000"/>
              <a:gd name="connsiteX122" fmla="*/ 680201 w 1605470"/>
              <a:gd name="connsiteY122" fmla="*/ 2958185 h 6858000"/>
              <a:gd name="connsiteX123" fmla="*/ 622815 w 1605470"/>
              <a:gd name="connsiteY123" fmla="*/ 2762989 h 6858000"/>
              <a:gd name="connsiteX124" fmla="*/ 571733 w 1605470"/>
              <a:gd name="connsiteY124" fmla="*/ 2554718 h 6858000"/>
              <a:gd name="connsiteX125" fmla="*/ 551827 w 1605470"/>
              <a:gd name="connsiteY125" fmla="*/ 2485734 h 6858000"/>
              <a:gd name="connsiteX126" fmla="*/ 542550 w 1605470"/>
              <a:gd name="connsiteY126" fmla="*/ 2447068 h 6858000"/>
              <a:gd name="connsiteX127" fmla="*/ 529511 w 1605470"/>
              <a:gd name="connsiteY127" fmla="*/ 2425819 h 6858000"/>
              <a:gd name="connsiteX128" fmla="*/ 528878 w 1605470"/>
              <a:gd name="connsiteY128" fmla="*/ 2408971 h 6858000"/>
              <a:gd name="connsiteX129" fmla="*/ 535510 w 1605470"/>
              <a:gd name="connsiteY129" fmla="*/ 2402874 h 6858000"/>
              <a:gd name="connsiteX130" fmla="*/ 538122 w 1605470"/>
              <a:gd name="connsiteY130" fmla="*/ 2381443 h 6858000"/>
              <a:gd name="connsiteX131" fmla="*/ 514451 w 1605470"/>
              <a:gd name="connsiteY131" fmla="*/ 2261920 h 6858000"/>
              <a:gd name="connsiteX132" fmla="*/ 486968 w 1605470"/>
              <a:gd name="connsiteY132" fmla="*/ 2182937 h 6858000"/>
              <a:gd name="connsiteX133" fmla="*/ 488555 w 1605470"/>
              <a:gd name="connsiteY133" fmla="*/ 2155135 h 6858000"/>
              <a:gd name="connsiteX134" fmla="*/ 486013 w 1605470"/>
              <a:gd name="connsiteY134" fmla="*/ 2118008 h 6858000"/>
              <a:gd name="connsiteX135" fmla="*/ 487006 w 1605470"/>
              <a:gd name="connsiteY135" fmla="*/ 2050531 h 6858000"/>
              <a:gd name="connsiteX136" fmla="*/ 478812 w 1605470"/>
              <a:gd name="connsiteY136" fmla="*/ 1963269 h 6858000"/>
              <a:gd name="connsiteX137" fmla="*/ 442619 w 1605470"/>
              <a:gd name="connsiteY137" fmla="*/ 1910499 h 6858000"/>
              <a:gd name="connsiteX138" fmla="*/ 446785 w 1605470"/>
              <a:gd name="connsiteY138" fmla="*/ 1903212 h 6858000"/>
              <a:gd name="connsiteX139" fmla="*/ 436547 w 1605470"/>
              <a:gd name="connsiteY139" fmla="*/ 1861531 h 6858000"/>
              <a:gd name="connsiteX140" fmla="*/ 390346 w 1605470"/>
              <a:gd name="connsiteY140" fmla="*/ 1732919 h 6858000"/>
              <a:gd name="connsiteX141" fmla="*/ 362657 w 1605470"/>
              <a:gd name="connsiteY141" fmla="*/ 1663540 h 6858000"/>
              <a:gd name="connsiteX142" fmla="*/ 361783 w 1605470"/>
              <a:gd name="connsiteY142" fmla="*/ 1615777 h 6858000"/>
              <a:gd name="connsiteX143" fmla="*/ 342578 w 1605470"/>
              <a:gd name="connsiteY143" fmla="*/ 1563678 h 6858000"/>
              <a:gd name="connsiteX144" fmla="*/ 355658 w 1605470"/>
              <a:gd name="connsiteY144" fmla="*/ 1519474 h 6858000"/>
              <a:gd name="connsiteX145" fmla="*/ 348400 w 1605470"/>
              <a:gd name="connsiteY145" fmla="*/ 1477995 h 6858000"/>
              <a:gd name="connsiteX146" fmla="*/ 334485 w 1605470"/>
              <a:gd name="connsiteY146" fmla="*/ 1373769 h 6858000"/>
              <a:gd name="connsiteX147" fmla="*/ 342792 w 1605470"/>
              <a:gd name="connsiteY147" fmla="*/ 1307086 h 6858000"/>
              <a:gd name="connsiteX148" fmla="*/ 343980 w 1605470"/>
              <a:gd name="connsiteY148" fmla="*/ 1189033 h 6858000"/>
              <a:gd name="connsiteX149" fmla="*/ 348665 w 1605470"/>
              <a:gd name="connsiteY149" fmla="*/ 1168288 h 6858000"/>
              <a:gd name="connsiteX150" fmla="*/ 340947 w 1605470"/>
              <a:gd name="connsiteY150" fmla="*/ 1142577 h 6858000"/>
              <a:gd name="connsiteX151" fmla="*/ 330253 w 1605470"/>
              <a:gd name="connsiteY151" fmla="*/ 1088484 h 6858000"/>
              <a:gd name="connsiteX152" fmla="*/ 318989 w 1605470"/>
              <a:gd name="connsiteY152" fmla="*/ 1016103 h 6858000"/>
              <a:gd name="connsiteX153" fmla="*/ 320445 w 1605470"/>
              <a:gd name="connsiteY153" fmla="*/ 932283 h 6858000"/>
              <a:gd name="connsiteX154" fmla="*/ 322681 w 1605470"/>
              <a:gd name="connsiteY154" fmla="*/ 915925 h 6858000"/>
              <a:gd name="connsiteX155" fmla="*/ 315310 w 1605470"/>
              <a:gd name="connsiteY155" fmla="*/ 896999 h 6858000"/>
              <a:gd name="connsiteX156" fmla="*/ 284718 w 1605470"/>
              <a:gd name="connsiteY156" fmla="*/ 821517 h 6858000"/>
              <a:gd name="connsiteX157" fmla="*/ 263668 w 1605470"/>
              <a:gd name="connsiteY157" fmla="*/ 751353 h 6858000"/>
              <a:gd name="connsiteX158" fmla="*/ 263226 w 1605470"/>
              <a:gd name="connsiteY158" fmla="*/ 721230 h 6858000"/>
              <a:gd name="connsiteX159" fmla="*/ 248897 w 1605470"/>
              <a:gd name="connsiteY159" fmla="*/ 681659 h 6858000"/>
              <a:gd name="connsiteX160" fmla="*/ 234316 w 1605470"/>
              <a:gd name="connsiteY160" fmla="*/ 635218 h 6858000"/>
              <a:gd name="connsiteX161" fmla="*/ 239327 w 1605470"/>
              <a:gd name="connsiteY161" fmla="*/ 613763 h 6858000"/>
              <a:gd name="connsiteX162" fmla="*/ 225269 w 1605470"/>
              <a:gd name="connsiteY162" fmla="*/ 598582 h 6858000"/>
              <a:gd name="connsiteX163" fmla="*/ 224950 w 1605470"/>
              <a:gd name="connsiteY163" fmla="*/ 576846 h 6858000"/>
              <a:gd name="connsiteX164" fmla="*/ 204576 w 1605470"/>
              <a:gd name="connsiteY164" fmla="*/ 530055 h 6858000"/>
              <a:gd name="connsiteX165" fmla="*/ 219064 w 1605470"/>
              <a:gd name="connsiteY165" fmla="*/ 469651 h 6858000"/>
              <a:gd name="connsiteX166" fmla="*/ 195012 w 1605470"/>
              <a:gd name="connsiteY166" fmla="*/ 448559 h 6858000"/>
              <a:gd name="connsiteX167" fmla="*/ 201434 w 1605470"/>
              <a:gd name="connsiteY167" fmla="*/ 441529 h 6858000"/>
              <a:gd name="connsiteX168" fmla="*/ 200655 w 1605470"/>
              <a:gd name="connsiteY168" fmla="*/ 428927 h 6858000"/>
              <a:gd name="connsiteX169" fmla="*/ 190059 w 1605470"/>
              <a:gd name="connsiteY169" fmla="*/ 430161 h 6858000"/>
              <a:gd name="connsiteX170" fmla="*/ 167079 w 1605470"/>
              <a:gd name="connsiteY170" fmla="*/ 367211 h 6858000"/>
              <a:gd name="connsiteX171" fmla="*/ 124571 w 1605470"/>
              <a:gd name="connsiteY171" fmla="*/ 302178 h 6858000"/>
              <a:gd name="connsiteX172" fmla="*/ 103243 w 1605470"/>
              <a:gd name="connsiteY172" fmla="*/ 211375 h 6858000"/>
              <a:gd name="connsiteX173" fmla="*/ 94571 w 1605470"/>
              <a:gd name="connsiteY173" fmla="*/ 184179 h 6858000"/>
              <a:gd name="connsiteX174" fmla="*/ 13437 w 1605470"/>
              <a:gd name="connsiteY174" fmla="*/ 19287 h 6858000"/>
              <a:gd name="connsiteX175" fmla="*/ 0 w 1605470"/>
              <a:gd name="connsiteY175"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64053 w 1605470"/>
              <a:gd name="connsiteY41" fmla="*/ 5539915 h 6858000"/>
              <a:gd name="connsiteX42" fmla="*/ 587214 w 1605470"/>
              <a:gd name="connsiteY42" fmla="*/ 5451511 h 6858000"/>
              <a:gd name="connsiteX43" fmla="*/ 608019 w 1605470"/>
              <a:gd name="connsiteY43" fmla="*/ 5385461 h 6858000"/>
              <a:gd name="connsiteX44" fmla="*/ 622750 w 1605470"/>
              <a:gd name="connsiteY44" fmla="*/ 5363084 h 6858000"/>
              <a:gd name="connsiteX45" fmla="*/ 638731 w 1605470"/>
              <a:gd name="connsiteY45" fmla="*/ 5330009 h 6858000"/>
              <a:gd name="connsiteX46" fmla="*/ 672224 w 1605470"/>
              <a:gd name="connsiteY46" fmla="*/ 5273739 h 6858000"/>
              <a:gd name="connsiteX47" fmla="*/ 681823 w 1605470"/>
              <a:gd name="connsiteY47" fmla="*/ 5241779 h 6858000"/>
              <a:gd name="connsiteX48" fmla="*/ 693049 w 1605470"/>
              <a:gd name="connsiteY48" fmla="*/ 5225268 h 6858000"/>
              <a:gd name="connsiteX49" fmla="*/ 694069 w 1605470"/>
              <a:gd name="connsiteY49" fmla="*/ 5217684 h 6858000"/>
              <a:gd name="connsiteX50" fmla="*/ 701410 w 1605470"/>
              <a:gd name="connsiteY50" fmla="*/ 5193377 h 6858000"/>
              <a:gd name="connsiteX51" fmla="*/ 704713 w 1605470"/>
              <a:gd name="connsiteY51" fmla="*/ 5179288 h 6858000"/>
              <a:gd name="connsiteX52" fmla="*/ 705697 w 1605470"/>
              <a:gd name="connsiteY52" fmla="*/ 5173621 h 6858000"/>
              <a:gd name="connsiteX53" fmla="*/ 701331 w 1605470"/>
              <a:gd name="connsiteY53" fmla="*/ 5159961 h 6858000"/>
              <a:gd name="connsiteX54" fmla="*/ 708008 w 1605470"/>
              <a:gd name="connsiteY54" fmla="*/ 5144295 h 6858000"/>
              <a:gd name="connsiteX55" fmla="*/ 704941 w 1605470"/>
              <a:gd name="connsiteY55" fmla="*/ 5125185 h 6858000"/>
              <a:gd name="connsiteX56" fmla="*/ 711771 w 1605470"/>
              <a:gd name="connsiteY56" fmla="*/ 5121884 h 6858000"/>
              <a:gd name="connsiteX57" fmla="*/ 718807 w 1605470"/>
              <a:gd name="connsiteY57" fmla="*/ 5067850 h 6858000"/>
              <a:gd name="connsiteX58" fmla="*/ 721538 w 1605470"/>
              <a:gd name="connsiteY58" fmla="*/ 5060861 h 6858000"/>
              <a:gd name="connsiteX59" fmla="*/ 718242 w 1605470"/>
              <a:gd name="connsiteY59" fmla="*/ 5034192 h 6858000"/>
              <a:gd name="connsiteX60" fmla="*/ 719796 w 1605470"/>
              <a:gd name="connsiteY60" fmla="*/ 4993030 h 6858000"/>
              <a:gd name="connsiteX61" fmla="*/ 726705 w 1605470"/>
              <a:gd name="connsiteY61" fmla="*/ 4946844 h 6858000"/>
              <a:gd name="connsiteX62" fmla="*/ 722561 w 1605470"/>
              <a:gd name="connsiteY62" fmla="*/ 4932692 h 6858000"/>
              <a:gd name="connsiteX63" fmla="*/ 724935 w 1605470"/>
              <a:gd name="connsiteY63" fmla="*/ 4821504 h 6858000"/>
              <a:gd name="connsiteX64" fmla="*/ 732118 w 1605470"/>
              <a:gd name="connsiteY64" fmla="*/ 4801535 h 6858000"/>
              <a:gd name="connsiteX65" fmla="*/ 739787 w 1605470"/>
              <a:gd name="connsiteY65" fmla="*/ 4797794 h 6858000"/>
              <a:gd name="connsiteX66" fmla="*/ 741081 w 1605470"/>
              <a:gd name="connsiteY66" fmla="*/ 4784526 h 6858000"/>
              <a:gd name="connsiteX67" fmla="*/ 742865 w 1605470"/>
              <a:gd name="connsiteY67" fmla="*/ 4781211 h 6858000"/>
              <a:gd name="connsiteX68" fmla="*/ 751652 w 1605470"/>
              <a:gd name="connsiteY68" fmla="*/ 4761984 h 6858000"/>
              <a:gd name="connsiteX69" fmla="*/ 747700 w 1605470"/>
              <a:gd name="connsiteY69" fmla="*/ 4690749 h 6858000"/>
              <a:gd name="connsiteX70" fmla="*/ 743180 w 1605470"/>
              <a:gd name="connsiteY70" fmla="*/ 4584173 h 6858000"/>
              <a:gd name="connsiteX71" fmla="*/ 738263 w 1605470"/>
              <a:gd name="connsiteY71" fmla="*/ 4444346 h 6858000"/>
              <a:gd name="connsiteX72" fmla="*/ 756542 w 1605470"/>
              <a:gd name="connsiteY72" fmla="*/ 4350346 h 6858000"/>
              <a:gd name="connsiteX73" fmla="*/ 715481 w 1605470"/>
              <a:gd name="connsiteY73" fmla="*/ 4214165 h 6858000"/>
              <a:gd name="connsiteX74" fmla="*/ 719554 w 1605470"/>
              <a:gd name="connsiteY74" fmla="*/ 4090296 h 6858000"/>
              <a:gd name="connsiteX75" fmla="*/ 704810 w 1605470"/>
              <a:gd name="connsiteY75" fmla="*/ 4033999 h 6858000"/>
              <a:gd name="connsiteX76" fmla="*/ 705959 w 1605470"/>
              <a:gd name="connsiteY76" fmla="*/ 4031933 h 6858000"/>
              <a:gd name="connsiteX77" fmla="*/ 704535 w 1605470"/>
              <a:gd name="connsiteY77" fmla="*/ 4013953 h 6858000"/>
              <a:gd name="connsiteX78" fmla="*/ 700443 w 1605470"/>
              <a:gd name="connsiteY78" fmla="*/ 4010511 h 6858000"/>
              <a:gd name="connsiteX79" fmla="*/ 698282 w 1605470"/>
              <a:gd name="connsiteY79" fmla="*/ 3998331 h 6858000"/>
              <a:gd name="connsiteX80" fmla="*/ 690830 w 1605470"/>
              <a:gd name="connsiteY80" fmla="*/ 3974753 h 6858000"/>
              <a:gd name="connsiteX81" fmla="*/ 692428 w 1605470"/>
              <a:gd name="connsiteY81" fmla="*/ 3969950 h 6858000"/>
              <a:gd name="connsiteX82" fmla="*/ 685850 w 1605470"/>
              <a:gd name="connsiteY82" fmla="*/ 3933779 h 6858000"/>
              <a:gd name="connsiteX83" fmla="*/ 687181 w 1605470"/>
              <a:gd name="connsiteY83" fmla="*/ 3933093 h 6858000"/>
              <a:gd name="connsiteX84" fmla="*/ 691535 w 1605470"/>
              <a:gd name="connsiteY84" fmla="*/ 3922082 h 6858000"/>
              <a:gd name="connsiteX85" fmla="*/ 696613 w 1605470"/>
              <a:gd name="connsiteY85" fmla="*/ 3901461 h 6858000"/>
              <a:gd name="connsiteX86" fmla="*/ 719207 w 1605470"/>
              <a:gd name="connsiteY86" fmla="*/ 3813873 h 6858000"/>
              <a:gd name="connsiteX87" fmla="*/ 718632 w 1605470"/>
              <a:gd name="connsiteY87" fmla="*/ 3806161 h 6858000"/>
              <a:gd name="connsiteX88" fmla="*/ 718939 w 1605470"/>
              <a:gd name="connsiteY88" fmla="*/ 3805957 h 6858000"/>
              <a:gd name="connsiteX89" fmla="*/ 718966 w 1605470"/>
              <a:gd name="connsiteY89" fmla="*/ 3797724 h 6858000"/>
              <a:gd name="connsiteX90" fmla="*/ 717581 w 1605470"/>
              <a:gd name="connsiteY90" fmla="*/ 3792098 h 6858000"/>
              <a:gd name="connsiteX91" fmla="*/ 716465 w 1605470"/>
              <a:gd name="connsiteY91" fmla="*/ 3777135 h 6858000"/>
              <a:gd name="connsiteX92" fmla="*/ 718198 w 1605470"/>
              <a:gd name="connsiteY92" fmla="*/ 3771656 h 6858000"/>
              <a:gd name="connsiteX93" fmla="*/ 721941 w 1605470"/>
              <a:gd name="connsiteY93" fmla="*/ 3769007 h 6858000"/>
              <a:gd name="connsiteX94" fmla="*/ 721407 w 1605470"/>
              <a:gd name="connsiteY94" fmla="*/ 3767709 h 6858000"/>
              <a:gd name="connsiteX95" fmla="*/ 730103 w 1605470"/>
              <a:gd name="connsiteY95" fmla="*/ 3738082 h 6858000"/>
              <a:gd name="connsiteX96" fmla="*/ 737449 w 1605470"/>
              <a:gd name="connsiteY96" fmla="*/ 3673397 h 6858000"/>
              <a:gd name="connsiteX97" fmla="*/ 736745 w 1605470"/>
              <a:gd name="connsiteY97" fmla="*/ 3637109 h 6858000"/>
              <a:gd name="connsiteX98" fmla="*/ 740188 w 1605470"/>
              <a:gd name="connsiteY98" fmla="*/ 3536883 h 6858000"/>
              <a:gd name="connsiteX99" fmla="*/ 747726 w 1605470"/>
              <a:gd name="connsiteY99" fmla="*/ 3435652 h 6858000"/>
              <a:gd name="connsiteX100" fmla="*/ 774383 w 1605470"/>
              <a:gd name="connsiteY100" fmla="*/ 3381564 h 6858000"/>
              <a:gd name="connsiteX101" fmla="*/ 774870 w 1605470"/>
              <a:gd name="connsiteY101" fmla="*/ 3375761 h 6858000"/>
              <a:gd name="connsiteX102" fmla="*/ 770510 w 1605470"/>
              <a:gd name="connsiteY102" fmla="*/ 3361844 h 6858000"/>
              <a:gd name="connsiteX103" fmla="*/ 767933 w 1605470"/>
              <a:gd name="connsiteY103" fmla="*/ 3356929 h 6858000"/>
              <a:gd name="connsiteX104" fmla="*/ 766158 w 1605470"/>
              <a:gd name="connsiteY104" fmla="*/ 3349058 h 6858000"/>
              <a:gd name="connsiteX105" fmla="*/ 766414 w 1605470"/>
              <a:gd name="connsiteY105" fmla="*/ 3348763 h 6858000"/>
              <a:gd name="connsiteX106" fmla="*/ 764166 w 1605470"/>
              <a:gd name="connsiteY106" fmla="*/ 3341588 h 6858000"/>
              <a:gd name="connsiteX107" fmla="*/ 749397 w 1605470"/>
              <a:gd name="connsiteY107" fmla="*/ 3307769 h 6858000"/>
              <a:gd name="connsiteX108" fmla="*/ 766960 w 1605470"/>
              <a:gd name="connsiteY108" fmla="*/ 3250522 h 6858000"/>
              <a:gd name="connsiteX109" fmla="*/ 767385 w 1605470"/>
              <a:gd name="connsiteY109" fmla="*/ 3229163 h 6858000"/>
              <a:gd name="connsiteX110" fmla="*/ 769208 w 1605470"/>
              <a:gd name="connsiteY110" fmla="*/ 3217217 h 6858000"/>
              <a:gd name="connsiteX111" fmla="*/ 770350 w 1605470"/>
              <a:gd name="connsiteY111" fmla="*/ 3216125 h 6858000"/>
              <a:gd name="connsiteX112" fmla="*/ 756043 w 1605470"/>
              <a:gd name="connsiteY112" fmla="*/ 3183755 h 6858000"/>
              <a:gd name="connsiteX113" fmla="*/ 756544 w 1605470"/>
              <a:gd name="connsiteY113" fmla="*/ 3178642 h 6858000"/>
              <a:gd name="connsiteX114" fmla="*/ 744144 w 1605470"/>
              <a:gd name="connsiteY114" fmla="*/ 3158586 h 6858000"/>
              <a:gd name="connsiteX115" fmla="*/ 739378 w 1605470"/>
              <a:gd name="connsiteY115" fmla="*/ 3147669 h 6858000"/>
              <a:gd name="connsiteX116" fmla="*/ 734648 w 1605470"/>
              <a:gd name="connsiteY116" fmla="*/ 3145733 h 6858000"/>
              <a:gd name="connsiteX117" fmla="*/ 729329 w 1605470"/>
              <a:gd name="connsiteY117" fmla="*/ 3129034 h 6858000"/>
              <a:gd name="connsiteX118" fmla="*/ 729994 w 1605470"/>
              <a:gd name="connsiteY118" fmla="*/ 3126682 h 6858000"/>
              <a:gd name="connsiteX119" fmla="*/ 720862 w 1605470"/>
              <a:gd name="connsiteY119" fmla="*/ 3114519 h 6858000"/>
              <a:gd name="connsiteX120" fmla="*/ 707471 w 1605470"/>
              <a:gd name="connsiteY120" fmla="*/ 3106272 h 6858000"/>
              <a:gd name="connsiteX121" fmla="*/ 680201 w 1605470"/>
              <a:gd name="connsiteY121" fmla="*/ 2958185 h 6858000"/>
              <a:gd name="connsiteX122" fmla="*/ 622815 w 1605470"/>
              <a:gd name="connsiteY122" fmla="*/ 2762989 h 6858000"/>
              <a:gd name="connsiteX123" fmla="*/ 571733 w 1605470"/>
              <a:gd name="connsiteY123" fmla="*/ 2554718 h 6858000"/>
              <a:gd name="connsiteX124" fmla="*/ 551827 w 1605470"/>
              <a:gd name="connsiteY124" fmla="*/ 2485734 h 6858000"/>
              <a:gd name="connsiteX125" fmla="*/ 542550 w 1605470"/>
              <a:gd name="connsiteY125" fmla="*/ 2447068 h 6858000"/>
              <a:gd name="connsiteX126" fmla="*/ 529511 w 1605470"/>
              <a:gd name="connsiteY126" fmla="*/ 2425819 h 6858000"/>
              <a:gd name="connsiteX127" fmla="*/ 528878 w 1605470"/>
              <a:gd name="connsiteY127" fmla="*/ 2408971 h 6858000"/>
              <a:gd name="connsiteX128" fmla="*/ 535510 w 1605470"/>
              <a:gd name="connsiteY128" fmla="*/ 2402874 h 6858000"/>
              <a:gd name="connsiteX129" fmla="*/ 538122 w 1605470"/>
              <a:gd name="connsiteY129" fmla="*/ 2381443 h 6858000"/>
              <a:gd name="connsiteX130" fmla="*/ 514451 w 1605470"/>
              <a:gd name="connsiteY130" fmla="*/ 2261920 h 6858000"/>
              <a:gd name="connsiteX131" fmla="*/ 486968 w 1605470"/>
              <a:gd name="connsiteY131" fmla="*/ 2182937 h 6858000"/>
              <a:gd name="connsiteX132" fmla="*/ 488555 w 1605470"/>
              <a:gd name="connsiteY132" fmla="*/ 2155135 h 6858000"/>
              <a:gd name="connsiteX133" fmla="*/ 486013 w 1605470"/>
              <a:gd name="connsiteY133" fmla="*/ 2118008 h 6858000"/>
              <a:gd name="connsiteX134" fmla="*/ 487006 w 1605470"/>
              <a:gd name="connsiteY134" fmla="*/ 2050531 h 6858000"/>
              <a:gd name="connsiteX135" fmla="*/ 478812 w 1605470"/>
              <a:gd name="connsiteY135" fmla="*/ 1963269 h 6858000"/>
              <a:gd name="connsiteX136" fmla="*/ 442619 w 1605470"/>
              <a:gd name="connsiteY136" fmla="*/ 1910499 h 6858000"/>
              <a:gd name="connsiteX137" fmla="*/ 446785 w 1605470"/>
              <a:gd name="connsiteY137" fmla="*/ 1903212 h 6858000"/>
              <a:gd name="connsiteX138" fmla="*/ 436547 w 1605470"/>
              <a:gd name="connsiteY138" fmla="*/ 1861531 h 6858000"/>
              <a:gd name="connsiteX139" fmla="*/ 390346 w 1605470"/>
              <a:gd name="connsiteY139" fmla="*/ 1732919 h 6858000"/>
              <a:gd name="connsiteX140" fmla="*/ 362657 w 1605470"/>
              <a:gd name="connsiteY140" fmla="*/ 1663540 h 6858000"/>
              <a:gd name="connsiteX141" fmla="*/ 361783 w 1605470"/>
              <a:gd name="connsiteY141" fmla="*/ 1615777 h 6858000"/>
              <a:gd name="connsiteX142" fmla="*/ 342578 w 1605470"/>
              <a:gd name="connsiteY142" fmla="*/ 1563678 h 6858000"/>
              <a:gd name="connsiteX143" fmla="*/ 355658 w 1605470"/>
              <a:gd name="connsiteY143" fmla="*/ 1519474 h 6858000"/>
              <a:gd name="connsiteX144" fmla="*/ 348400 w 1605470"/>
              <a:gd name="connsiteY144" fmla="*/ 1477995 h 6858000"/>
              <a:gd name="connsiteX145" fmla="*/ 334485 w 1605470"/>
              <a:gd name="connsiteY145" fmla="*/ 1373769 h 6858000"/>
              <a:gd name="connsiteX146" fmla="*/ 342792 w 1605470"/>
              <a:gd name="connsiteY146" fmla="*/ 1307086 h 6858000"/>
              <a:gd name="connsiteX147" fmla="*/ 343980 w 1605470"/>
              <a:gd name="connsiteY147" fmla="*/ 1189033 h 6858000"/>
              <a:gd name="connsiteX148" fmla="*/ 348665 w 1605470"/>
              <a:gd name="connsiteY148" fmla="*/ 1168288 h 6858000"/>
              <a:gd name="connsiteX149" fmla="*/ 340947 w 1605470"/>
              <a:gd name="connsiteY149" fmla="*/ 1142577 h 6858000"/>
              <a:gd name="connsiteX150" fmla="*/ 330253 w 1605470"/>
              <a:gd name="connsiteY150" fmla="*/ 1088484 h 6858000"/>
              <a:gd name="connsiteX151" fmla="*/ 318989 w 1605470"/>
              <a:gd name="connsiteY151" fmla="*/ 1016103 h 6858000"/>
              <a:gd name="connsiteX152" fmla="*/ 320445 w 1605470"/>
              <a:gd name="connsiteY152" fmla="*/ 932283 h 6858000"/>
              <a:gd name="connsiteX153" fmla="*/ 322681 w 1605470"/>
              <a:gd name="connsiteY153" fmla="*/ 915925 h 6858000"/>
              <a:gd name="connsiteX154" fmla="*/ 315310 w 1605470"/>
              <a:gd name="connsiteY154" fmla="*/ 896999 h 6858000"/>
              <a:gd name="connsiteX155" fmla="*/ 284718 w 1605470"/>
              <a:gd name="connsiteY155" fmla="*/ 821517 h 6858000"/>
              <a:gd name="connsiteX156" fmla="*/ 263668 w 1605470"/>
              <a:gd name="connsiteY156" fmla="*/ 751353 h 6858000"/>
              <a:gd name="connsiteX157" fmla="*/ 263226 w 1605470"/>
              <a:gd name="connsiteY157" fmla="*/ 721230 h 6858000"/>
              <a:gd name="connsiteX158" fmla="*/ 248897 w 1605470"/>
              <a:gd name="connsiteY158" fmla="*/ 681659 h 6858000"/>
              <a:gd name="connsiteX159" fmla="*/ 234316 w 1605470"/>
              <a:gd name="connsiteY159" fmla="*/ 635218 h 6858000"/>
              <a:gd name="connsiteX160" fmla="*/ 239327 w 1605470"/>
              <a:gd name="connsiteY160" fmla="*/ 613763 h 6858000"/>
              <a:gd name="connsiteX161" fmla="*/ 225269 w 1605470"/>
              <a:gd name="connsiteY161" fmla="*/ 598582 h 6858000"/>
              <a:gd name="connsiteX162" fmla="*/ 224950 w 1605470"/>
              <a:gd name="connsiteY162" fmla="*/ 576846 h 6858000"/>
              <a:gd name="connsiteX163" fmla="*/ 204576 w 1605470"/>
              <a:gd name="connsiteY163" fmla="*/ 530055 h 6858000"/>
              <a:gd name="connsiteX164" fmla="*/ 219064 w 1605470"/>
              <a:gd name="connsiteY164" fmla="*/ 469651 h 6858000"/>
              <a:gd name="connsiteX165" fmla="*/ 195012 w 1605470"/>
              <a:gd name="connsiteY165" fmla="*/ 448559 h 6858000"/>
              <a:gd name="connsiteX166" fmla="*/ 201434 w 1605470"/>
              <a:gd name="connsiteY166" fmla="*/ 441529 h 6858000"/>
              <a:gd name="connsiteX167" fmla="*/ 200655 w 1605470"/>
              <a:gd name="connsiteY167" fmla="*/ 428927 h 6858000"/>
              <a:gd name="connsiteX168" fmla="*/ 190059 w 1605470"/>
              <a:gd name="connsiteY168" fmla="*/ 430161 h 6858000"/>
              <a:gd name="connsiteX169" fmla="*/ 167079 w 1605470"/>
              <a:gd name="connsiteY169" fmla="*/ 367211 h 6858000"/>
              <a:gd name="connsiteX170" fmla="*/ 124571 w 1605470"/>
              <a:gd name="connsiteY170" fmla="*/ 302178 h 6858000"/>
              <a:gd name="connsiteX171" fmla="*/ 103243 w 1605470"/>
              <a:gd name="connsiteY171" fmla="*/ 211375 h 6858000"/>
              <a:gd name="connsiteX172" fmla="*/ 94571 w 1605470"/>
              <a:gd name="connsiteY172" fmla="*/ 184179 h 6858000"/>
              <a:gd name="connsiteX173" fmla="*/ 13437 w 1605470"/>
              <a:gd name="connsiteY173" fmla="*/ 19287 h 6858000"/>
              <a:gd name="connsiteX174" fmla="*/ 0 w 1605470"/>
              <a:gd name="connsiteY17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87214 w 1605470"/>
              <a:gd name="connsiteY41" fmla="*/ 5451511 h 6858000"/>
              <a:gd name="connsiteX42" fmla="*/ 608019 w 1605470"/>
              <a:gd name="connsiteY42" fmla="*/ 5385461 h 6858000"/>
              <a:gd name="connsiteX43" fmla="*/ 622750 w 1605470"/>
              <a:gd name="connsiteY43" fmla="*/ 5363084 h 6858000"/>
              <a:gd name="connsiteX44" fmla="*/ 638731 w 1605470"/>
              <a:gd name="connsiteY44" fmla="*/ 5330009 h 6858000"/>
              <a:gd name="connsiteX45" fmla="*/ 672224 w 1605470"/>
              <a:gd name="connsiteY45" fmla="*/ 5273739 h 6858000"/>
              <a:gd name="connsiteX46" fmla="*/ 681823 w 1605470"/>
              <a:gd name="connsiteY46" fmla="*/ 5241779 h 6858000"/>
              <a:gd name="connsiteX47" fmla="*/ 693049 w 1605470"/>
              <a:gd name="connsiteY47" fmla="*/ 5225268 h 6858000"/>
              <a:gd name="connsiteX48" fmla="*/ 694069 w 1605470"/>
              <a:gd name="connsiteY48" fmla="*/ 5217684 h 6858000"/>
              <a:gd name="connsiteX49" fmla="*/ 701410 w 1605470"/>
              <a:gd name="connsiteY49" fmla="*/ 5193377 h 6858000"/>
              <a:gd name="connsiteX50" fmla="*/ 704713 w 1605470"/>
              <a:gd name="connsiteY50" fmla="*/ 5179288 h 6858000"/>
              <a:gd name="connsiteX51" fmla="*/ 705697 w 1605470"/>
              <a:gd name="connsiteY51" fmla="*/ 5173621 h 6858000"/>
              <a:gd name="connsiteX52" fmla="*/ 701331 w 1605470"/>
              <a:gd name="connsiteY52" fmla="*/ 5159961 h 6858000"/>
              <a:gd name="connsiteX53" fmla="*/ 708008 w 1605470"/>
              <a:gd name="connsiteY53" fmla="*/ 5144295 h 6858000"/>
              <a:gd name="connsiteX54" fmla="*/ 704941 w 1605470"/>
              <a:gd name="connsiteY54" fmla="*/ 5125185 h 6858000"/>
              <a:gd name="connsiteX55" fmla="*/ 711771 w 1605470"/>
              <a:gd name="connsiteY55" fmla="*/ 5121884 h 6858000"/>
              <a:gd name="connsiteX56" fmla="*/ 718807 w 1605470"/>
              <a:gd name="connsiteY56" fmla="*/ 5067850 h 6858000"/>
              <a:gd name="connsiteX57" fmla="*/ 721538 w 1605470"/>
              <a:gd name="connsiteY57" fmla="*/ 5060861 h 6858000"/>
              <a:gd name="connsiteX58" fmla="*/ 718242 w 1605470"/>
              <a:gd name="connsiteY58" fmla="*/ 5034192 h 6858000"/>
              <a:gd name="connsiteX59" fmla="*/ 719796 w 1605470"/>
              <a:gd name="connsiteY59" fmla="*/ 4993030 h 6858000"/>
              <a:gd name="connsiteX60" fmla="*/ 726705 w 1605470"/>
              <a:gd name="connsiteY60" fmla="*/ 4946844 h 6858000"/>
              <a:gd name="connsiteX61" fmla="*/ 722561 w 1605470"/>
              <a:gd name="connsiteY61" fmla="*/ 4932692 h 6858000"/>
              <a:gd name="connsiteX62" fmla="*/ 724935 w 1605470"/>
              <a:gd name="connsiteY62" fmla="*/ 4821504 h 6858000"/>
              <a:gd name="connsiteX63" fmla="*/ 732118 w 1605470"/>
              <a:gd name="connsiteY63" fmla="*/ 4801535 h 6858000"/>
              <a:gd name="connsiteX64" fmla="*/ 739787 w 1605470"/>
              <a:gd name="connsiteY64" fmla="*/ 4797794 h 6858000"/>
              <a:gd name="connsiteX65" fmla="*/ 741081 w 1605470"/>
              <a:gd name="connsiteY65" fmla="*/ 4784526 h 6858000"/>
              <a:gd name="connsiteX66" fmla="*/ 742865 w 1605470"/>
              <a:gd name="connsiteY66" fmla="*/ 4781211 h 6858000"/>
              <a:gd name="connsiteX67" fmla="*/ 751652 w 1605470"/>
              <a:gd name="connsiteY67" fmla="*/ 4761984 h 6858000"/>
              <a:gd name="connsiteX68" fmla="*/ 747700 w 1605470"/>
              <a:gd name="connsiteY68" fmla="*/ 4690749 h 6858000"/>
              <a:gd name="connsiteX69" fmla="*/ 743180 w 1605470"/>
              <a:gd name="connsiteY69" fmla="*/ 4584173 h 6858000"/>
              <a:gd name="connsiteX70" fmla="*/ 738263 w 1605470"/>
              <a:gd name="connsiteY70" fmla="*/ 4444346 h 6858000"/>
              <a:gd name="connsiteX71" fmla="*/ 756542 w 1605470"/>
              <a:gd name="connsiteY71" fmla="*/ 4350346 h 6858000"/>
              <a:gd name="connsiteX72" fmla="*/ 715481 w 1605470"/>
              <a:gd name="connsiteY72" fmla="*/ 4214165 h 6858000"/>
              <a:gd name="connsiteX73" fmla="*/ 719554 w 1605470"/>
              <a:gd name="connsiteY73" fmla="*/ 4090296 h 6858000"/>
              <a:gd name="connsiteX74" fmla="*/ 704810 w 1605470"/>
              <a:gd name="connsiteY74" fmla="*/ 4033999 h 6858000"/>
              <a:gd name="connsiteX75" fmla="*/ 705959 w 1605470"/>
              <a:gd name="connsiteY75" fmla="*/ 4031933 h 6858000"/>
              <a:gd name="connsiteX76" fmla="*/ 704535 w 1605470"/>
              <a:gd name="connsiteY76" fmla="*/ 4013953 h 6858000"/>
              <a:gd name="connsiteX77" fmla="*/ 700443 w 1605470"/>
              <a:gd name="connsiteY77" fmla="*/ 4010511 h 6858000"/>
              <a:gd name="connsiteX78" fmla="*/ 698282 w 1605470"/>
              <a:gd name="connsiteY78" fmla="*/ 3998331 h 6858000"/>
              <a:gd name="connsiteX79" fmla="*/ 690830 w 1605470"/>
              <a:gd name="connsiteY79" fmla="*/ 3974753 h 6858000"/>
              <a:gd name="connsiteX80" fmla="*/ 692428 w 1605470"/>
              <a:gd name="connsiteY80" fmla="*/ 3969950 h 6858000"/>
              <a:gd name="connsiteX81" fmla="*/ 685850 w 1605470"/>
              <a:gd name="connsiteY81" fmla="*/ 3933779 h 6858000"/>
              <a:gd name="connsiteX82" fmla="*/ 687181 w 1605470"/>
              <a:gd name="connsiteY82" fmla="*/ 3933093 h 6858000"/>
              <a:gd name="connsiteX83" fmla="*/ 691535 w 1605470"/>
              <a:gd name="connsiteY83" fmla="*/ 3922082 h 6858000"/>
              <a:gd name="connsiteX84" fmla="*/ 696613 w 1605470"/>
              <a:gd name="connsiteY84" fmla="*/ 3901461 h 6858000"/>
              <a:gd name="connsiteX85" fmla="*/ 719207 w 1605470"/>
              <a:gd name="connsiteY85" fmla="*/ 3813873 h 6858000"/>
              <a:gd name="connsiteX86" fmla="*/ 718632 w 1605470"/>
              <a:gd name="connsiteY86" fmla="*/ 3806161 h 6858000"/>
              <a:gd name="connsiteX87" fmla="*/ 718939 w 1605470"/>
              <a:gd name="connsiteY87" fmla="*/ 3805957 h 6858000"/>
              <a:gd name="connsiteX88" fmla="*/ 718966 w 1605470"/>
              <a:gd name="connsiteY88" fmla="*/ 3797724 h 6858000"/>
              <a:gd name="connsiteX89" fmla="*/ 717581 w 1605470"/>
              <a:gd name="connsiteY89" fmla="*/ 3792098 h 6858000"/>
              <a:gd name="connsiteX90" fmla="*/ 716465 w 1605470"/>
              <a:gd name="connsiteY90" fmla="*/ 3777135 h 6858000"/>
              <a:gd name="connsiteX91" fmla="*/ 718198 w 1605470"/>
              <a:gd name="connsiteY91" fmla="*/ 3771656 h 6858000"/>
              <a:gd name="connsiteX92" fmla="*/ 721941 w 1605470"/>
              <a:gd name="connsiteY92" fmla="*/ 3769007 h 6858000"/>
              <a:gd name="connsiteX93" fmla="*/ 721407 w 1605470"/>
              <a:gd name="connsiteY93" fmla="*/ 3767709 h 6858000"/>
              <a:gd name="connsiteX94" fmla="*/ 730103 w 1605470"/>
              <a:gd name="connsiteY94" fmla="*/ 3738082 h 6858000"/>
              <a:gd name="connsiteX95" fmla="*/ 737449 w 1605470"/>
              <a:gd name="connsiteY95" fmla="*/ 3673397 h 6858000"/>
              <a:gd name="connsiteX96" fmla="*/ 736745 w 1605470"/>
              <a:gd name="connsiteY96" fmla="*/ 3637109 h 6858000"/>
              <a:gd name="connsiteX97" fmla="*/ 740188 w 1605470"/>
              <a:gd name="connsiteY97" fmla="*/ 3536883 h 6858000"/>
              <a:gd name="connsiteX98" fmla="*/ 747726 w 1605470"/>
              <a:gd name="connsiteY98" fmla="*/ 3435652 h 6858000"/>
              <a:gd name="connsiteX99" fmla="*/ 774383 w 1605470"/>
              <a:gd name="connsiteY99" fmla="*/ 3381564 h 6858000"/>
              <a:gd name="connsiteX100" fmla="*/ 774870 w 1605470"/>
              <a:gd name="connsiteY100" fmla="*/ 3375761 h 6858000"/>
              <a:gd name="connsiteX101" fmla="*/ 770510 w 1605470"/>
              <a:gd name="connsiteY101" fmla="*/ 3361844 h 6858000"/>
              <a:gd name="connsiteX102" fmla="*/ 767933 w 1605470"/>
              <a:gd name="connsiteY102" fmla="*/ 3356929 h 6858000"/>
              <a:gd name="connsiteX103" fmla="*/ 766158 w 1605470"/>
              <a:gd name="connsiteY103" fmla="*/ 3349058 h 6858000"/>
              <a:gd name="connsiteX104" fmla="*/ 766414 w 1605470"/>
              <a:gd name="connsiteY104" fmla="*/ 3348763 h 6858000"/>
              <a:gd name="connsiteX105" fmla="*/ 764166 w 1605470"/>
              <a:gd name="connsiteY105" fmla="*/ 3341588 h 6858000"/>
              <a:gd name="connsiteX106" fmla="*/ 749397 w 1605470"/>
              <a:gd name="connsiteY106" fmla="*/ 3307769 h 6858000"/>
              <a:gd name="connsiteX107" fmla="*/ 766960 w 1605470"/>
              <a:gd name="connsiteY107" fmla="*/ 3250522 h 6858000"/>
              <a:gd name="connsiteX108" fmla="*/ 767385 w 1605470"/>
              <a:gd name="connsiteY108" fmla="*/ 3229163 h 6858000"/>
              <a:gd name="connsiteX109" fmla="*/ 769208 w 1605470"/>
              <a:gd name="connsiteY109" fmla="*/ 3217217 h 6858000"/>
              <a:gd name="connsiteX110" fmla="*/ 770350 w 1605470"/>
              <a:gd name="connsiteY110" fmla="*/ 3216125 h 6858000"/>
              <a:gd name="connsiteX111" fmla="*/ 756043 w 1605470"/>
              <a:gd name="connsiteY111" fmla="*/ 3183755 h 6858000"/>
              <a:gd name="connsiteX112" fmla="*/ 756544 w 1605470"/>
              <a:gd name="connsiteY112" fmla="*/ 3178642 h 6858000"/>
              <a:gd name="connsiteX113" fmla="*/ 744144 w 1605470"/>
              <a:gd name="connsiteY113" fmla="*/ 3158586 h 6858000"/>
              <a:gd name="connsiteX114" fmla="*/ 739378 w 1605470"/>
              <a:gd name="connsiteY114" fmla="*/ 3147669 h 6858000"/>
              <a:gd name="connsiteX115" fmla="*/ 734648 w 1605470"/>
              <a:gd name="connsiteY115" fmla="*/ 3145733 h 6858000"/>
              <a:gd name="connsiteX116" fmla="*/ 729329 w 1605470"/>
              <a:gd name="connsiteY116" fmla="*/ 3129034 h 6858000"/>
              <a:gd name="connsiteX117" fmla="*/ 729994 w 1605470"/>
              <a:gd name="connsiteY117" fmla="*/ 3126682 h 6858000"/>
              <a:gd name="connsiteX118" fmla="*/ 720862 w 1605470"/>
              <a:gd name="connsiteY118" fmla="*/ 3114519 h 6858000"/>
              <a:gd name="connsiteX119" fmla="*/ 707471 w 1605470"/>
              <a:gd name="connsiteY119" fmla="*/ 3106272 h 6858000"/>
              <a:gd name="connsiteX120" fmla="*/ 680201 w 1605470"/>
              <a:gd name="connsiteY120" fmla="*/ 2958185 h 6858000"/>
              <a:gd name="connsiteX121" fmla="*/ 622815 w 1605470"/>
              <a:gd name="connsiteY121" fmla="*/ 2762989 h 6858000"/>
              <a:gd name="connsiteX122" fmla="*/ 571733 w 1605470"/>
              <a:gd name="connsiteY122" fmla="*/ 2554718 h 6858000"/>
              <a:gd name="connsiteX123" fmla="*/ 551827 w 1605470"/>
              <a:gd name="connsiteY123" fmla="*/ 2485734 h 6858000"/>
              <a:gd name="connsiteX124" fmla="*/ 542550 w 1605470"/>
              <a:gd name="connsiteY124" fmla="*/ 2447068 h 6858000"/>
              <a:gd name="connsiteX125" fmla="*/ 529511 w 1605470"/>
              <a:gd name="connsiteY125" fmla="*/ 2425819 h 6858000"/>
              <a:gd name="connsiteX126" fmla="*/ 528878 w 1605470"/>
              <a:gd name="connsiteY126" fmla="*/ 2408971 h 6858000"/>
              <a:gd name="connsiteX127" fmla="*/ 535510 w 1605470"/>
              <a:gd name="connsiteY127" fmla="*/ 2402874 h 6858000"/>
              <a:gd name="connsiteX128" fmla="*/ 538122 w 1605470"/>
              <a:gd name="connsiteY128" fmla="*/ 2381443 h 6858000"/>
              <a:gd name="connsiteX129" fmla="*/ 514451 w 1605470"/>
              <a:gd name="connsiteY129" fmla="*/ 2261920 h 6858000"/>
              <a:gd name="connsiteX130" fmla="*/ 486968 w 1605470"/>
              <a:gd name="connsiteY130" fmla="*/ 2182937 h 6858000"/>
              <a:gd name="connsiteX131" fmla="*/ 488555 w 1605470"/>
              <a:gd name="connsiteY131" fmla="*/ 2155135 h 6858000"/>
              <a:gd name="connsiteX132" fmla="*/ 486013 w 1605470"/>
              <a:gd name="connsiteY132" fmla="*/ 2118008 h 6858000"/>
              <a:gd name="connsiteX133" fmla="*/ 487006 w 1605470"/>
              <a:gd name="connsiteY133" fmla="*/ 2050531 h 6858000"/>
              <a:gd name="connsiteX134" fmla="*/ 478812 w 1605470"/>
              <a:gd name="connsiteY134" fmla="*/ 1963269 h 6858000"/>
              <a:gd name="connsiteX135" fmla="*/ 442619 w 1605470"/>
              <a:gd name="connsiteY135" fmla="*/ 1910499 h 6858000"/>
              <a:gd name="connsiteX136" fmla="*/ 446785 w 1605470"/>
              <a:gd name="connsiteY136" fmla="*/ 1903212 h 6858000"/>
              <a:gd name="connsiteX137" fmla="*/ 436547 w 1605470"/>
              <a:gd name="connsiteY137" fmla="*/ 1861531 h 6858000"/>
              <a:gd name="connsiteX138" fmla="*/ 390346 w 1605470"/>
              <a:gd name="connsiteY138" fmla="*/ 1732919 h 6858000"/>
              <a:gd name="connsiteX139" fmla="*/ 362657 w 1605470"/>
              <a:gd name="connsiteY139" fmla="*/ 1663540 h 6858000"/>
              <a:gd name="connsiteX140" fmla="*/ 361783 w 1605470"/>
              <a:gd name="connsiteY140" fmla="*/ 1615777 h 6858000"/>
              <a:gd name="connsiteX141" fmla="*/ 342578 w 1605470"/>
              <a:gd name="connsiteY141" fmla="*/ 1563678 h 6858000"/>
              <a:gd name="connsiteX142" fmla="*/ 355658 w 1605470"/>
              <a:gd name="connsiteY142" fmla="*/ 1519474 h 6858000"/>
              <a:gd name="connsiteX143" fmla="*/ 348400 w 1605470"/>
              <a:gd name="connsiteY143" fmla="*/ 1477995 h 6858000"/>
              <a:gd name="connsiteX144" fmla="*/ 334485 w 1605470"/>
              <a:gd name="connsiteY144" fmla="*/ 1373769 h 6858000"/>
              <a:gd name="connsiteX145" fmla="*/ 342792 w 1605470"/>
              <a:gd name="connsiteY145" fmla="*/ 1307086 h 6858000"/>
              <a:gd name="connsiteX146" fmla="*/ 343980 w 1605470"/>
              <a:gd name="connsiteY146" fmla="*/ 1189033 h 6858000"/>
              <a:gd name="connsiteX147" fmla="*/ 348665 w 1605470"/>
              <a:gd name="connsiteY147" fmla="*/ 1168288 h 6858000"/>
              <a:gd name="connsiteX148" fmla="*/ 340947 w 1605470"/>
              <a:gd name="connsiteY148" fmla="*/ 1142577 h 6858000"/>
              <a:gd name="connsiteX149" fmla="*/ 330253 w 1605470"/>
              <a:gd name="connsiteY149" fmla="*/ 1088484 h 6858000"/>
              <a:gd name="connsiteX150" fmla="*/ 318989 w 1605470"/>
              <a:gd name="connsiteY150" fmla="*/ 1016103 h 6858000"/>
              <a:gd name="connsiteX151" fmla="*/ 320445 w 1605470"/>
              <a:gd name="connsiteY151" fmla="*/ 932283 h 6858000"/>
              <a:gd name="connsiteX152" fmla="*/ 322681 w 1605470"/>
              <a:gd name="connsiteY152" fmla="*/ 915925 h 6858000"/>
              <a:gd name="connsiteX153" fmla="*/ 315310 w 1605470"/>
              <a:gd name="connsiteY153" fmla="*/ 896999 h 6858000"/>
              <a:gd name="connsiteX154" fmla="*/ 284718 w 1605470"/>
              <a:gd name="connsiteY154" fmla="*/ 821517 h 6858000"/>
              <a:gd name="connsiteX155" fmla="*/ 263668 w 1605470"/>
              <a:gd name="connsiteY155" fmla="*/ 751353 h 6858000"/>
              <a:gd name="connsiteX156" fmla="*/ 263226 w 1605470"/>
              <a:gd name="connsiteY156" fmla="*/ 721230 h 6858000"/>
              <a:gd name="connsiteX157" fmla="*/ 248897 w 1605470"/>
              <a:gd name="connsiteY157" fmla="*/ 681659 h 6858000"/>
              <a:gd name="connsiteX158" fmla="*/ 234316 w 1605470"/>
              <a:gd name="connsiteY158" fmla="*/ 635218 h 6858000"/>
              <a:gd name="connsiteX159" fmla="*/ 239327 w 1605470"/>
              <a:gd name="connsiteY159" fmla="*/ 613763 h 6858000"/>
              <a:gd name="connsiteX160" fmla="*/ 225269 w 1605470"/>
              <a:gd name="connsiteY160" fmla="*/ 598582 h 6858000"/>
              <a:gd name="connsiteX161" fmla="*/ 224950 w 1605470"/>
              <a:gd name="connsiteY161" fmla="*/ 576846 h 6858000"/>
              <a:gd name="connsiteX162" fmla="*/ 204576 w 1605470"/>
              <a:gd name="connsiteY162" fmla="*/ 530055 h 6858000"/>
              <a:gd name="connsiteX163" fmla="*/ 219064 w 1605470"/>
              <a:gd name="connsiteY163" fmla="*/ 469651 h 6858000"/>
              <a:gd name="connsiteX164" fmla="*/ 195012 w 1605470"/>
              <a:gd name="connsiteY164" fmla="*/ 448559 h 6858000"/>
              <a:gd name="connsiteX165" fmla="*/ 201434 w 1605470"/>
              <a:gd name="connsiteY165" fmla="*/ 441529 h 6858000"/>
              <a:gd name="connsiteX166" fmla="*/ 200655 w 1605470"/>
              <a:gd name="connsiteY166" fmla="*/ 428927 h 6858000"/>
              <a:gd name="connsiteX167" fmla="*/ 190059 w 1605470"/>
              <a:gd name="connsiteY167" fmla="*/ 430161 h 6858000"/>
              <a:gd name="connsiteX168" fmla="*/ 167079 w 1605470"/>
              <a:gd name="connsiteY168" fmla="*/ 367211 h 6858000"/>
              <a:gd name="connsiteX169" fmla="*/ 124571 w 1605470"/>
              <a:gd name="connsiteY169" fmla="*/ 302178 h 6858000"/>
              <a:gd name="connsiteX170" fmla="*/ 103243 w 1605470"/>
              <a:gd name="connsiteY170" fmla="*/ 211375 h 6858000"/>
              <a:gd name="connsiteX171" fmla="*/ 94571 w 1605470"/>
              <a:gd name="connsiteY171" fmla="*/ 184179 h 6858000"/>
              <a:gd name="connsiteX172" fmla="*/ 13437 w 1605470"/>
              <a:gd name="connsiteY172" fmla="*/ 19287 h 6858000"/>
              <a:gd name="connsiteX173" fmla="*/ 0 w 1605470"/>
              <a:gd name="connsiteY17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91557 w 1605470"/>
              <a:gd name="connsiteY41" fmla="*/ 5476393 h 6858000"/>
              <a:gd name="connsiteX42" fmla="*/ 608019 w 1605470"/>
              <a:gd name="connsiteY42" fmla="*/ 5385461 h 6858000"/>
              <a:gd name="connsiteX43" fmla="*/ 622750 w 1605470"/>
              <a:gd name="connsiteY43" fmla="*/ 5363084 h 6858000"/>
              <a:gd name="connsiteX44" fmla="*/ 638731 w 1605470"/>
              <a:gd name="connsiteY44" fmla="*/ 5330009 h 6858000"/>
              <a:gd name="connsiteX45" fmla="*/ 672224 w 1605470"/>
              <a:gd name="connsiteY45" fmla="*/ 5273739 h 6858000"/>
              <a:gd name="connsiteX46" fmla="*/ 681823 w 1605470"/>
              <a:gd name="connsiteY46" fmla="*/ 5241779 h 6858000"/>
              <a:gd name="connsiteX47" fmla="*/ 693049 w 1605470"/>
              <a:gd name="connsiteY47" fmla="*/ 5225268 h 6858000"/>
              <a:gd name="connsiteX48" fmla="*/ 694069 w 1605470"/>
              <a:gd name="connsiteY48" fmla="*/ 5217684 h 6858000"/>
              <a:gd name="connsiteX49" fmla="*/ 701410 w 1605470"/>
              <a:gd name="connsiteY49" fmla="*/ 5193377 h 6858000"/>
              <a:gd name="connsiteX50" fmla="*/ 704713 w 1605470"/>
              <a:gd name="connsiteY50" fmla="*/ 5179288 h 6858000"/>
              <a:gd name="connsiteX51" fmla="*/ 705697 w 1605470"/>
              <a:gd name="connsiteY51" fmla="*/ 5173621 h 6858000"/>
              <a:gd name="connsiteX52" fmla="*/ 701331 w 1605470"/>
              <a:gd name="connsiteY52" fmla="*/ 5159961 h 6858000"/>
              <a:gd name="connsiteX53" fmla="*/ 708008 w 1605470"/>
              <a:gd name="connsiteY53" fmla="*/ 5144295 h 6858000"/>
              <a:gd name="connsiteX54" fmla="*/ 704941 w 1605470"/>
              <a:gd name="connsiteY54" fmla="*/ 5125185 h 6858000"/>
              <a:gd name="connsiteX55" fmla="*/ 711771 w 1605470"/>
              <a:gd name="connsiteY55" fmla="*/ 5121884 h 6858000"/>
              <a:gd name="connsiteX56" fmla="*/ 718807 w 1605470"/>
              <a:gd name="connsiteY56" fmla="*/ 5067850 h 6858000"/>
              <a:gd name="connsiteX57" fmla="*/ 721538 w 1605470"/>
              <a:gd name="connsiteY57" fmla="*/ 5060861 h 6858000"/>
              <a:gd name="connsiteX58" fmla="*/ 718242 w 1605470"/>
              <a:gd name="connsiteY58" fmla="*/ 5034192 h 6858000"/>
              <a:gd name="connsiteX59" fmla="*/ 719796 w 1605470"/>
              <a:gd name="connsiteY59" fmla="*/ 4993030 h 6858000"/>
              <a:gd name="connsiteX60" fmla="*/ 726705 w 1605470"/>
              <a:gd name="connsiteY60" fmla="*/ 4946844 h 6858000"/>
              <a:gd name="connsiteX61" fmla="*/ 722561 w 1605470"/>
              <a:gd name="connsiteY61" fmla="*/ 4932692 h 6858000"/>
              <a:gd name="connsiteX62" fmla="*/ 724935 w 1605470"/>
              <a:gd name="connsiteY62" fmla="*/ 4821504 h 6858000"/>
              <a:gd name="connsiteX63" fmla="*/ 732118 w 1605470"/>
              <a:gd name="connsiteY63" fmla="*/ 4801535 h 6858000"/>
              <a:gd name="connsiteX64" fmla="*/ 739787 w 1605470"/>
              <a:gd name="connsiteY64" fmla="*/ 4797794 h 6858000"/>
              <a:gd name="connsiteX65" fmla="*/ 741081 w 1605470"/>
              <a:gd name="connsiteY65" fmla="*/ 4784526 h 6858000"/>
              <a:gd name="connsiteX66" fmla="*/ 742865 w 1605470"/>
              <a:gd name="connsiteY66" fmla="*/ 4781211 h 6858000"/>
              <a:gd name="connsiteX67" fmla="*/ 751652 w 1605470"/>
              <a:gd name="connsiteY67" fmla="*/ 4761984 h 6858000"/>
              <a:gd name="connsiteX68" fmla="*/ 747700 w 1605470"/>
              <a:gd name="connsiteY68" fmla="*/ 4690749 h 6858000"/>
              <a:gd name="connsiteX69" fmla="*/ 743180 w 1605470"/>
              <a:gd name="connsiteY69" fmla="*/ 4584173 h 6858000"/>
              <a:gd name="connsiteX70" fmla="*/ 738263 w 1605470"/>
              <a:gd name="connsiteY70" fmla="*/ 4444346 h 6858000"/>
              <a:gd name="connsiteX71" fmla="*/ 756542 w 1605470"/>
              <a:gd name="connsiteY71" fmla="*/ 4350346 h 6858000"/>
              <a:gd name="connsiteX72" fmla="*/ 715481 w 1605470"/>
              <a:gd name="connsiteY72" fmla="*/ 4214165 h 6858000"/>
              <a:gd name="connsiteX73" fmla="*/ 719554 w 1605470"/>
              <a:gd name="connsiteY73" fmla="*/ 4090296 h 6858000"/>
              <a:gd name="connsiteX74" fmla="*/ 704810 w 1605470"/>
              <a:gd name="connsiteY74" fmla="*/ 4033999 h 6858000"/>
              <a:gd name="connsiteX75" fmla="*/ 705959 w 1605470"/>
              <a:gd name="connsiteY75" fmla="*/ 4031933 h 6858000"/>
              <a:gd name="connsiteX76" fmla="*/ 704535 w 1605470"/>
              <a:gd name="connsiteY76" fmla="*/ 4013953 h 6858000"/>
              <a:gd name="connsiteX77" fmla="*/ 700443 w 1605470"/>
              <a:gd name="connsiteY77" fmla="*/ 4010511 h 6858000"/>
              <a:gd name="connsiteX78" fmla="*/ 698282 w 1605470"/>
              <a:gd name="connsiteY78" fmla="*/ 3998331 h 6858000"/>
              <a:gd name="connsiteX79" fmla="*/ 690830 w 1605470"/>
              <a:gd name="connsiteY79" fmla="*/ 3974753 h 6858000"/>
              <a:gd name="connsiteX80" fmla="*/ 692428 w 1605470"/>
              <a:gd name="connsiteY80" fmla="*/ 3969950 h 6858000"/>
              <a:gd name="connsiteX81" fmla="*/ 685850 w 1605470"/>
              <a:gd name="connsiteY81" fmla="*/ 3933779 h 6858000"/>
              <a:gd name="connsiteX82" fmla="*/ 687181 w 1605470"/>
              <a:gd name="connsiteY82" fmla="*/ 3933093 h 6858000"/>
              <a:gd name="connsiteX83" fmla="*/ 691535 w 1605470"/>
              <a:gd name="connsiteY83" fmla="*/ 3922082 h 6858000"/>
              <a:gd name="connsiteX84" fmla="*/ 696613 w 1605470"/>
              <a:gd name="connsiteY84" fmla="*/ 3901461 h 6858000"/>
              <a:gd name="connsiteX85" fmla="*/ 719207 w 1605470"/>
              <a:gd name="connsiteY85" fmla="*/ 3813873 h 6858000"/>
              <a:gd name="connsiteX86" fmla="*/ 718632 w 1605470"/>
              <a:gd name="connsiteY86" fmla="*/ 3806161 h 6858000"/>
              <a:gd name="connsiteX87" fmla="*/ 718939 w 1605470"/>
              <a:gd name="connsiteY87" fmla="*/ 3805957 h 6858000"/>
              <a:gd name="connsiteX88" fmla="*/ 718966 w 1605470"/>
              <a:gd name="connsiteY88" fmla="*/ 3797724 h 6858000"/>
              <a:gd name="connsiteX89" fmla="*/ 717581 w 1605470"/>
              <a:gd name="connsiteY89" fmla="*/ 3792098 h 6858000"/>
              <a:gd name="connsiteX90" fmla="*/ 716465 w 1605470"/>
              <a:gd name="connsiteY90" fmla="*/ 3777135 h 6858000"/>
              <a:gd name="connsiteX91" fmla="*/ 718198 w 1605470"/>
              <a:gd name="connsiteY91" fmla="*/ 3771656 h 6858000"/>
              <a:gd name="connsiteX92" fmla="*/ 721941 w 1605470"/>
              <a:gd name="connsiteY92" fmla="*/ 3769007 h 6858000"/>
              <a:gd name="connsiteX93" fmla="*/ 721407 w 1605470"/>
              <a:gd name="connsiteY93" fmla="*/ 3767709 h 6858000"/>
              <a:gd name="connsiteX94" fmla="*/ 730103 w 1605470"/>
              <a:gd name="connsiteY94" fmla="*/ 3738082 h 6858000"/>
              <a:gd name="connsiteX95" fmla="*/ 737449 w 1605470"/>
              <a:gd name="connsiteY95" fmla="*/ 3673397 h 6858000"/>
              <a:gd name="connsiteX96" fmla="*/ 736745 w 1605470"/>
              <a:gd name="connsiteY96" fmla="*/ 3637109 h 6858000"/>
              <a:gd name="connsiteX97" fmla="*/ 740188 w 1605470"/>
              <a:gd name="connsiteY97" fmla="*/ 3536883 h 6858000"/>
              <a:gd name="connsiteX98" fmla="*/ 747726 w 1605470"/>
              <a:gd name="connsiteY98" fmla="*/ 3435652 h 6858000"/>
              <a:gd name="connsiteX99" fmla="*/ 774383 w 1605470"/>
              <a:gd name="connsiteY99" fmla="*/ 3381564 h 6858000"/>
              <a:gd name="connsiteX100" fmla="*/ 774870 w 1605470"/>
              <a:gd name="connsiteY100" fmla="*/ 3375761 h 6858000"/>
              <a:gd name="connsiteX101" fmla="*/ 770510 w 1605470"/>
              <a:gd name="connsiteY101" fmla="*/ 3361844 h 6858000"/>
              <a:gd name="connsiteX102" fmla="*/ 767933 w 1605470"/>
              <a:gd name="connsiteY102" fmla="*/ 3356929 h 6858000"/>
              <a:gd name="connsiteX103" fmla="*/ 766158 w 1605470"/>
              <a:gd name="connsiteY103" fmla="*/ 3349058 h 6858000"/>
              <a:gd name="connsiteX104" fmla="*/ 766414 w 1605470"/>
              <a:gd name="connsiteY104" fmla="*/ 3348763 h 6858000"/>
              <a:gd name="connsiteX105" fmla="*/ 764166 w 1605470"/>
              <a:gd name="connsiteY105" fmla="*/ 3341588 h 6858000"/>
              <a:gd name="connsiteX106" fmla="*/ 749397 w 1605470"/>
              <a:gd name="connsiteY106" fmla="*/ 3307769 h 6858000"/>
              <a:gd name="connsiteX107" fmla="*/ 766960 w 1605470"/>
              <a:gd name="connsiteY107" fmla="*/ 3250522 h 6858000"/>
              <a:gd name="connsiteX108" fmla="*/ 767385 w 1605470"/>
              <a:gd name="connsiteY108" fmla="*/ 3229163 h 6858000"/>
              <a:gd name="connsiteX109" fmla="*/ 769208 w 1605470"/>
              <a:gd name="connsiteY109" fmla="*/ 3217217 h 6858000"/>
              <a:gd name="connsiteX110" fmla="*/ 770350 w 1605470"/>
              <a:gd name="connsiteY110" fmla="*/ 3216125 h 6858000"/>
              <a:gd name="connsiteX111" fmla="*/ 756043 w 1605470"/>
              <a:gd name="connsiteY111" fmla="*/ 3183755 h 6858000"/>
              <a:gd name="connsiteX112" fmla="*/ 756544 w 1605470"/>
              <a:gd name="connsiteY112" fmla="*/ 3178642 h 6858000"/>
              <a:gd name="connsiteX113" fmla="*/ 744144 w 1605470"/>
              <a:gd name="connsiteY113" fmla="*/ 3158586 h 6858000"/>
              <a:gd name="connsiteX114" fmla="*/ 739378 w 1605470"/>
              <a:gd name="connsiteY114" fmla="*/ 3147669 h 6858000"/>
              <a:gd name="connsiteX115" fmla="*/ 734648 w 1605470"/>
              <a:gd name="connsiteY115" fmla="*/ 3145733 h 6858000"/>
              <a:gd name="connsiteX116" fmla="*/ 729329 w 1605470"/>
              <a:gd name="connsiteY116" fmla="*/ 3129034 h 6858000"/>
              <a:gd name="connsiteX117" fmla="*/ 729994 w 1605470"/>
              <a:gd name="connsiteY117" fmla="*/ 3126682 h 6858000"/>
              <a:gd name="connsiteX118" fmla="*/ 720862 w 1605470"/>
              <a:gd name="connsiteY118" fmla="*/ 3114519 h 6858000"/>
              <a:gd name="connsiteX119" fmla="*/ 707471 w 1605470"/>
              <a:gd name="connsiteY119" fmla="*/ 3106272 h 6858000"/>
              <a:gd name="connsiteX120" fmla="*/ 680201 w 1605470"/>
              <a:gd name="connsiteY120" fmla="*/ 2958185 h 6858000"/>
              <a:gd name="connsiteX121" fmla="*/ 622815 w 1605470"/>
              <a:gd name="connsiteY121" fmla="*/ 2762989 h 6858000"/>
              <a:gd name="connsiteX122" fmla="*/ 571733 w 1605470"/>
              <a:gd name="connsiteY122" fmla="*/ 2554718 h 6858000"/>
              <a:gd name="connsiteX123" fmla="*/ 551827 w 1605470"/>
              <a:gd name="connsiteY123" fmla="*/ 2485734 h 6858000"/>
              <a:gd name="connsiteX124" fmla="*/ 542550 w 1605470"/>
              <a:gd name="connsiteY124" fmla="*/ 2447068 h 6858000"/>
              <a:gd name="connsiteX125" fmla="*/ 529511 w 1605470"/>
              <a:gd name="connsiteY125" fmla="*/ 2425819 h 6858000"/>
              <a:gd name="connsiteX126" fmla="*/ 528878 w 1605470"/>
              <a:gd name="connsiteY126" fmla="*/ 2408971 h 6858000"/>
              <a:gd name="connsiteX127" fmla="*/ 535510 w 1605470"/>
              <a:gd name="connsiteY127" fmla="*/ 2402874 h 6858000"/>
              <a:gd name="connsiteX128" fmla="*/ 538122 w 1605470"/>
              <a:gd name="connsiteY128" fmla="*/ 2381443 h 6858000"/>
              <a:gd name="connsiteX129" fmla="*/ 514451 w 1605470"/>
              <a:gd name="connsiteY129" fmla="*/ 2261920 h 6858000"/>
              <a:gd name="connsiteX130" fmla="*/ 486968 w 1605470"/>
              <a:gd name="connsiteY130" fmla="*/ 2182937 h 6858000"/>
              <a:gd name="connsiteX131" fmla="*/ 488555 w 1605470"/>
              <a:gd name="connsiteY131" fmla="*/ 2155135 h 6858000"/>
              <a:gd name="connsiteX132" fmla="*/ 486013 w 1605470"/>
              <a:gd name="connsiteY132" fmla="*/ 2118008 h 6858000"/>
              <a:gd name="connsiteX133" fmla="*/ 487006 w 1605470"/>
              <a:gd name="connsiteY133" fmla="*/ 2050531 h 6858000"/>
              <a:gd name="connsiteX134" fmla="*/ 478812 w 1605470"/>
              <a:gd name="connsiteY134" fmla="*/ 1963269 h 6858000"/>
              <a:gd name="connsiteX135" fmla="*/ 442619 w 1605470"/>
              <a:gd name="connsiteY135" fmla="*/ 1910499 h 6858000"/>
              <a:gd name="connsiteX136" fmla="*/ 446785 w 1605470"/>
              <a:gd name="connsiteY136" fmla="*/ 1903212 h 6858000"/>
              <a:gd name="connsiteX137" fmla="*/ 436547 w 1605470"/>
              <a:gd name="connsiteY137" fmla="*/ 1861531 h 6858000"/>
              <a:gd name="connsiteX138" fmla="*/ 390346 w 1605470"/>
              <a:gd name="connsiteY138" fmla="*/ 1732919 h 6858000"/>
              <a:gd name="connsiteX139" fmla="*/ 362657 w 1605470"/>
              <a:gd name="connsiteY139" fmla="*/ 1663540 h 6858000"/>
              <a:gd name="connsiteX140" fmla="*/ 361783 w 1605470"/>
              <a:gd name="connsiteY140" fmla="*/ 1615777 h 6858000"/>
              <a:gd name="connsiteX141" fmla="*/ 342578 w 1605470"/>
              <a:gd name="connsiteY141" fmla="*/ 1563678 h 6858000"/>
              <a:gd name="connsiteX142" fmla="*/ 355658 w 1605470"/>
              <a:gd name="connsiteY142" fmla="*/ 1519474 h 6858000"/>
              <a:gd name="connsiteX143" fmla="*/ 348400 w 1605470"/>
              <a:gd name="connsiteY143" fmla="*/ 1477995 h 6858000"/>
              <a:gd name="connsiteX144" fmla="*/ 334485 w 1605470"/>
              <a:gd name="connsiteY144" fmla="*/ 1373769 h 6858000"/>
              <a:gd name="connsiteX145" fmla="*/ 342792 w 1605470"/>
              <a:gd name="connsiteY145" fmla="*/ 1307086 h 6858000"/>
              <a:gd name="connsiteX146" fmla="*/ 343980 w 1605470"/>
              <a:gd name="connsiteY146" fmla="*/ 1189033 h 6858000"/>
              <a:gd name="connsiteX147" fmla="*/ 348665 w 1605470"/>
              <a:gd name="connsiteY147" fmla="*/ 1168288 h 6858000"/>
              <a:gd name="connsiteX148" fmla="*/ 340947 w 1605470"/>
              <a:gd name="connsiteY148" fmla="*/ 1142577 h 6858000"/>
              <a:gd name="connsiteX149" fmla="*/ 330253 w 1605470"/>
              <a:gd name="connsiteY149" fmla="*/ 1088484 h 6858000"/>
              <a:gd name="connsiteX150" fmla="*/ 318989 w 1605470"/>
              <a:gd name="connsiteY150" fmla="*/ 1016103 h 6858000"/>
              <a:gd name="connsiteX151" fmla="*/ 320445 w 1605470"/>
              <a:gd name="connsiteY151" fmla="*/ 932283 h 6858000"/>
              <a:gd name="connsiteX152" fmla="*/ 322681 w 1605470"/>
              <a:gd name="connsiteY152" fmla="*/ 915925 h 6858000"/>
              <a:gd name="connsiteX153" fmla="*/ 315310 w 1605470"/>
              <a:gd name="connsiteY153" fmla="*/ 896999 h 6858000"/>
              <a:gd name="connsiteX154" fmla="*/ 284718 w 1605470"/>
              <a:gd name="connsiteY154" fmla="*/ 821517 h 6858000"/>
              <a:gd name="connsiteX155" fmla="*/ 263668 w 1605470"/>
              <a:gd name="connsiteY155" fmla="*/ 751353 h 6858000"/>
              <a:gd name="connsiteX156" fmla="*/ 263226 w 1605470"/>
              <a:gd name="connsiteY156" fmla="*/ 721230 h 6858000"/>
              <a:gd name="connsiteX157" fmla="*/ 248897 w 1605470"/>
              <a:gd name="connsiteY157" fmla="*/ 681659 h 6858000"/>
              <a:gd name="connsiteX158" fmla="*/ 234316 w 1605470"/>
              <a:gd name="connsiteY158" fmla="*/ 635218 h 6858000"/>
              <a:gd name="connsiteX159" fmla="*/ 239327 w 1605470"/>
              <a:gd name="connsiteY159" fmla="*/ 613763 h 6858000"/>
              <a:gd name="connsiteX160" fmla="*/ 225269 w 1605470"/>
              <a:gd name="connsiteY160" fmla="*/ 598582 h 6858000"/>
              <a:gd name="connsiteX161" fmla="*/ 224950 w 1605470"/>
              <a:gd name="connsiteY161" fmla="*/ 576846 h 6858000"/>
              <a:gd name="connsiteX162" fmla="*/ 204576 w 1605470"/>
              <a:gd name="connsiteY162" fmla="*/ 530055 h 6858000"/>
              <a:gd name="connsiteX163" fmla="*/ 219064 w 1605470"/>
              <a:gd name="connsiteY163" fmla="*/ 469651 h 6858000"/>
              <a:gd name="connsiteX164" fmla="*/ 195012 w 1605470"/>
              <a:gd name="connsiteY164" fmla="*/ 448559 h 6858000"/>
              <a:gd name="connsiteX165" fmla="*/ 201434 w 1605470"/>
              <a:gd name="connsiteY165" fmla="*/ 441529 h 6858000"/>
              <a:gd name="connsiteX166" fmla="*/ 200655 w 1605470"/>
              <a:gd name="connsiteY166" fmla="*/ 428927 h 6858000"/>
              <a:gd name="connsiteX167" fmla="*/ 190059 w 1605470"/>
              <a:gd name="connsiteY167" fmla="*/ 430161 h 6858000"/>
              <a:gd name="connsiteX168" fmla="*/ 167079 w 1605470"/>
              <a:gd name="connsiteY168" fmla="*/ 367211 h 6858000"/>
              <a:gd name="connsiteX169" fmla="*/ 124571 w 1605470"/>
              <a:gd name="connsiteY169" fmla="*/ 302178 h 6858000"/>
              <a:gd name="connsiteX170" fmla="*/ 103243 w 1605470"/>
              <a:gd name="connsiteY170" fmla="*/ 211375 h 6858000"/>
              <a:gd name="connsiteX171" fmla="*/ 94571 w 1605470"/>
              <a:gd name="connsiteY171" fmla="*/ 184179 h 6858000"/>
              <a:gd name="connsiteX172" fmla="*/ 13437 w 1605470"/>
              <a:gd name="connsiteY172" fmla="*/ 19287 h 6858000"/>
              <a:gd name="connsiteX173" fmla="*/ 0 w 1605470"/>
              <a:gd name="connsiteY17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91557 w 1605470"/>
              <a:gd name="connsiteY41" fmla="*/ 5476393 h 6858000"/>
              <a:gd name="connsiteX42" fmla="*/ 622750 w 1605470"/>
              <a:gd name="connsiteY42" fmla="*/ 5363084 h 6858000"/>
              <a:gd name="connsiteX43" fmla="*/ 638731 w 1605470"/>
              <a:gd name="connsiteY43" fmla="*/ 5330009 h 6858000"/>
              <a:gd name="connsiteX44" fmla="*/ 672224 w 1605470"/>
              <a:gd name="connsiteY44" fmla="*/ 5273739 h 6858000"/>
              <a:gd name="connsiteX45" fmla="*/ 681823 w 1605470"/>
              <a:gd name="connsiteY45" fmla="*/ 5241779 h 6858000"/>
              <a:gd name="connsiteX46" fmla="*/ 693049 w 1605470"/>
              <a:gd name="connsiteY46" fmla="*/ 5225268 h 6858000"/>
              <a:gd name="connsiteX47" fmla="*/ 694069 w 1605470"/>
              <a:gd name="connsiteY47" fmla="*/ 5217684 h 6858000"/>
              <a:gd name="connsiteX48" fmla="*/ 701410 w 1605470"/>
              <a:gd name="connsiteY48" fmla="*/ 5193377 h 6858000"/>
              <a:gd name="connsiteX49" fmla="*/ 704713 w 1605470"/>
              <a:gd name="connsiteY49" fmla="*/ 5179288 h 6858000"/>
              <a:gd name="connsiteX50" fmla="*/ 705697 w 1605470"/>
              <a:gd name="connsiteY50" fmla="*/ 5173621 h 6858000"/>
              <a:gd name="connsiteX51" fmla="*/ 701331 w 1605470"/>
              <a:gd name="connsiteY51" fmla="*/ 5159961 h 6858000"/>
              <a:gd name="connsiteX52" fmla="*/ 708008 w 1605470"/>
              <a:gd name="connsiteY52" fmla="*/ 5144295 h 6858000"/>
              <a:gd name="connsiteX53" fmla="*/ 704941 w 1605470"/>
              <a:gd name="connsiteY53" fmla="*/ 5125185 h 6858000"/>
              <a:gd name="connsiteX54" fmla="*/ 711771 w 1605470"/>
              <a:gd name="connsiteY54" fmla="*/ 5121884 h 6858000"/>
              <a:gd name="connsiteX55" fmla="*/ 718807 w 1605470"/>
              <a:gd name="connsiteY55" fmla="*/ 5067850 h 6858000"/>
              <a:gd name="connsiteX56" fmla="*/ 721538 w 1605470"/>
              <a:gd name="connsiteY56" fmla="*/ 5060861 h 6858000"/>
              <a:gd name="connsiteX57" fmla="*/ 718242 w 1605470"/>
              <a:gd name="connsiteY57" fmla="*/ 5034192 h 6858000"/>
              <a:gd name="connsiteX58" fmla="*/ 719796 w 1605470"/>
              <a:gd name="connsiteY58" fmla="*/ 4993030 h 6858000"/>
              <a:gd name="connsiteX59" fmla="*/ 726705 w 1605470"/>
              <a:gd name="connsiteY59" fmla="*/ 4946844 h 6858000"/>
              <a:gd name="connsiteX60" fmla="*/ 722561 w 1605470"/>
              <a:gd name="connsiteY60" fmla="*/ 4932692 h 6858000"/>
              <a:gd name="connsiteX61" fmla="*/ 724935 w 1605470"/>
              <a:gd name="connsiteY61" fmla="*/ 4821504 h 6858000"/>
              <a:gd name="connsiteX62" fmla="*/ 732118 w 1605470"/>
              <a:gd name="connsiteY62" fmla="*/ 4801535 h 6858000"/>
              <a:gd name="connsiteX63" fmla="*/ 739787 w 1605470"/>
              <a:gd name="connsiteY63" fmla="*/ 4797794 h 6858000"/>
              <a:gd name="connsiteX64" fmla="*/ 741081 w 1605470"/>
              <a:gd name="connsiteY64" fmla="*/ 4784526 h 6858000"/>
              <a:gd name="connsiteX65" fmla="*/ 742865 w 1605470"/>
              <a:gd name="connsiteY65" fmla="*/ 4781211 h 6858000"/>
              <a:gd name="connsiteX66" fmla="*/ 751652 w 1605470"/>
              <a:gd name="connsiteY66" fmla="*/ 4761984 h 6858000"/>
              <a:gd name="connsiteX67" fmla="*/ 747700 w 1605470"/>
              <a:gd name="connsiteY67" fmla="*/ 4690749 h 6858000"/>
              <a:gd name="connsiteX68" fmla="*/ 743180 w 1605470"/>
              <a:gd name="connsiteY68" fmla="*/ 4584173 h 6858000"/>
              <a:gd name="connsiteX69" fmla="*/ 738263 w 1605470"/>
              <a:gd name="connsiteY69" fmla="*/ 4444346 h 6858000"/>
              <a:gd name="connsiteX70" fmla="*/ 756542 w 1605470"/>
              <a:gd name="connsiteY70" fmla="*/ 4350346 h 6858000"/>
              <a:gd name="connsiteX71" fmla="*/ 715481 w 1605470"/>
              <a:gd name="connsiteY71" fmla="*/ 4214165 h 6858000"/>
              <a:gd name="connsiteX72" fmla="*/ 719554 w 1605470"/>
              <a:gd name="connsiteY72" fmla="*/ 4090296 h 6858000"/>
              <a:gd name="connsiteX73" fmla="*/ 704810 w 1605470"/>
              <a:gd name="connsiteY73" fmla="*/ 4033999 h 6858000"/>
              <a:gd name="connsiteX74" fmla="*/ 705959 w 1605470"/>
              <a:gd name="connsiteY74" fmla="*/ 4031933 h 6858000"/>
              <a:gd name="connsiteX75" fmla="*/ 704535 w 1605470"/>
              <a:gd name="connsiteY75" fmla="*/ 4013953 h 6858000"/>
              <a:gd name="connsiteX76" fmla="*/ 700443 w 1605470"/>
              <a:gd name="connsiteY76" fmla="*/ 4010511 h 6858000"/>
              <a:gd name="connsiteX77" fmla="*/ 698282 w 1605470"/>
              <a:gd name="connsiteY77" fmla="*/ 3998331 h 6858000"/>
              <a:gd name="connsiteX78" fmla="*/ 690830 w 1605470"/>
              <a:gd name="connsiteY78" fmla="*/ 3974753 h 6858000"/>
              <a:gd name="connsiteX79" fmla="*/ 692428 w 1605470"/>
              <a:gd name="connsiteY79" fmla="*/ 3969950 h 6858000"/>
              <a:gd name="connsiteX80" fmla="*/ 685850 w 1605470"/>
              <a:gd name="connsiteY80" fmla="*/ 3933779 h 6858000"/>
              <a:gd name="connsiteX81" fmla="*/ 687181 w 1605470"/>
              <a:gd name="connsiteY81" fmla="*/ 3933093 h 6858000"/>
              <a:gd name="connsiteX82" fmla="*/ 691535 w 1605470"/>
              <a:gd name="connsiteY82" fmla="*/ 3922082 h 6858000"/>
              <a:gd name="connsiteX83" fmla="*/ 696613 w 1605470"/>
              <a:gd name="connsiteY83" fmla="*/ 3901461 h 6858000"/>
              <a:gd name="connsiteX84" fmla="*/ 719207 w 1605470"/>
              <a:gd name="connsiteY84" fmla="*/ 3813873 h 6858000"/>
              <a:gd name="connsiteX85" fmla="*/ 718632 w 1605470"/>
              <a:gd name="connsiteY85" fmla="*/ 3806161 h 6858000"/>
              <a:gd name="connsiteX86" fmla="*/ 718939 w 1605470"/>
              <a:gd name="connsiteY86" fmla="*/ 3805957 h 6858000"/>
              <a:gd name="connsiteX87" fmla="*/ 718966 w 1605470"/>
              <a:gd name="connsiteY87" fmla="*/ 3797724 h 6858000"/>
              <a:gd name="connsiteX88" fmla="*/ 717581 w 1605470"/>
              <a:gd name="connsiteY88" fmla="*/ 3792098 h 6858000"/>
              <a:gd name="connsiteX89" fmla="*/ 716465 w 1605470"/>
              <a:gd name="connsiteY89" fmla="*/ 3777135 h 6858000"/>
              <a:gd name="connsiteX90" fmla="*/ 718198 w 1605470"/>
              <a:gd name="connsiteY90" fmla="*/ 3771656 h 6858000"/>
              <a:gd name="connsiteX91" fmla="*/ 721941 w 1605470"/>
              <a:gd name="connsiteY91" fmla="*/ 3769007 h 6858000"/>
              <a:gd name="connsiteX92" fmla="*/ 721407 w 1605470"/>
              <a:gd name="connsiteY92" fmla="*/ 3767709 h 6858000"/>
              <a:gd name="connsiteX93" fmla="*/ 730103 w 1605470"/>
              <a:gd name="connsiteY93" fmla="*/ 3738082 h 6858000"/>
              <a:gd name="connsiteX94" fmla="*/ 737449 w 1605470"/>
              <a:gd name="connsiteY94" fmla="*/ 3673397 h 6858000"/>
              <a:gd name="connsiteX95" fmla="*/ 736745 w 1605470"/>
              <a:gd name="connsiteY95" fmla="*/ 3637109 h 6858000"/>
              <a:gd name="connsiteX96" fmla="*/ 740188 w 1605470"/>
              <a:gd name="connsiteY96" fmla="*/ 3536883 h 6858000"/>
              <a:gd name="connsiteX97" fmla="*/ 747726 w 1605470"/>
              <a:gd name="connsiteY97" fmla="*/ 3435652 h 6858000"/>
              <a:gd name="connsiteX98" fmla="*/ 774383 w 1605470"/>
              <a:gd name="connsiteY98" fmla="*/ 3381564 h 6858000"/>
              <a:gd name="connsiteX99" fmla="*/ 774870 w 1605470"/>
              <a:gd name="connsiteY99" fmla="*/ 3375761 h 6858000"/>
              <a:gd name="connsiteX100" fmla="*/ 770510 w 1605470"/>
              <a:gd name="connsiteY100" fmla="*/ 3361844 h 6858000"/>
              <a:gd name="connsiteX101" fmla="*/ 767933 w 1605470"/>
              <a:gd name="connsiteY101" fmla="*/ 3356929 h 6858000"/>
              <a:gd name="connsiteX102" fmla="*/ 766158 w 1605470"/>
              <a:gd name="connsiteY102" fmla="*/ 3349058 h 6858000"/>
              <a:gd name="connsiteX103" fmla="*/ 766414 w 1605470"/>
              <a:gd name="connsiteY103" fmla="*/ 3348763 h 6858000"/>
              <a:gd name="connsiteX104" fmla="*/ 764166 w 1605470"/>
              <a:gd name="connsiteY104" fmla="*/ 3341588 h 6858000"/>
              <a:gd name="connsiteX105" fmla="*/ 749397 w 1605470"/>
              <a:gd name="connsiteY105" fmla="*/ 3307769 h 6858000"/>
              <a:gd name="connsiteX106" fmla="*/ 766960 w 1605470"/>
              <a:gd name="connsiteY106" fmla="*/ 3250522 h 6858000"/>
              <a:gd name="connsiteX107" fmla="*/ 767385 w 1605470"/>
              <a:gd name="connsiteY107" fmla="*/ 3229163 h 6858000"/>
              <a:gd name="connsiteX108" fmla="*/ 769208 w 1605470"/>
              <a:gd name="connsiteY108" fmla="*/ 3217217 h 6858000"/>
              <a:gd name="connsiteX109" fmla="*/ 770350 w 1605470"/>
              <a:gd name="connsiteY109" fmla="*/ 3216125 h 6858000"/>
              <a:gd name="connsiteX110" fmla="*/ 756043 w 1605470"/>
              <a:gd name="connsiteY110" fmla="*/ 3183755 h 6858000"/>
              <a:gd name="connsiteX111" fmla="*/ 756544 w 1605470"/>
              <a:gd name="connsiteY111" fmla="*/ 3178642 h 6858000"/>
              <a:gd name="connsiteX112" fmla="*/ 744144 w 1605470"/>
              <a:gd name="connsiteY112" fmla="*/ 3158586 h 6858000"/>
              <a:gd name="connsiteX113" fmla="*/ 739378 w 1605470"/>
              <a:gd name="connsiteY113" fmla="*/ 3147669 h 6858000"/>
              <a:gd name="connsiteX114" fmla="*/ 734648 w 1605470"/>
              <a:gd name="connsiteY114" fmla="*/ 3145733 h 6858000"/>
              <a:gd name="connsiteX115" fmla="*/ 729329 w 1605470"/>
              <a:gd name="connsiteY115" fmla="*/ 3129034 h 6858000"/>
              <a:gd name="connsiteX116" fmla="*/ 729994 w 1605470"/>
              <a:gd name="connsiteY116" fmla="*/ 3126682 h 6858000"/>
              <a:gd name="connsiteX117" fmla="*/ 720862 w 1605470"/>
              <a:gd name="connsiteY117" fmla="*/ 3114519 h 6858000"/>
              <a:gd name="connsiteX118" fmla="*/ 707471 w 1605470"/>
              <a:gd name="connsiteY118" fmla="*/ 3106272 h 6858000"/>
              <a:gd name="connsiteX119" fmla="*/ 680201 w 1605470"/>
              <a:gd name="connsiteY119" fmla="*/ 2958185 h 6858000"/>
              <a:gd name="connsiteX120" fmla="*/ 622815 w 1605470"/>
              <a:gd name="connsiteY120" fmla="*/ 2762989 h 6858000"/>
              <a:gd name="connsiteX121" fmla="*/ 571733 w 1605470"/>
              <a:gd name="connsiteY121" fmla="*/ 2554718 h 6858000"/>
              <a:gd name="connsiteX122" fmla="*/ 551827 w 1605470"/>
              <a:gd name="connsiteY122" fmla="*/ 2485734 h 6858000"/>
              <a:gd name="connsiteX123" fmla="*/ 542550 w 1605470"/>
              <a:gd name="connsiteY123" fmla="*/ 2447068 h 6858000"/>
              <a:gd name="connsiteX124" fmla="*/ 529511 w 1605470"/>
              <a:gd name="connsiteY124" fmla="*/ 2425819 h 6858000"/>
              <a:gd name="connsiteX125" fmla="*/ 528878 w 1605470"/>
              <a:gd name="connsiteY125" fmla="*/ 2408971 h 6858000"/>
              <a:gd name="connsiteX126" fmla="*/ 535510 w 1605470"/>
              <a:gd name="connsiteY126" fmla="*/ 2402874 h 6858000"/>
              <a:gd name="connsiteX127" fmla="*/ 538122 w 1605470"/>
              <a:gd name="connsiteY127" fmla="*/ 2381443 h 6858000"/>
              <a:gd name="connsiteX128" fmla="*/ 514451 w 1605470"/>
              <a:gd name="connsiteY128" fmla="*/ 2261920 h 6858000"/>
              <a:gd name="connsiteX129" fmla="*/ 486968 w 1605470"/>
              <a:gd name="connsiteY129" fmla="*/ 2182937 h 6858000"/>
              <a:gd name="connsiteX130" fmla="*/ 488555 w 1605470"/>
              <a:gd name="connsiteY130" fmla="*/ 2155135 h 6858000"/>
              <a:gd name="connsiteX131" fmla="*/ 486013 w 1605470"/>
              <a:gd name="connsiteY131" fmla="*/ 2118008 h 6858000"/>
              <a:gd name="connsiteX132" fmla="*/ 487006 w 1605470"/>
              <a:gd name="connsiteY132" fmla="*/ 2050531 h 6858000"/>
              <a:gd name="connsiteX133" fmla="*/ 478812 w 1605470"/>
              <a:gd name="connsiteY133" fmla="*/ 1963269 h 6858000"/>
              <a:gd name="connsiteX134" fmla="*/ 442619 w 1605470"/>
              <a:gd name="connsiteY134" fmla="*/ 1910499 h 6858000"/>
              <a:gd name="connsiteX135" fmla="*/ 446785 w 1605470"/>
              <a:gd name="connsiteY135" fmla="*/ 1903212 h 6858000"/>
              <a:gd name="connsiteX136" fmla="*/ 436547 w 1605470"/>
              <a:gd name="connsiteY136" fmla="*/ 1861531 h 6858000"/>
              <a:gd name="connsiteX137" fmla="*/ 390346 w 1605470"/>
              <a:gd name="connsiteY137" fmla="*/ 1732919 h 6858000"/>
              <a:gd name="connsiteX138" fmla="*/ 362657 w 1605470"/>
              <a:gd name="connsiteY138" fmla="*/ 1663540 h 6858000"/>
              <a:gd name="connsiteX139" fmla="*/ 361783 w 1605470"/>
              <a:gd name="connsiteY139" fmla="*/ 1615777 h 6858000"/>
              <a:gd name="connsiteX140" fmla="*/ 342578 w 1605470"/>
              <a:gd name="connsiteY140" fmla="*/ 1563678 h 6858000"/>
              <a:gd name="connsiteX141" fmla="*/ 355658 w 1605470"/>
              <a:gd name="connsiteY141" fmla="*/ 1519474 h 6858000"/>
              <a:gd name="connsiteX142" fmla="*/ 348400 w 1605470"/>
              <a:gd name="connsiteY142" fmla="*/ 1477995 h 6858000"/>
              <a:gd name="connsiteX143" fmla="*/ 334485 w 1605470"/>
              <a:gd name="connsiteY143" fmla="*/ 1373769 h 6858000"/>
              <a:gd name="connsiteX144" fmla="*/ 342792 w 1605470"/>
              <a:gd name="connsiteY144" fmla="*/ 1307086 h 6858000"/>
              <a:gd name="connsiteX145" fmla="*/ 343980 w 1605470"/>
              <a:gd name="connsiteY145" fmla="*/ 1189033 h 6858000"/>
              <a:gd name="connsiteX146" fmla="*/ 348665 w 1605470"/>
              <a:gd name="connsiteY146" fmla="*/ 1168288 h 6858000"/>
              <a:gd name="connsiteX147" fmla="*/ 340947 w 1605470"/>
              <a:gd name="connsiteY147" fmla="*/ 1142577 h 6858000"/>
              <a:gd name="connsiteX148" fmla="*/ 330253 w 1605470"/>
              <a:gd name="connsiteY148" fmla="*/ 1088484 h 6858000"/>
              <a:gd name="connsiteX149" fmla="*/ 318989 w 1605470"/>
              <a:gd name="connsiteY149" fmla="*/ 1016103 h 6858000"/>
              <a:gd name="connsiteX150" fmla="*/ 320445 w 1605470"/>
              <a:gd name="connsiteY150" fmla="*/ 932283 h 6858000"/>
              <a:gd name="connsiteX151" fmla="*/ 322681 w 1605470"/>
              <a:gd name="connsiteY151" fmla="*/ 915925 h 6858000"/>
              <a:gd name="connsiteX152" fmla="*/ 315310 w 1605470"/>
              <a:gd name="connsiteY152" fmla="*/ 896999 h 6858000"/>
              <a:gd name="connsiteX153" fmla="*/ 284718 w 1605470"/>
              <a:gd name="connsiteY153" fmla="*/ 821517 h 6858000"/>
              <a:gd name="connsiteX154" fmla="*/ 263668 w 1605470"/>
              <a:gd name="connsiteY154" fmla="*/ 751353 h 6858000"/>
              <a:gd name="connsiteX155" fmla="*/ 263226 w 1605470"/>
              <a:gd name="connsiteY155" fmla="*/ 721230 h 6858000"/>
              <a:gd name="connsiteX156" fmla="*/ 248897 w 1605470"/>
              <a:gd name="connsiteY156" fmla="*/ 681659 h 6858000"/>
              <a:gd name="connsiteX157" fmla="*/ 234316 w 1605470"/>
              <a:gd name="connsiteY157" fmla="*/ 635218 h 6858000"/>
              <a:gd name="connsiteX158" fmla="*/ 239327 w 1605470"/>
              <a:gd name="connsiteY158" fmla="*/ 613763 h 6858000"/>
              <a:gd name="connsiteX159" fmla="*/ 225269 w 1605470"/>
              <a:gd name="connsiteY159" fmla="*/ 598582 h 6858000"/>
              <a:gd name="connsiteX160" fmla="*/ 224950 w 1605470"/>
              <a:gd name="connsiteY160" fmla="*/ 576846 h 6858000"/>
              <a:gd name="connsiteX161" fmla="*/ 204576 w 1605470"/>
              <a:gd name="connsiteY161" fmla="*/ 530055 h 6858000"/>
              <a:gd name="connsiteX162" fmla="*/ 219064 w 1605470"/>
              <a:gd name="connsiteY162" fmla="*/ 469651 h 6858000"/>
              <a:gd name="connsiteX163" fmla="*/ 195012 w 1605470"/>
              <a:gd name="connsiteY163" fmla="*/ 448559 h 6858000"/>
              <a:gd name="connsiteX164" fmla="*/ 201434 w 1605470"/>
              <a:gd name="connsiteY164" fmla="*/ 441529 h 6858000"/>
              <a:gd name="connsiteX165" fmla="*/ 200655 w 1605470"/>
              <a:gd name="connsiteY165" fmla="*/ 428927 h 6858000"/>
              <a:gd name="connsiteX166" fmla="*/ 190059 w 1605470"/>
              <a:gd name="connsiteY166" fmla="*/ 430161 h 6858000"/>
              <a:gd name="connsiteX167" fmla="*/ 167079 w 1605470"/>
              <a:gd name="connsiteY167" fmla="*/ 367211 h 6858000"/>
              <a:gd name="connsiteX168" fmla="*/ 124571 w 1605470"/>
              <a:gd name="connsiteY168" fmla="*/ 302178 h 6858000"/>
              <a:gd name="connsiteX169" fmla="*/ 103243 w 1605470"/>
              <a:gd name="connsiteY169" fmla="*/ 211375 h 6858000"/>
              <a:gd name="connsiteX170" fmla="*/ 94571 w 1605470"/>
              <a:gd name="connsiteY170" fmla="*/ 184179 h 6858000"/>
              <a:gd name="connsiteX171" fmla="*/ 13437 w 1605470"/>
              <a:gd name="connsiteY171" fmla="*/ 19287 h 6858000"/>
              <a:gd name="connsiteX172" fmla="*/ 0 w 1605470"/>
              <a:gd name="connsiteY172"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91557 w 1605470"/>
              <a:gd name="connsiteY41" fmla="*/ 5476393 h 6858000"/>
              <a:gd name="connsiteX42" fmla="*/ 622750 w 1605470"/>
              <a:gd name="connsiteY42" fmla="*/ 5396260 h 6858000"/>
              <a:gd name="connsiteX43" fmla="*/ 638731 w 1605470"/>
              <a:gd name="connsiteY43" fmla="*/ 5330009 h 6858000"/>
              <a:gd name="connsiteX44" fmla="*/ 672224 w 1605470"/>
              <a:gd name="connsiteY44" fmla="*/ 5273739 h 6858000"/>
              <a:gd name="connsiteX45" fmla="*/ 681823 w 1605470"/>
              <a:gd name="connsiteY45" fmla="*/ 5241779 h 6858000"/>
              <a:gd name="connsiteX46" fmla="*/ 693049 w 1605470"/>
              <a:gd name="connsiteY46" fmla="*/ 5225268 h 6858000"/>
              <a:gd name="connsiteX47" fmla="*/ 694069 w 1605470"/>
              <a:gd name="connsiteY47" fmla="*/ 5217684 h 6858000"/>
              <a:gd name="connsiteX48" fmla="*/ 701410 w 1605470"/>
              <a:gd name="connsiteY48" fmla="*/ 5193377 h 6858000"/>
              <a:gd name="connsiteX49" fmla="*/ 704713 w 1605470"/>
              <a:gd name="connsiteY49" fmla="*/ 5179288 h 6858000"/>
              <a:gd name="connsiteX50" fmla="*/ 705697 w 1605470"/>
              <a:gd name="connsiteY50" fmla="*/ 5173621 h 6858000"/>
              <a:gd name="connsiteX51" fmla="*/ 701331 w 1605470"/>
              <a:gd name="connsiteY51" fmla="*/ 5159961 h 6858000"/>
              <a:gd name="connsiteX52" fmla="*/ 708008 w 1605470"/>
              <a:gd name="connsiteY52" fmla="*/ 5144295 h 6858000"/>
              <a:gd name="connsiteX53" fmla="*/ 704941 w 1605470"/>
              <a:gd name="connsiteY53" fmla="*/ 5125185 h 6858000"/>
              <a:gd name="connsiteX54" fmla="*/ 711771 w 1605470"/>
              <a:gd name="connsiteY54" fmla="*/ 5121884 h 6858000"/>
              <a:gd name="connsiteX55" fmla="*/ 718807 w 1605470"/>
              <a:gd name="connsiteY55" fmla="*/ 5067850 h 6858000"/>
              <a:gd name="connsiteX56" fmla="*/ 721538 w 1605470"/>
              <a:gd name="connsiteY56" fmla="*/ 5060861 h 6858000"/>
              <a:gd name="connsiteX57" fmla="*/ 718242 w 1605470"/>
              <a:gd name="connsiteY57" fmla="*/ 5034192 h 6858000"/>
              <a:gd name="connsiteX58" fmla="*/ 719796 w 1605470"/>
              <a:gd name="connsiteY58" fmla="*/ 4993030 h 6858000"/>
              <a:gd name="connsiteX59" fmla="*/ 726705 w 1605470"/>
              <a:gd name="connsiteY59" fmla="*/ 4946844 h 6858000"/>
              <a:gd name="connsiteX60" fmla="*/ 722561 w 1605470"/>
              <a:gd name="connsiteY60" fmla="*/ 4932692 h 6858000"/>
              <a:gd name="connsiteX61" fmla="*/ 724935 w 1605470"/>
              <a:gd name="connsiteY61" fmla="*/ 4821504 h 6858000"/>
              <a:gd name="connsiteX62" fmla="*/ 732118 w 1605470"/>
              <a:gd name="connsiteY62" fmla="*/ 4801535 h 6858000"/>
              <a:gd name="connsiteX63" fmla="*/ 739787 w 1605470"/>
              <a:gd name="connsiteY63" fmla="*/ 4797794 h 6858000"/>
              <a:gd name="connsiteX64" fmla="*/ 741081 w 1605470"/>
              <a:gd name="connsiteY64" fmla="*/ 4784526 h 6858000"/>
              <a:gd name="connsiteX65" fmla="*/ 742865 w 1605470"/>
              <a:gd name="connsiteY65" fmla="*/ 4781211 h 6858000"/>
              <a:gd name="connsiteX66" fmla="*/ 751652 w 1605470"/>
              <a:gd name="connsiteY66" fmla="*/ 4761984 h 6858000"/>
              <a:gd name="connsiteX67" fmla="*/ 747700 w 1605470"/>
              <a:gd name="connsiteY67" fmla="*/ 4690749 h 6858000"/>
              <a:gd name="connsiteX68" fmla="*/ 743180 w 1605470"/>
              <a:gd name="connsiteY68" fmla="*/ 4584173 h 6858000"/>
              <a:gd name="connsiteX69" fmla="*/ 738263 w 1605470"/>
              <a:gd name="connsiteY69" fmla="*/ 4444346 h 6858000"/>
              <a:gd name="connsiteX70" fmla="*/ 756542 w 1605470"/>
              <a:gd name="connsiteY70" fmla="*/ 4350346 h 6858000"/>
              <a:gd name="connsiteX71" fmla="*/ 715481 w 1605470"/>
              <a:gd name="connsiteY71" fmla="*/ 4214165 h 6858000"/>
              <a:gd name="connsiteX72" fmla="*/ 719554 w 1605470"/>
              <a:gd name="connsiteY72" fmla="*/ 4090296 h 6858000"/>
              <a:gd name="connsiteX73" fmla="*/ 704810 w 1605470"/>
              <a:gd name="connsiteY73" fmla="*/ 4033999 h 6858000"/>
              <a:gd name="connsiteX74" fmla="*/ 705959 w 1605470"/>
              <a:gd name="connsiteY74" fmla="*/ 4031933 h 6858000"/>
              <a:gd name="connsiteX75" fmla="*/ 704535 w 1605470"/>
              <a:gd name="connsiteY75" fmla="*/ 4013953 h 6858000"/>
              <a:gd name="connsiteX76" fmla="*/ 700443 w 1605470"/>
              <a:gd name="connsiteY76" fmla="*/ 4010511 h 6858000"/>
              <a:gd name="connsiteX77" fmla="*/ 698282 w 1605470"/>
              <a:gd name="connsiteY77" fmla="*/ 3998331 h 6858000"/>
              <a:gd name="connsiteX78" fmla="*/ 690830 w 1605470"/>
              <a:gd name="connsiteY78" fmla="*/ 3974753 h 6858000"/>
              <a:gd name="connsiteX79" fmla="*/ 692428 w 1605470"/>
              <a:gd name="connsiteY79" fmla="*/ 3969950 h 6858000"/>
              <a:gd name="connsiteX80" fmla="*/ 685850 w 1605470"/>
              <a:gd name="connsiteY80" fmla="*/ 3933779 h 6858000"/>
              <a:gd name="connsiteX81" fmla="*/ 687181 w 1605470"/>
              <a:gd name="connsiteY81" fmla="*/ 3933093 h 6858000"/>
              <a:gd name="connsiteX82" fmla="*/ 691535 w 1605470"/>
              <a:gd name="connsiteY82" fmla="*/ 3922082 h 6858000"/>
              <a:gd name="connsiteX83" fmla="*/ 696613 w 1605470"/>
              <a:gd name="connsiteY83" fmla="*/ 3901461 h 6858000"/>
              <a:gd name="connsiteX84" fmla="*/ 719207 w 1605470"/>
              <a:gd name="connsiteY84" fmla="*/ 3813873 h 6858000"/>
              <a:gd name="connsiteX85" fmla="*/ 718632 w 1605470"/>
              <a:gd name="connsiteY85" fmla="*/ 3806161 h 6858000"/>
              <a:gd name="connsiteX86" fmla="*/ 718939 w 1605470"/>
              <a:gd name="connsiteY86" fmla="*/ 3805957 h 6858000"/>
              <a:gd name="connsiteX87" fmla="*/ 718966 w 1605470"/>
              <a:gd name="connsiteY87" fmla="*/ 3797724 h 6858000"/>
              <a:gd name="connsiteX88" fmla="*/ 717581 w 1605470"/>
              <a:gd name="connsiteY88" fmla="*/ 3792098 h 6858000"/>
              <a:gd name="connsiteX89" fmla="*/ 716465 w 1605470"/>
              <a:gd name="connsiteY89" fmla="*/ 3777135 h 6858000"/>
              <a:gd name="connsiteX90" fmla="*/ 718198 w 1605470"/>
              <a:gd name="connsiteY90" fmla="*/ 3771656 h 6858000"/>
              <a:gd name="connsiteX91" fmla="*/ 721941 w 1605470"/>
              <a:gd name="connsiteY91" fmla="*/ 3769007 h 6858000"/>
              <a:gd name="connsiteX92" fmla="*/ 721407 w 1605470"/>
              <a:gd name="connsiteY92" fmla="*/ 3767709 h 6858000"/>
              <a:gd name="connsiteX93" fmla="*/ 730103 w 1605470"/>
              <a:gd name="connsiteY93" fmla="*/ 3738082 h 6858000"/>
              <a:gd name="connsiteX94" fmla="*/ 737449 w 1605470"/>
              <a:gd name="connsiteY94" fmla="*/ 3673397 h 6858000"/>
              <a:gd name="connsiteX95" fmla="*/ 736745 w 1605470"/>
              <a:gd name="connsiteY95" fmla="*/ 3637109 h 6858000"/>
              <a:gd name="connsiteX96" fmla="*/ 740188 w 1605470"/>
              <a:gd name="connsiteY96" fmla="*/ 3536883 h 6858000"/>
              <a:gd name="connsiteX97" fmla="*/ 747726 w 1605470"/>
              <a:gd name="connsiteY97" fmla="*/ 3435652 h 6858000"/>
              <a:gd name="connsiteX98" fmla="*/ 774383 w 1605470"/>
              <a:gd name="connsiteY98" fmla="*/ 3381564 h 6858000"/>
              <a:gd name="connsiteX99" fmla="*/ 774870 w 1605470"/>
              <a:gd name="connsiteY99" fmla="*/ 3375761 h 6858000"/>
              <a:gd name="connsiteX100" fmla="*/ 770510 w 1605470"/>
              <a:gd name="connsiteY100" fmla="*/ 3361844 h 6858000"/>
              <a:gd name="connsiteX101" fmla="*/ 767933 w 1605470"/>
              <a:gd name="connsiteY101" fmla="*/ 3356929 h 6858000"/>
              <a:gd name="connsiteX102" fmla="*/ 766158 w 1605470"/>
              <a:gd name="connsiteY102" fmla="*/ 3349058 h 6858000"/>
              <a:gd name="connsiteX103" fmla="*/ 766414 w 1605470"/>
              <a:gd name="connsiteY103" fmla="*/ 3348763 h 6858000"/>
              <a:gd name="connsiteX104" fmla="*/ 764166 w 1605470"/>
              <a:gd name="connsiteY104" fmla="*/ 3341588 h 6858000"/>
              <a:gd name="connsiteX105" fmla="*/ 749397 w 1605470"/>
              <a:gd name="connsiteY105" fmla="*/ 3307769 h 6858000"/>
              <a:gd name="connsiteX106" fmla="*/ 766960 w 1605470"/>
              <a:gd name="connsiteY106" fmla="*/ 3250522 h 6858000"/>
              <a:gd name="connsiteX107" fmla="*/ 767385 w 1605470"/>
              <a:gd name="connsiteY107" fmla="*/ 3229163 h 6858000"/>
              <a:gd name="connsiteX108" fmla="*/ 769208 w 1605470"/>
              <a:gd name="connsiteY108" fmla="*/ 3217217 h 6858000"/>
              <a:gd name="connsiteX109" fmla="*/ 770350 w 1605470"/>
              <a:gd name="connsiteY109" fmla="*/ 3216125 h 6858000"/>
              <a:gd name="connsiteX110" fmla="*/ 756043 w 1605470"/>
              <a:gd name="connsiteY110" fmla="*/ 3183755 h 6858000"/>
              <a:gd name="connsiteX111" fmla="*/ 756544 w 1605470"/>
              <a:gd name="connsiteY111" fmla="*/ 3178642 h 6858000"/>
              <a:gd name="connsiteX112" fmla="*/ 744144 w 1605470"/>
              <a:gd name="connsiteY112" fmla="*/ 3158586 h 6858000"/>
              <a:gd name="connsiteX113" fmla="*/ 739378 w 1605470"/>
              <a:gd name="connsiteY113" fmla="*/ 3147669 h 6858000"/>
              <a:gd name="connsiteX114" fmla="*/ 734648 w 1605470"/>
              <a:gd name="connsiteY114" fmla="*/ 3145733 h 6858000"/>
              <a:gd name="connsiteX115" fmla="*/ 729329 w 1605470"/>
              <a:gd name="connsiteY115" fmla="*/ 3129034 h 6858000"/>
              <a:gd name="connsiteX116" fmla="*/ 729994 w 1605470"/>
              <a:gd name="connsiteY116" fmla="*/ 3126682 h 6858000"/>
              <a:gd name="connsiteX117" fmla="*/ 720862 w 1605470"/>
              <a:gd name="connsiteY117" fmla="*/ 3114519 h 6858000"/>
              <a:gd name="connsiteX118" fmla="*/ 707471 w 1605470"/>
              <a:gd name="connsiteY118" fmla="*/ 3106272 h 6858000"/>
              <a:gd name="connsiteX119" fmla="*/ 680201 w 1605470"/>
              <a:gd name="connsiteY119" fmla="*/ 2958185 h 6858000"/>
              <a:gd name="connsiteX120" fmla="*/ 622815 w 1605470"/>
              <a:gd name="connsiteY120" fmla="*/ 2762989 h 6858000"/>
              <a:gd name="connsiteX121" fmla="*/ 571733 w 1605470"/>
              <a:gd name="connsiteY121" fmla="*/ 2554718 h 6858000"/>
              <a:gd name="connsiteX122" fmla="*/ 551827 w 1605470"/>
              <a:gd name="connsiteY122" fmla="*/ 2485734 h 6858000"/>
              <a:gd name="connsiteX123" fmla="*/ 542550 w 1605470"/>
              <a:gd name="connsiteY123" fmla="*/ 2447068 h 6858000"/>
              <a:gd name="connsiteX124" fmla="*/ 529511 w 1605470"/>
              <a:gd name="connsiteY124" fmla="*/ 2425819 h 6858000"/>
              <a:gd name="connsiteX125" fmla="*/ 528878 w 1605470"/>
              <a:gd name="connsiteY125" fmla="*/ 2408971 h 6858000"/>
              <a:gd name="connsiteX126" fmla="*/ 535510 w 1605470"/>
              <a:gd name="connsiteY126" fmla="*/ 2402874 h 6858000"/>
              <a:gd name="connsiteX127" fmla="*/ 538122 w 1605470"/>
              <a:gd name="connsiteY127" fmla="*/ 2381443 h 6858000"/>
              <a:gd name="connsiteX128" fmla="*/ 514451 w 1605470"/>
              <a:gd name="connsiteY128" fmla="*/ 2261920 h 6858000"/>
              <a:gd name="connsiteX129" fmla="*/ 486968 w 1605470"/>
              <a:gd name="connsiteY129" fmla="*/ 2182937 h 6858000"/>
              <a:gd name="connsiteX130" fmla="*/ 488555 w 1605470"/>
              <a:gd name="connsiteY130" fmla="*/ 2155135 h 6858000"/>
              <a:gd name="connsiteX131" fmla="*/ 486013 w 1605470"/>
              <a:gd name="connsiteY131" fmla="*/ 2118008 h 6858000"/>
              <a:gd name="connsiteX132" fmla="*/ 487006 w 1605470"/>
              <a:gd name="connsiteY132" fmla="*/ 2050531 h 6858000"/>
              <a:gd name="connsiteX133" fmla="*/ 478812 w 1605470"/>
              <a:gd name="connsiteY133" fmla="*/ 1963269 h 6858000"/>
              <a:gd name="connsiteX134" fmla="*/ 442619 w 1605470"/>
              <a:gd name="connsiteY134" fmla="*/ 1910499 h 6858000"/>
              <a:gd name="connsiteX135" fmla="*/ 446785 w 1605470"/>
              <a:gd name="connsiteY135" fmla="*/ 1903212 h 6858000"/>
              <a:gd name="connsiteX136" fmla="*/ 436547 w 1605470"/>
              <a:gd name="connsiteY136" fmla="*/ 1861531 h 6858000"/>
              <a:gd name="connsiteX137" fmla="*/ 390346 w 1605470"/>
              <a:gd name="connsiteY137" fmla="*/ 1732919 h 6858000"/>
              <a:gd name="connsiteX138" fmla="*/ 362657 w 1605470"/>
              <a:gd name="connsiteY138" fmla="*/ 1663540 h 6858000"/>
              <a:gd name="connsiteX139" fmla="*/ 361783 w 1605470"/>
              <a:gd name="connsiteY139" fmla="*/ 1615777 h 6858000"/>
              <a:gd name="connsiteX140" fmla="*/ 342578 w 1605470"/>
              <a:gd name="connsiteY140" fmla="*/ 1563678 h 6858000"/>
              <a:gd name="connsiteX141" fmla="*/ 355658 w 1605470"/>
              <a:gd name="connsiteY141" fmla="*/ 1519474 h 6858000"/>
              <a:gd name="connsiteX142" fmla="*/ 348400 w 1605470"/>
              <a:gd name="connsiteY142" fmla="*/ 1477995 h 6858000"/>
              <a:gd name="connsiteX143" fmla="*/ 334485 w 1605470"/>
              <a:gd name="connsiteY143" fmla="*/ 1373769 h 6858000"/>
              <a:gd name="connsiteX144" fmla="*/ 342792 w 1605470"/>
              <a:gd name="connsiteY144" fmla="*/ 1307086 h 6858000"/>
              <a:gd name="connsiteX145" fmla="*/ 343980 w 1605470"/>
              <a:gd name="connsiteY145" fmla="*/ 1189033 h 6858000"/>
              <a:gd name="connsiteX146" fmla="*/ 348665 w 1605470"/>
              <a:gd name="connsiteY146" fmla="*/ 1168288 h 6858000"/>
              <a:gd name="connsiteX147" fmla="*/ 340947 w 1605470"/>
              <a:gd name="connsiteY147" fmla="*/ 1142577 h 6858000"/>
              <a:gd name="connsiteX148" fmla="*/ 330253 w 1605470"/>
              <a:gd name="connsiteY148" fmla="*/ 1088484 h 6858000"/>
              <a:gd name="connsiteX149" fmla="*/ 318989 w 1605470"/>
              <a:gd name="connsiteY149" fmla="*/ 1016103 h 6858000"/>
              <a:gd name="connsiteX150" fmla="*/ 320445 w 1605470"/>
              <a:gd name="connsiteY150" fmla="*/ 932283 h 6858000"/>
              <a:gd name="connsiteX151" fmla="*/ 322681 w 1605470"/>
              <a:gd name="connsiteY151" fmla="*/ 915925 h 6858000"/>
              <a:gd name="connsiteX152" fmla="*/ 315310 w 1605470"/>
              <a:gd name="connsiteY152" fmla="*/ 896999 h 6858000"/>
              <a:gd name="connsiteX153" fmla="*/ 284718 w 1605470"/>
              <a:gd name="connsiteY153" fmla="*/ 821517 h 6858000"/>
              <a:gd name="connsiteX154" fmla="*/ 263668 w 1605470"/>
              <a:gd name="connsiteY154" fmla="*/ 751353 h 6858000"/>
              <a:gd name="connsiteX155" fmla="*/ 263226 w 1605470"/>
              <a:gd name="connsiteY155" fmla="*/ 721230 h 6858000"/>
              <a:gd name="connsiteX156" fmla="*/ 248897 w 1605470"/>
              <a:gd name="connsiteY156" fmla="*/ 681659 h 6858000"/>
              <a:gd name="connsiteX157" fmla="*/ 234316 w 1605470"/>
              <a:gd name="connsiteY157" fmla="*/ 635218 h 6858000"/>
              <a:gd name="connsiteX158" fmla="*/ 239327 w 1605470"/>
              <a:gd name="connsiteY158" fmla="*/ 613763 h 6858000"/>
              <a:gd name="connsiteX159" fmla="*/ 225269 w 1605470"/>
              <a:gd name="connsiteY159" fmla="*/ 598582 h 6858000"/>
              <a:gd name="connsiteX160" fmla="*/ 224950 w 1605470"/>
              <a:gd name="connsiteY160" fmla="*/ 576846 h 6858000"/>
              <a:gd name="connsiteX161" fmla="*/ 204576 w 1605470"/>
              <a:gd name="connsiteY161" fmla="*/ 530055 h 6858000"/>
              <a:gd name="connsiteX162" fmla="*/ 219064 w 1605470"/>
              <a:gd name="connsiteY162" fmla="*/ 469651 h 6858000"/>
              <a:gd name="connsiteX163" fmla="*/ 195012 w 1605470"/>
              <a:gd name="connsiteY163" fmla="*/ 448559 h 6858000"/>
              <a:gd name="connsiteX164" fmla="*/ 201434 w 1605470"/>
              <a:gd name="connsiteY164" fmla="*/ 441529 h 6858000"/>
              <a:gd name="connsiteX165" fmla="*/ 200655 w 1605470"/>
              <a:gd name="connsiteY165" fmla="*/ 428927 h 6858000"/>
              <a:gd name="connsiteX166" fmla="*/ 190059 w 1605470"/>
              <a:gd name="connsiteY166" fmla="*/ 430161 h 6858000"/>
              <a:gd name="connsiteX167" fmla="*/ 167079 w 1605470"/>
              <a:gd name="connsiteY167" fmla="*/ 367211 h 6858000"/>
              <a:gd name="connsiteX168" fmla="*/ 124571 w 1605470"/>
              <a:gd name="connsiteY168" fmla="*/ 302178 h 6858000"/>
              <a:gd name="connsiteX169" fmla="*/ 103243 w 1605470"/>
              <a:gd name="connsiteY169" fmla="*/ 211375 h 6858000"/>
              <a:gd name="connsiteX170" fmla="*/ 94571 w 1605470"/>
              <a:gd name="connsiteY170" fmla="*/ 184179 h 6858000"/>
              <a:gd name="connsiteX171" fmla="*/ 13437 w 1605470"/>
              <a:gd name="connsiteY171" fmla="*/ 19287 h 6858000"/>
              <a:gd name="connsiteX172" fmla="*/ 0 w 1605470"/>
              <a:gd name="connsiteY172"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91557 w 1605470"/>
              <a:gd name="connsiteY41" fmla="*/ 5476393 h 6858000"/>
              <a:gd name="connsiteX42" fmla="*/ 622750 w 1605470"/>
              <a:gd name="connsiteY42" fmla="*/ 5396260 h 6858000"/>
              <a:gd name="connsiteX43" fmla="*/ 638731 w 1605470"/>
              <a:gd name="connsiteY43" fmla="*/ 5330009 h 6858000"/>
              <a:gd name="connsiteX44" fmla="*/ 672224 w 1605470"/>
              <a:gd name="connsiteY44" fmla="*/ 5273739 h 6858000"/>
              <a:gd name="connsiteX45" fmla="*/ 681823 w 1605470"/>
              <a:gd name="connsiteY45" fmla="*/ 5241779 h 6858000"/>
              <a:gd name="connsiteX46" fmla="*/ 693049 w 1605470"/>
              <a:gd name="connsiteY46" fmla="*/ 5225268 h 6858000"/>
              <a:gd name="connsiteX47" fmla="*/ 694069 w 1605470"/>
              <a:gd name="connsiteY47" fmla="*/ 5217684 h 6858000"/>
              <a:gd name="connsiteX48" fmla="*/ 701410 w 1605470"/>
              <a:gd name="connsiteY48" fmla="*/ 5193377 h 6858000"/>
              <a:gd name="connsiteX49" fmla="*/ 704713 w 1605470"/>
              <a:gd name="connsiteY49" fmla="*/ 5179288 h 6858000"/>
              <a:gd name="connsiteX50" fmla="*/ 705697 w 1605470"/>
              <a:gd name="connsiteY50" fmla="*/ 5173621 h 6858000"/>
              <a:gd name="connsiteX51" fmla="*/ 701331 w 1605470"/>
              <a:gd name="connsiteY51" fmla="*/ 5159961 h 6858000"/>
              <a:gd name="connsiteX52" fmla="*/ 708008 w 1605470"/>
              <a:gd name="connsiteY52" fmla="*/ 5144295 h 6858000"/>
              <a:gd name="connsiteX53" fmla="*/ 704941 w 1605470"/>
              <a:gd name="connsiteY53" fmla="*/ 5125185 h 6858000"/>
              <a:gd name="connsiteX54" fmla="*/ 711771 w 1605470"/>
              <a:gd name="connsiteY54" fmla="*/ 5121884 h 6858000"/>
              <a:gd name="connsiteX55" fmla="*/ 718807 w 1605470"/>
              <a:gd name="connsiteY55" fmla="*/ 5067850 h 6858000"/>
              <a:gd name="connsiteX56" fmla="*/ 721538 w 1605470"/>
              <a:gd name="connsiteY56" fmla="*/ 5060861 h 6858000"/>
              <a:gd name="connsiteX57" fmla="*/ 718242 w 1605470"/>
              <a:gd name="connsiteY57" fmla="*/ 5034192 h 6858000"/>
              <a:gd name="connsiteX58" fmla="*/ 719796 w 1605470"/>
              <a:gd name="connsiteY58" fmla="*/ 4993030 h 6858000"/>
              <a:gd name="connsiteX59" fmla="*/ 726705 w 1605470"/>
              <a:gd name="connsiteY59" fmla="*/ 4946844 h 6858000"/>
              <a:gd name="connsiteX60" fmla="*/ 722561 w 1605470"/>
              <a:gd name="connsiteY60" fmla="*/ 4932692 h 6858000"/>
              <a:gd name="connsiteX61" fmla="*/ 724935 w 1605470"/>
              <a:gd name="connsiteY61" fmla="*/ 4821504 h 6858000"/>
              <a:gd name="connsiteX62" fmla="*/ 732118 w 1605470"/>
              <a:gd name="connsiteY62" fmla="*/ 4801535 h 6858000"/>
              <a:gd name="connsiteX63" fmla="*/ 739787 w 1605470"/>
              <a:gd name="connsiteY63" fmla="*/ 4797794 h 6858000"/>
              <a:gd name="connsiteX64" fmla="*/ 741081 w 1605470"/>
              <a:gd name="connsiteY64" fmla="*/ 4784526 h 6858000"/>
              <a:gd name="connsiteX65" fmla="*/ 742865 w 1605470"/>
              <a:gd name="connsiteY65" fmla="*/ 4781211 h 6858000"/>
              <a:gd name="connsiteX66" fmla="*/ 751652 w 1605470"/>
              <a:gd name="connsiteY66" fmla="*/ 4761984 h 6858000"/>
              <a:gd name="connsiteX67" fmla="*/ 747700 w 1605470"/>
              <a:gd name="connsiteY67" fmla="*/ 4690749 h 6858000"/>
              <a:gd name="connsiteX68" fmla="*/ 743180 w 1605470"/>
              <a:gd name="connsiteY68" fmla="*/ 4584173 h 6858000"/>
              <a:gd name="connsiteX69" fmla="*/ 738263 w 1605470"/>
              <a:gd name="connsiteY69" fmla="*/ 4444346 h 6858000"/>
              <a:gd name="connsiteX70" fmla="*/ 734828 w 1605470"/>
              <a:gd name="connsiteY70" fmla="*/ 4375228 h 6858000"/>
              <a:gd name="connsiteX71" fmla="*/ 715481 w 1605470"/>
              <a:gd name="connsiteY71" fmla="*/ 4214165 h 6858000"/>
              <a:gd name="connsiteX72" fmla="*/ 719554 w 1605470"/>
              <a:gd name="connsiteY72" fmla="*/ 4090296 h 6858000"/>
              <a:gd name="connsiteX73" fmla="*/ 704810 w 1605470"/>
              <a:gd name="connsiteY73" fmla="*/ 4033999 h 6858000"/>
              <a:gd name="connsiteX74" fmla="*/ 705959 w 1605470"/>
              <a:gd name="connsiteY74" fmla="*/ 4031933 h 6858000"/>
              <a:gd name="connsiteX75" fmla="*/ 704535 w 1605470"/>
              <a:gd name="connsiteY75" fmla="*/ 4013953 h 6858000"/>
              <a:gd name="connsiteX76" fmla="*/ 700443 w 1605470"/>
              <a:gd name="connsiteY76" fmla="*/ 4010511 h 6858000"/>
              <a:gd name="connsiteX77" fmla="*/ 698282 w 1605470"/>
              <a:gd name="connsiteY77" fmla="*/ 3998331 h 6858000"/>
              <a:gd name="connsiteX78" fmla="*/ 690830 w 1605470"/>
              <a:gd name="connsiteY78" fmla="*/ 3974753 h 6858000"/>
              <a:gd name="connsiteX79" fmla="*/ 692428 w 1605470"/>
              <a:gd name="connsiteY79" fmla="*/ 3969950 h 6858000"/>
              <a:gd name="connsiteX80" fmla="*/ 685850 w 1605470"/>
              <a:gd name="connsiteY80" fmla="*/ 3933779 h 6858000"/>
              <a:gd name="connsiteX81" fmla="*/ 687181 w 1605470"/>
              <a:gd name="connsiteY81" fmla="*/ 3933093 h 6858000"/>
              <a:gd name="connsiteX82" fmla="*/ 691535 w 1605470"/>
              <a:gd name="connsiteY82" fmla="*/ 3922082 h 6858000"/>
              <a:gd name="connsiteX83" fmla="*/ 696613 w 1605470"/>
              <a:gd name="connsiteY83" fmla="*/ 3901461 h 6858000"/>
              <a:gd name="connsiteX84" fmla="*/ 719207 w 1605470"/>
              <a:gd name="connsiteY84" fmla="*/ 3813873 h 6858000"/>
              <a:gd name="connsiteX85" fmla="*/ 718632 w 1605470"/>
              <a:gd name="connsiteY85" fmla="*/ 3806161 h 6858000"/>
              <a:gd name="connsiteX86" fmla="*/ 718939 w 1605470"/>
              <a:gd name="connsiteY86" fmla="*/ 3805957 h 6858000"/>
              <a:gd name="connsiteX87" fmla="*/ 718966 w 1605470"/>
              <a:gd name="connsiteY87" fmla="*/ 3797724 h 6858000"/>
              <a:gd name="connsiteX88" fmla="*/ 717581 w 1605470"/>
              <a:gd name="connsiteY88" fmla="*/ 3792098 h 6858000"/>
              <a:gd name="connsiteX89" fmla="*/ 716465 w 1605470"/>
              <a:gd name="connsiteY89" fmla="*/ 3777135 h 6858000"/>
              <a:gd name="connsiteX90" fmla="*/ 718198 w 1605470"/>
              <a:gd name="connsiteY90" fmla="*/ 3771656 h 6858000"/>
              <a:gd name="connsiteX91" fmla="*/ 721941 w 1605470"/>
              <a:gd name="connsiteY91" fmla="*/ 3769007 h 6858000"/>
              <a:gd name="connsiteX92" fmla="*/ 721407 w 1605470"/>
              <a:gd name="connsiteY92" fmla="*/ 3767709 h 6858000"/>
              <a:gd name="connsiteX93" fmla="*/ 730103 w 1605470"/>
              <a:gd name="connsiteY93" fmla="*/ 3738082 h 6858000"/>
              <a:gd name="connsiteX94" fmla="*/ 737449 w 1605470"/>
              <a:gd name="connsiteY94" fmla="*/ 3673397 h 6858000"/>
              <a:gd name="connsiteX95" fmla="*/ 736745 w 1605470"/>
              <a:gd name="connsiteY95" fmla="*/ 3637109 h 6858000"/>
              <a:gd name="connsiteX96" fmla="*/ 740188 w 1605470"/>
              <a:gd name="connsiteY96" fmla="*/ 3536883 h 6858000"/>
              <a:gd name="connsiteX97" fmla="*/ 747726 w 1605470"/>
              <a:gd name="connsiteY97" fmla="*/ 3435652 h 6858000"/>
              <a:gd name="connsiteX98" fmla="*/ 774383 w 1605470"/>
              <a:gd name="connsiteY98" fmla="*/ 3381564 h 6858000"/>
              <a:gd name="connsiteX99" fmla="*/ 774870 w 1605470"/>
              <a:gd name="connsiteY99" fmla="*/ 3375761 h 6858000"/>
              <a:gd name="connsiteX100" fmla="*/ 770510 w 1605470"/>
              <a:gd name="connsiteY100" fmla="*/ 3361844 h 6858000"/>
              <a:gd name="connsiteX101" fmla="*/ 767933 w 1605470"/>
              <a:gd name="connsiteY101" fmla="*/ 3356929 h 6858000"/>
              <a:gd name="connsiteX102" fmla="*/ 766158 w 1605470"/>
              <a:gd name="connsiteY102" fmla="*/ 3349058 h 6858000"/>
              <a:gd name="connsiteX103" fmla="*/ 766414 w 1605470"/>
              <a:gd name="connsiteY103" fmla="*/ 3348763 h 6858000"/>
              <a:gd name="connsiteX104" fmla="*/ 764166 w 1605470"/>
              <a:gd name="connsiteY104" fmla="*/ 3341588 h 6858000"/>
              <a:gd name="connsiteX105" fmla="*/ 749397 w 1605470"/>
              <a:gd name="connsiteY105" fmla="*/ 3307769 h 6858000"/>
              <a:gd name="connsiteX106" fmla="*/ 766960 w 1605470"/>
              <a:gd name="connsiteY106" fmla="*/ 3250522 h 6858000"/>
              <a:gd name="connsiteX107" fmla="*/ 767385 w 1605470"/>
              <a:gd name="connsiteY107" fmla="*/ 3229163 h 6858000"/>
              <a:gd name="connsiteX108" fmla="*/ 769208 w 1605470"/>
              <a:gd name="connsiteY108" fmla="*/ 3217217 h 6858000"/>
              <a:gd name="connsiteX109" fmla="*/ 770350 w 1605470"/>
              <a:gd name="connsiteY109" fmla="*/ 3216125 h 6858000"/>
              <a:gd name="connsiteX110" fmla="*/ 756043 w 1605470"/>
              <a:gd name="connsiteY110" fmla="*/ 3183755 h 6858000"/>
              <a:gd name="connsiteX111" fmla="*/ 756544 w 1605470"/>
              <a:gd name="connsiteY111" fmla="*/ 3178642 h 6858000"/>
              <a:gd name="connsiteX112" fmla="*/ 744144 w 1605470"/>
              <a:gd name="connsiteY112" fmla="*/ 3158586 h 6858000"/>
              <a:gd name="connsiteX113" fmla="*/ 739378 w 1605470"/>
              <a:gd name="connsiteY113" fmla="*/ 3147669 h 6858000"/>
              <a:gd name="connsiteX114" fmla="*/ 734648 w 1605470"/>
              <a:gd name="connsiteY114" fmla="*/ 3145733 h 6858000"/>
              <a:gd name="connsiteX115" fmla="*/ 729329 w 1605470"/>
              <a:gd name="connsiteY115" fmla="*/ 3129034 h 6858000"/>
              <a:gd name="connsiteX116" fmla="*/ 729994 w 1605470"/>
              <a:gd name="connsiteY116" fmla="*/ 3126682 h 6858000"/>
              <a:gd name="connsiteX117" fmla="*/ 720862 w 1605470"/>
              <a:gd name="connsiteY117" fmla="*/ 3114519 h 6858000"/>
              <a:gd name="connsiteX118" fmla="*/ 707471 w 1605470"/>
              <a:gd name="connsiteY118" fmla="*/ 3106272 h 6858000"/>
              <a:gd name="connsiteX119" fmla="*/ 680201 w 1605470"/>
              <a:gd name="connsiteY119" fmla="*/ 2958185 h 6858000"/>
              <a:gd name="connsiteX120" fmla="*/ 622815 w 1605470"/>
              <a:gd name="connsiteY120" fmla="*/ 2762989 h 6858000"/>
              <a:gd name="connsiteX121" fmla="*/ 571733 w 1605470"/>
              <a:gd name="connsiteY121" fmla="*/ 2554718 h 6858000"/>
              <a:gd name="connsiteX122" fmla="*/ 551827 w 1605470"/>
              <a:gd name="connsiteY122" fmla="*/ 2485734 h 6858000"/>
              <a:gd name="connsiteX123" fmla="*/ 542550 w 1605470"/>
              <a:gd name="connsiteY123" fmla="*/ 2447068 h 6858000"/>
              <a:gd name="connsiteX124" fmla="*/ 529511 w 1605470"/>
              <a:gd name="connsiteY124" fmla="*/ 2425819 h 6858000"/>
              <a:gd name="connsiteX125" fmla="*/ 528878 w 1605470"/>
              <a:gd name="connsiteY125" fmla="*/ 2408971 h 6858000"/>
              <a:gd name="connsiteX126" fmla="*/ 535510 w 1605470"/>
              <a:gd name="connsiteY126" fmla="*/ 2402874 h 6858000"/>
              <a:gd name="connsiteX127" fmla="*/ 538122 w 1605470"/>
              <a:gd name="connsiteY127" fmla="*/ 2381443 h 6858000"/>
              <a:gd name="connsiteX128" fmla="*/ 514451 w 1605470"/>
              <a:gd name="connsiteY128" fmla="*/ 2261920 h 6858000"/>
              <a:gd name="connsiteX129" fmla="*/ 486968 w 1605470"/>
              <a:gd name="connsiteY129" fmla="*/ 2182937 h 6858000"/>
              <a:gd name="connsiteX130" fmla="*/ 488555 w 1605470"/>
              <a:gd name="connsiteY130" fmla="*/ 2155135 h 6858000"/>
              <a:gd name="connsiteX131" fmla="*/ 486013 w 1605470"/>
              <a:gd name="connsiteY131" fmla="*/ 2118008 h 6858000"/>
              <a:gd name="connsiteX132" fmla="*/ 487006 w 1605470"/>
              <a:gd name="connsiteY132" fmla="*/ 2050531 h 6858000"/>
              <a:gd name="connsiteX133" fmla="*/ 478812 w 1605470"/>
              <a:gd name="connsiteY133" fmla="*/ 1963269 h 6858000"/>
              <a:gd name="connsiteX134" fmla="*/ 442619 w 1605470"/>
              <a:gd name="connsiteY134" fmla="*/ 1910499 h 6858000"/>
              <a:gd name="connsiteX135" fmla="*/ 446785 w 1605470"/>
              <a:gd name="connsiteY135" fmla="*/ 1903212 h 6858000"/>
              <a:gd name="connsiteX136" fmla="*/ 436547 w 1605470"/>
              <a:gd name="connsiteY136" fmla="*/ 1861531 h 6858000"/>
              <a:gd name="connsiteX137" fmla="*/ 390346 w 1605470"/>
              <a:gd name="connsiteY137" fmla="*/ 1732919 h 6858000"/>
              <a:gd name="connsiteX138" fmla="*/ 362657 w 1605470"/>
              <a:gd name="connsiteY138" fmla="*/ 1663540 h 6858000"/>
              <a:gd name="connsiteX139" fmla="*/ 361783 w 1605470"/>
              <a:gd name="connsiteY139" fmla="*/ 1615777 h 6858000"/>
              <a:gd name="connsiteX140" fmla="*/ 342578 w 1605470"/>
              <a:gd name="connsiteY140" fmla="*/ 1563678 h 6858000"/>
              <a:gd name="connsiteX141" fmla="*/ 355658 w 1605470"/>
              <a:gd name="connsiteY141" fmla="*/ 1519474 h 6858000"/>
              <a:gd name="connsiteX142" fmla="*/ 348400 w 1605470"/>
              <a:gd name="connsiteY142" fmla="*/ 1477995 h 6858000"/>
              <a:gd name="connsiteX143" fmla="*/ 334485 w 1605470"/>
              <a:gd name="connsiteY143" fmla="*/ 1373769 h 6858000"/>
              <a:gd name="connsiteX144" fmla="*/ 342792 w 1605470"/>
              <a:gd name="connsiteY144" fmla="*/ 1307086 h 6858000"/>
              <a:gd name="connsiteX145" fmla="*/ 343980 w 1605470"/>
              <a:gd name="connsiteY145" fmla="*/ 1189033 h 6858000"/>
              <a:gd name="connsiteX146" fmla="*/ 348665 w 1605470"/>
              <a:gd name="connsiteY146" fmla="*/ 1168288 h 6858000"/>
              <a:gd name="connsiteX147" fmla="*/ 340947 w 1605470"/>
              <a:gd name="connsiteY147" fmla="*/ 1142577 h 6858000"/>
              <a:gd name="connsiteX148" fmla="*/ 330253 w 1605470"/>
              <a:gd name="connsiteY148" fmla="*/ 1088484 h 6858000"/>
              <a:gd name="connsiteX149" fmla="*/ 318989 w 1605470"/>
              <a:gd name="connsiteY149" fmla="*/ 1016103 h 6858000"/>
              <a:gd name="connsiteX150" fmla="*/ 320445 w 1605470"/>
              <a:gd name="connsiteY150" fmla="*/ 932283 h 6858000"/>
              <a:gd name="connsiteX151" fmla="*/ 322681 w 1605470"/>
              <a:gd name="connsiteY151" fmla="*/ 915925 h 6858000"/>
              <a:gd name="connsiteX152" fmla="*/ 315310 w 1605470"/>
              <a:gd name="connsiteY152" fmla="*/ 896999 h 6858000"/>
              <a:gd name="connsiteX153" fmla="*/ 284718 w 1605470"/>
              <a:gd name="connsiteY153" fmla="*/ 821517 h 6858000"/>
              <a:gd name="connsiteX154" fmla="*/ 263668 w 1605470"/>
              <a:gd name="connsiteY154" fmla="*/ 751353 h 6858000"/>
              <a:gd name="connsiteX155" fmla="*/ 263226 w 1605470"/>
              <a:gd name="connsiteY155" fmla="*/ 721230 h 6858000"/>
              <a:gd name="connsiteX156" fmla="*/ 248897 w 1605470"/>
              <a:gd name="connsiteY156" fmla="*/ 681659 h 6858000"/>
              <a:gd name="connsiteX157" fmla="*/ 234316 w 1605470"/>
              <a:gd name="connsiteY157" fmla="*/ 635218 h 6858000"/>
              <a:gd name="connsiteX158" fmla="*/ 239327 w 1605470"/>
              <a:gd name="connsiteY158" fmla="*/ 613763 h 6858000"/>
              <a:gd name="connsiteX159" fmla="*/ 225269 w 1605470"/>
              <a:gd name="connsiteY159" fmla="*/ 598582 h 6858000"/>
              <a:gd name="connsiteX160" fmla="*/ 224950 w 1605470"/>
              <a:gd name="connsiteY160" fmla="*/ 576846 h 6858000"/>
              <a:gd name="connsiteX161" fmla="*/ 204576 w 1605470"/>
              <a:gd name="connsiteY161" fmla="*/ 530055 h 6858000"/>
              <a:gd name="connsiteX162" fmla="*/ 219064 w 1605470"/>
              <a:gd name="connsiteY162" fmla="*/ 469651 h 6858000"/>
              <a:gd name="connsiteX163" fmla="*/ 195012 w 1605470"/>
              <a:gd name="connsiteY163" fmla="*/ 448559 h 6858000"/>
              <a:gd name="connsiteX164" fmla="*/ 201434 w 1605470"/>
              <a:gd name="connsiteY164" fmla="*/ 441529 h 6858000"/>
              <a:gd name="connsiteX165" fmla="*/ 200655 w 1605470"/>
              <a:gd name="connsiteY165" fmla="*/ 428927 h 6858000"/>
              <a:gd name="connsiteX166" fmla="*/ 190059 w 1605470"/>
              <a:gd name="connsiteY166" fmla="*/ 430161 h 6858000"/>
              <a:gd name="connsiteX167" fmla="*/ 167079 w 1605470"/>
              <a:gd name="connsiteY167" fmla="*/ 367211 h 6858000"/>
              <a:gd name="connsiteX168" fmla="*/ 124571 w 1605470"/>
              <a:gd name="connsiteY168" fmla="*/ 302178 h 6858000"/>
              <a:gd name="connsiteX169" fmla="*/ 103243 w 1605470"/>
              <a:gd name="connsiteY169" fmla="*/ 211375 h 6858000"/>
              <a:gd name="connsiteX170" fmla="*/ 94571 w 1605470"/>
              <a:gd name="connsiteY170" fmla="*/ 184179 h 6858000"/>
              <a:gd name="connsiteX171" fmla="*/ 13437 w 1605470"/>
              <a:gd name="connsiteY171" fmla="*/ 19287 h 6858000"/>
              <a:gd name="connsiteX172" fmla="*/ 0 w 1605470"/>
              <a:gd name="connsiteY172"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91557 w 1605470"/>
              <a:gd name="connsiteY41" fmla="*/ 5476393 h 6858000"/>
              <a:gd name="connsiteX42" fmla="*/ 622750 w 1605470"/>
              <a:gd name="connsiteY42" fmla="*/ 5396260 h 6858000"/>
              <a:gd name="connsiteX43" fmla="*/ 638731 w 1605470"/>
              <a:gd name="connsiteY43" fmla="*/ 5330009 h 6858000"/>
              <a:gd name="connsiteX44" fmla="*/ 672224 w 1605470"/>
              <a:gd name="connsiteY44" fmla="*/ 5273739 h 6858000"/>
              <a:gd name="connsiteX45" fmla="*/ 681823 w 1605470"/>
              <a:gd name="connsiteY45" fmla="*/ 5241779 h 6858000"/>
              <a:gd name="connsiteX46" fmla="*/ 693049 w 1605470"/>
              <a:gd name="connsiteY46" fmla="*/ 5225268 h 6858000"/>
              <a:gd name="connsiteX47" fmla="*/ 694069 w 1605470"/>
              <a:gd name="connsiteY47" fmla="*/ 5217684 h 6858000"/>
              <a:gd name="connsiteX48" fmla="*/ 701410 w 1605470"/>
              <a:gd name="connsiteY48" fmla="*/ 5193377 h 6858000"/>
              <a:gd name="connsiteX49" fmla="*/ 704713 w 1605470"/>
              <a:gd name="connsiteY49" fmla="*/ 5179288 h 6858000"/>
              <a:gd name="connsiteX50" fmla="*/ 705697 w 1605470"/>
              <a:gd name="connsiteY50" fmla="*/ 5173621 h 6858000"/>
              <a:gd name="connsiteX51" fmla="*/ 701331 w 1605470"/>
              <a:gd name="connsiteY51" fmla="*/ 5159961 h 6858000"/>
              <a:gd name="connsiteX52" fmla="*/ 708008 w 1605470"/>
              <a:gd name="connsiteY52" fmla="*/ 5144295 h 6858000"/>
              <a:gd name="connsiteX53" fmla="*/ 704941 w 1605470"/>
              <a:gd name="connsiteY53" fmla="*/ 5125185 h 6858000"/>
              <a:gd name="connsiteX54" fmla="*/ 711771 w 1605470"/>
              <a:gd name="connsiteY54" fmla="*/ 5121884 h 6858000"/>
              <a:gd name="connsiteX55" fmla="*/ 718807 w 1605470"/>
              <a:gd name="connsiteY55" fmla="*/ 5067850 h 6858000"/>
              <a:gd name="connsiteX56" fmla="*/ 721538 w 1605470"/>
              <a:gd name="connsiteY56" fmla="*/ 5060861 h 6858000"/>
              <a:gd name="connsiteX57" fmla="*/ 718242 w 1605470"/>
              <a:gd name="connsiteY57" fmla="*/ 5034192 h 6858000"/>
              <a:gd name="connsiteX58" fmla="*/ 719796 w 1605470"/>
              <a:gd name="connsiteY58" fmla="*/ 4993030 h 6858000"/>
              <a:gd name="connsiteX59" fmla="*/ 726705 w 1605470"/>
              <a:gd name="connsiteY59" fmla="*/ 4946844 h 6858000"/>
              <a:gd name="connsiteX60" fmla="*/ 722561 w 1605470"/>
              <a:gd name="connsiteY60" fmla="*/ 4932692 h 6858000"/>
              <a:gd name="connsiteX61" fmla="*/ 724935 w 1605470"/>
              <a:gd name="connsiteY61" fmla="*/ 4821504 h 6858000"/>
              <a:gd name="connsiteX62" fmla="*/ 732118 w 1605470"/>
              <a:gd name="connsiteY62" fmla="*/ 4801535 h 6858000"/>
              <a:gd name="connsiteX63" fmla="*/ 739787 w 1605470"/>
              <a:gd name="connsiteY63" fmla="*/ 4797794 h 6858000"/>
              <a:gd name="connsiteX64" fmla="*/ 741081 w 1605470"/>
              <a:gd name="connsiteY64" fmla="*/ 4784526 h 6858000"/>
              <a:gd name="connsiteX65" fmla="*/ 742865 w 1605470"/>
              <a:gd name="connsiteY65" fmla="*/ 4781211 h 6858000"/>
              <a:gd name="connsiteX66" fmla="*/ 751652 w 1605470"/>
              <a:gd name="connsiteY66" fmla="*/ 4761984 h 6858000"/>
              <a:gd name="connsiteX67" fmla="*/ 747700 w 1605470"/>
              <a:gd name="connsiteY67" fmla="*/ 4690749 h 6858000"/>
              <a:gd name="connsiteX68" fmla="*/ 743180 w 1605470"/>
              <a:gd name="connsiteY68" fmla="*/ 4584173 h 6858000"/>
              <a:gd name="connsiteX69" fmla="*/ 738263 w 1605470"/>
              <a:gd name="connsiteY69" fmla="*/ 4444346 h 6858000"/>
              <a:gd name="connsiteX70" fmla="*/ 734828 w 1605470"/>
              <a:gd name="connsiteY70" fmla="*/ 4375228 h 6858000"/>
              <a:gd name="connsiteX71" fmla="*/ 715481 w 1605470"/>
              <a:gd name="connsiteY71" fmla="*/ 4214165 h 6858000"/>
              <a:gd name="connsiteX72" fmla="*/ 719554 w 1605470"/>
              <a:gd name="connsiteY72" fmla="*/ 4090296 h 6858000"/>
              <a:gd name="connsiteX73" fmla="*/ 704810 w 1605470"/>
              <a:gd name="connsiteY73" fmla="*/ 4033999 h 6858000"/>
              <a:gd name="connsiteX74" fmla="*/ 705959 w 1605470"/>
              <a:gd name="connsiteY74" fmla="*/ 4031933 h 6858000"/>
              <a:gd name="connsiteX75" fmla="*/ 704535 w 1605470"/>
              <a:gd name="connsiteY75" fmla="*/ 4013953 h 6858000"/>
              <a:gd name="connsiteX76" fmla="*/ 700443 w 1605470"/>
              <a:gd name="connsiteY76" fmla="*/ 4010511 h 6858000"/>
              <a:gd name="connsiteX77" fmla="*/ 698282 w 1605470"/>
              <a:gd name="connsiteY77" fmla="*/ 3998331 h 6858000"/>
              <a:gd name="connsiteX78" fmla="*/ 690830 w 1605470"/>
              <a:gd name="connsiteY78" fmla="*/ 3974753 h 6858000"/>
              <a:gd name="connsiteX79" fmla="*/ 692428 w 1605470"/>
              <a:gd name="connsiteY79" fmla="*/ 3969950 h 6858000"/>
              <a:gd name="connsiteX80" fmla="*/ 685850 w 1605470"/>
              <a:gd name="connsiteY80" fmla="*/ 3933779 h 6858000"/>
              <a:gd name="connsiteX81" fmla="*/ 687181 w 1605470"/>
              <a:gd name="connsiteY81" fmla="*/ 3933093 h 6858000"/>
              <a:gd name="connsiteX82" fmla="*/ 691535 w 1605470"/>
              <a:gd name="connsiteY82" fmla="*/ 3922082 h 6858000"/>
              <a:gd name="connsiteX83" fmla="*/ 696613 w 1605470"/>
              <a:gd name="connsiteY83" fmla="*/ 3901461 h 6858000"/>
              <a:gd name="connsiteX84" fmla="*/ 719207 w 1605470"/>
              <a:gd name="connsiteY84" fmla="*/ 3813873 h 6858000"/>
              <a:gd name="connsiteX85" fmla="*/ 718632 w 1605470"/>
              <a:gd name="connsiteY85" fmla="*/ 3806161 h 6858000"/>
              <a:gd name="connsiteX86" fmla="*/ 718939 w 1605470"/>
              <a:gd name="connsiteY86" fmla="*/ 3805957 h 6858000"/>
              <a:gd name="connsiteX87" fmla="*/ 718966 w 1605470"/>
              <a:gd name="connsiteY87" fmla="*/ 3797724 h 6858000"/>
              <a:gd name="connsiteX88" fmla="*/ 717581 w 1605470"/>
              <a:gd name="connsiteY88" fmla="*/ 3792098 h 6858000"/>
              <a:gd name="connsiteX89" fmla="*/ 716465 w 1605470"/>
              <a:gd name="connsiteY89" fmla="*/ 3777135 h 6858000"/>
              <a:gd name="connsiteX90" fmla="*/ 718198 w 1605470"/>
              <a:gd name="connsiteY90" fmla="*/ 3771656 h 6858000"/>
              <a:gd name="connsiteX91" fmla="*/ 721941 w 1605470"/>
              <a:gd name="connsiteY91" fmla="*/ 3769007 h 6858000"/>
              <a:gd name="connsiteX92" fmla="*/ 721407 w 1605470"/>
              <a:gd name="connsiteY92" fmla="*/ 3767709 h 6858000"/>
              <a:gd name="connsiteX93" fmla="*/ 730103 w 1605470"/>
              <a:gd name="connsiteY93" fmla="*/ 3738082 h 6858000"/>
              <a:gd name="connsiteX94" fmla="*/ 737449 w 1605470"/>
              <a:gd name="connsiteY94" fmla="*/ 3673397 h 6858000"/>
              <a:gd name="connsiteX95" fmla="*/ 736745 w 1605470"/>
              <a:gd name="connsiteY95" fmla="*/ 3637109 h 6858000"/>
              <a:gd name="connsiteX96" fmla="*/ 740188 w 1605470"/>
              <a:gd name="connsiteY96" fmla="*/ 3536883 h 6858000"/>
              <a:gd name="connsiteX97" fmla="*/ 747726 w 1605470"/>
              <a:gd name="connsiteY97" fmla="*/ 3435652 h 6858000"/>
              <a:gd name="connsiteX98" fmla="*/ 774383 w 1605470"/>
              <a:gd name="connsiteY98" fmla="*/ 3381564 h 6858000"/>
              <a:gd name="connsiteX99" fmla="*/ 774870 w 1605470"/>
              <a:gd name="connsiteY99" fmla="*/ 3375761 h 6858000"/>
              <a:gd name="connsiteX100" fmla="*/ 770510 w 1605470"/>
              <a:gd name="connsiteY100" fmla="*/ 3361844 h 6858000"/>
              <a:gd name="connsiteX101" fmla="*/ 767933 w 1605470"/>
              <a:gd name="connsiteY101" fmla="*/ 3356929 h 6858000"/>
              <a:gd name="connsiteX102" fmla="*/ 766158 w 1605470"/>
              <a:gd name="connsiteY102" fmla="*/ 3349058 h 6858000"/>
              <a:gd name="connsiteX103" fmla="*/ 766414 w 1605470"/>
              <a:gd name="connsiteY103" fmla="*/ 3348763 h 6858000"/>
              <a:gd name="connsiteX104" fmla="*/ 764166 w 1605470"/>
              <a:gd name="connsiteY104" fmla="*/ 3341588 h 6858000"/>
              <a:gd name="connsiteX105" fmla="*/ 749397 w 1605470"/>
              <a:gd name="connsiteY105" fmla="*/ 3307769 h 6858000"/>
              <a:gd name="connsiteX106" fmla="*/ 766960 w 1605470"/>
              <a:gd name="connsiteY106" fmla="*/ 3250522 h 6858000"/>
              <a:gd name="connsiteX107" fmla="*/ 767385 w 1605470"/>
              <a:gd name="connsiteY107" fmla="*/ 3229163 h 6858000"/>
              <a:gd name="connsiteX108" fmla="*/ 769208 w 1605470"/>
              <a:gd name="connsiteY108" fmla="*/ 3217217 h 6858000"/>
              <a:gd name="connsiteX109" fmla="*/ 770350 w 1605470"/>
              <a:gd name="connsiteY109" fmla="*/ 3216125 h 6858000"/>
              <a:gd name="connsiteX110" fmla="*/ 756043 w 1605470"/>
              <a:gd name="connsiteY110" fmla="*/ 3183755 h 6858000"/>
              <a:gd name="connsiteX111" fmla="*/ 756544 w 1605470"/>
              <a:gd name="connsiteY111" fmla="*/ 3178642 h 6858000"/>
              <a:gd name="connsiteX112" fmla="*/ 744144 w 1605470"/>
              <a:gd name="connsiteY112" fmla="*/ 3158586 h 6858000"/>
              <a:gd name="connsiteX113" fmla="*/ 739378 w 1605470"/>
              <a:gd name="connsiteY113" fmla="*/ 3147669 h 6858000"/>
              <a:gd name="connsiteX114" fmla="*/ 734648 w 1605470"/>
              <a:gd name="connsiteY114" fmla="*/ 3145733 h 6858000"/>
              <a:gd name="connsiteX115" fmla="*/ 729329 w 1605470"/>
              <a:gd name="connsiteY115" fmla="*/ 3129034 h 6858000"/>
              <a:gd name="connsiteX116" fmla="*/ 729994 w 1605470"/>
              <a:gd name="connsiteY116" fmla="*/ 3126682 h 6858000"/>
              <a:gd name="connsiteX117" fmla="*/ 720862 w 1605470"/>
              <a:gd name="connsiteY117" fmla="*/ 3114519 h 6858000"/>
              <a:gd name="connsiteX118" fmla="*/ 707471 w 1605470"/>
              <a:gd name="connsiteY118" fmla="*/ 3106272 h 6858000"/>
              <a:gd name="connsiteX119" fmla="*/ 680201 w 1605470"/>
              <a:gd name="connsiteY119" fmla="*/ 2958185 h 6858000"/>
              <a:gd name="connsiteX120" fmla="*/ 622815 w 1605470"/>
              <a:gd name="connsiteY120" fmla="*/ 2762989 h 6858000"/>
              <a:gd name="connsiteX121" fmla="*/ 571733 w 1605470"/>
              <a:gd name="connsiteY121" fmla="*/ 2554718 h 6858000"/>
              <a:gd name="connsiteX122" fmla="*/ 551827 w 1605470"/>
              <a:gd name="connsiteY122" fmla="*/ 2485734 h 6858000"/>
              <a:gd name="connsiteX123" fmla="*/ 542550 w 1605470"/>
              <a:gd name="connsiteY123" fmla="*/ 2447068 h 6858000"/>
              <a:gd name="connsiteX124" fmla="*/ 529511 w 1605470"/>
              <a:gd name="connsiteY124" fmla="*/ 2425819 h 6858000"/>
              <a:gd name="connsiteX125" fmla="*/ 528878 w 1605470"/>
              <a:gd name="connsiteY125" fmla="*/ 2408971 h 6858000"/>
              <a:gd name="connsiteX126" fmla="*/ 535510 w 1605470"/>
              <a:gd name="connsiteY126" fmla="*/ 2402874 h 6858000"/>
              <a:gd name="connsiteX127" fmla="*/ 538122 w 1605470"/>
              <a:gd name="connsiteY127" fmla="*/ 2381443 h 6858000"/>
              <a:gd name="connsiteX128" fmla="*/ 514451 w 1605470"/>
              <a:gd name="connsiteY128" fmla="*/ 2261920 h 6858000"/>
              <a:gd name="connsiteX129" fmla="*/ 486968 w 1605470"/>
              <a:gd name="connsiteY129" fmla="*/ 2182937 h 6858000"/>
              <a:gd name="connsiteX130" fmla="*/ 488555 w 1605470"/>
              <a:gd name="connsiteY130" fmla="*/ 2155135 h 6858000"/>
              <a:gd name="connsiteX131" fmla="*/ 486013 w 1605470"/>
              <a:gd name="connsiteY131" fmla="*/ 2118008 h 6858000"/>
              <a:gd name="connsiteX132" fmla="*/ 487006 w 1605470"/>
              <a:gd name="connsiteY132" fmla="*/ 2050531 h 6858000"/>
              <a:gd name="connsiteX133" fmla="*/ 478812 w 1605470"/>
              <a:gd name="connsiteY133" fmla="*/ 1963269 h 6858000"/>
              <a:gd name="connsiteX134" fmla="*/ 442619 w 1605470"/>
              <a:gd name="connsiteY134" fmla="*/ 1910499 h 6858000"/>
              <a:gd name="connsiteX135" fmla="*/ 436547 w 1605470"/>
              <a:gd name="connsiteY135" fmla="*/ 1861531 h 6858000"/>
              <a:gd name="connsiteX136" fmla="*/ 390346 w 1605470"/>
              <a:gd name="connsiteY136" fmla="*/ 1732919 h 6858000"/>
              <a:gd name="connsiteX137" fmla="*/ 362657 w 1605470"/>
              <a:gd name="connsiteY137" fmla="*/ 1663540 h 6858000"/>
              <a:gd name="connsiteX138" fmla="*/ 361783 w 1605470"/>
              <a:gd name="connsiteY138" fmla="*/ 1615777 h 6858000"/>
              <a:gd name="connsiteX139" fmla="*/ 342578 w 1605470"/>
              <a:gd name="connsiteY139" fmla="*/ 1563678 h 6858000"/>
              <a:gd name="connsiteX140" fmla="*/ 355658 w 1605470"/>
              <a:gd name="connsiteY140" fmla="*/ 1519474 h 6858000"/>
              <a:gd name="connsiteX141" fmla="*/ 348400 w 1605470"/>
              <a:gd name="connsiteY141" fmla="*/ 1477995 h 6858000"/>
              <a:gd name="connsiteX142" fmla="*/ 334485 w 1605470"/>
              <a:gd name="connsiteY142" fmla="*/ 1373769 h 6858000"/>
              <a:gd name="connsiteX143" fmla="*/ 342792 w 1605470"/>
              <a:gd name="connsiteY143" fmla="*/ 1307086 h 6858000"/>
              <a:gd name="connsiteX144" fmla="*/ 343980 w 1605470"/>
              <a:gd name="connsiteY144" fmla="*/ 1189033 h 6858000"/>
              <a:gd name="connsiteX145" fmla="*/ 348665 w 1605470"/>
              <a:gd name="connsiteY145" fmla="*/ 1168288 h 6858000"/>
              <a:gd name="connsiteX146" fmla="*/ 340947 w 1605470"/>
              <a:gd name="connsiteY146" fmla="*/ 1142577 h 6858000"/>
              <a:gd name="connsiteX147" fmla="*/ 330253 w 1605470"/>
              <a:gd name="connsiteY147" fmla="*/ 1088484 h 6858000"/>
              <a:gd name="connsiteX148" fmla="*/ 318989 w 1605470"/>
              <a:gd name="connsiteY148" fmla="*/ 1016103 h 6858000"/>
              <a:gd name="connsiteX149" fmla="*/ 320445 w 1605470"/>
              <a:gd name="connsiteY149" fmla="*/ 932283 h 6858000"/>
              <a:gd name="connsiteX150" fmla="*/ 322681 w 1605470"/>
              <a:gd name="connsiteY150" fmla="*/ 915925 h 6858000"/>
              <a:gd name="connsiteX151" fmla="*/ 315310 w 1605470"/>
              <a:gd name="connsiteY151" fmla="*/ 896999 h 6858000"/>
              <a:gd name="connsiteX152" fmla="*/ 284718 w 1605470"/>
              <a:gd name="connsiteY152" fmla="*/ 821517 h 6858000"/>
              <a:gd name="connsiteX153" fmla="*/ 263668 w 1605470"/>
              <a:gd name="connsiteY153" fmla="*/ 751353 h 6858000"/>
              <a:gd name="connsiteX154" fmla="*/ 263226 w 1605470"/>
              <a:gd name="connsiteY154" fmla="*/ 721230 h 6858000"/>
              <a:gd name="connsiteX155" fmla="*/ 248897 w 1605470"/>
              <a:gd name="connsiteY155" fmla="*/ 681659 h 6858000"/>
              <a:gd name="connsiteX156" fmla="*/ 234316 w 1605470"/>
              <a:gd name="connsiteY156" fmla="*/ 635218 h 6858000"/>
              <a:gd name="connsiteX157" fmla="*/ 239327 w 1605470"/>
              <a:gd name="connsiteY157" fmla="*/ 613763 h 6858000"/>
              <a:gd name="connsiteX158" fmla="*/ 225269 w 1605470"/>
              <a:gd name="connsiteY158" fmla="*/ 598582 h 6858000"/>
              <a:gd name="connsiteX159" fmla="*/ 224950 w 1605470"/>
              <a:gd name="connsiteY159" fmla="*/ 576846 h 6858000"/>
              <a:gd name="connsiteX160" fmla="*/ 204576 w 1605470"/>
              <a:gd name="connsiteY160" fmla="*/ 530055 h 6858000"/>
              <a:gd name="connsiteX161" fmla="*/ 219064 w 1605470"/>
              <a:gd name="connsiteY161" fmla="*/ 469651 h 6858000"/>
              <a:gd name="connsiteX162" fmla="*/ 195012 w 1605470"/>
              <a:gd name="connsiteY162" fmla="*/ 448559 h 6858000"/>
              <a:gd name="connsiteX163" fmla="*/ 201434 w 1605470"/>
              <a:gd name="connsiteY163" fmla="*/ 441529 h 6858000"/>
              <a:gd name="connsiteX164" fmla="*/ 200655 w 1605470"/>
              <a:gd name="connsiteY164" fmla="*/ 428927 h 6858000"/>
              <a:gd name="connsiteX165" fmla="*/ 190059 w 1605470"/>
              <a:gd name="connsiteY165" fmla="*/ 430161 h 6858000"/>
              <a:gd name="connsiteX166" fmla="*/ 167079 w 1605470"/>
              <a:gd name="connsiteY166" fmla="*/ 367211 h 6858000"/>
              <a:gd name="connsiteX167" fmla="*/ 124571 w 1605470"/>
              <a:gd name="connsiteY167" fmla="*/ 302178 h 6858000"/>
              <a:gd name="connsiteX168" fmla="*/ 103243 w 1605470"/>
              <a:gd name="connsiteY168" fmla="*/ 211375 h 6858000"/>
              <a:gd name="connsiteX169" fmla="*/ 94571 w 1605470"/>
              <a:gd name="connsiteY169" fmla="*/ 184179 h 6858000"/>
              <a:gd name="connsiteX170" fmla="*/ 13437 w 1605470"/>
              <a:gd name="connsiteY170" fmla="*/ 19287 h 6858000"/>
              <a:gd name="connsiteX171" fmla="*/ 0 w 1605470"/>
              <a:gd name="connsiteY17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91557 w 1605470"/>
              <a:gd name="connsiteY41" fmla="*/ 5476393 h 6858000"/>
              <a:gd name="connsiteX42" fmla="*/ 622750 w 1605470"/>
              <a:gd name="connsiteY42" fmla="*/ 5396260 h 6858000"/>
              <a:gd name="connsiteX43" fmla="*/ 638731 w 1605470"/>
              <a:gd name="connsiteY43" fmla="*/ 5330009 h 6858000"/>
              <a:gd name="connsiteX44" fmla="*/ 672224 w 1605470"/>
              <a:gd name="connsiteY44" fmla="*/ 5273739 h 6858000"/>
              <a:gd name="connsiteX45" fmla="*/ 681823 w 1605470"/>
              <a:gd name="connsiteY45" fmla="*/ 5241779 h 6858000"/>
              <a:gd name="connsiteX46" fmla="*/ 693049 w 1605470"/>
              <a:gd name="connsiteY46" fmla="*/ 5225268 h 6858000"/>
              <a:gd name="connsiteX47" fmla="*/ 694069 w 1605470"/>
              <a:gd name="connsiteY47" fmla="*/ 5217684 h 6858000"/>
              <a:gd name="connsiteX48" fmla="*/ 701410 w 1605470"/>
              <a:gd name="connsiteY48" fmla="*/ 5193377 h 6858000"/>
              <a:gd name="connsiteX49" fmla="*/ 704713 w 1605470"/>
              <a:gd name="connsiteY49" fmla="*/ 5179288 h 6858000"/>
              <a:gd name="connsiteX50" fmla="*/ 705697 w 1605470"/>
              <a:gd name="connsiteY50" fmla="*/ 5173621 h 6858000"/>
              <a:gd name="connsiteX51" fmla="*/ 701331 w 1605470"/>
              <a:gd name="connsiteY51" fmla="*/ 5159961 h 6858000"/>
              <a:gd name="connsiteX52" fmla="*/ 708008 w 1605470"/>
              <a:gd name="connsiteY52" fmla="*/ 5144295 h 6858000"/>
              <a:gd name="connsiteX53" fmla="*/ 704941 w 1605470"/>
              <a:gd name="connsiteY53" fmla="*/ 5125185 h 6858000"/>
              <a:gd name="connsiteX54" fmla="*/ 711771 w 1605470"/>
              <a:gd name="connsiteY54" fmla="*/ 5121884 h 6858000"/>
              <a:gd name="connsiteX55" fmla="*/ 718807 w 1605470"/>
              <a:gd name="connsiteY55" fmla="*/ 5067850 h 6858000"/>
              <a:gd name="connsiteX56" fmla="*/ 721538 w 1605470"/>
              <a:gd name="connsiteY56" fmla="*/ 5060861 h 6858000"/>
              <a:gd name="connsiteX57" fmla="*/ 718242 w 1605470"/>
              <a:gd name="connsiteY57" fmla="*/ 5034192 h 6858000"/>
              <a:gd name="connsiteX58" fmla="*/ 719796 w 1605470"/>
              <a:gd name="connsiteY58" fmla="*/ 4993030 h 6858000"/>
              <a:gd name="connsiteX59" fmla="*/ 726705 w 1605470"/>
              <a:gd name="connsiteY59" fmla="*/ 4946844 h 6858000"/>
              <a:gd name="connsiteX60" fmla="*/ 722561 w 1605470"/>
              <a:gd name="connsiteY60" fmla="*/ 4932692 h 6858000"/>
              <a:gd name="connsiteX61" fmla="*/ 724935 w 1605470"/>
              <a:gd name="connsiteY61" fmla="*/ 4821504 h 6858000"/>
              <a:gd name="connsiteX62" fmla="*/ 732118 w 1605470"/>
              <a:gd name="connsiteY62" fmla="*/ 4801535 h 6858000"/>
              <a:gd name="connsiteX63" fmla="*/ 739787 w 1605470"/>
              <a:gd name="connsiteY63" fmla="*/ 4797794 h 6858000"/>
              <a:gd name="connsiteX64" fmla="*/ 741081 w 1605470"/>
              <a:gd name="connsiteY64" fmla="*/ 4784526 h 6858000"/>
              <a:gd name="connsiteX65" fmla="*/ 742865 w 1605470"/>
              <a:gd name="connsiteY65" fmla="*/ 4781211 h 6858000"/>
              <a:gd name="connsiteX66" fmla="*/ 751652 w 1605470"/>
              <a:gd name="connsiteY66" fmla="*/ 4761984 h 6858000"/>
              <a:gd name="connsiteX67" fmla="*/ 747700 w 1605470"/>
              <a:gd name="connsiteY67" fmla="*/ 4690749 h 6858000"/>
              <a:gd name="connsiteX68" fmla="*/ 743180 w 1605470"/>
              <a:gd name="connsiteY68" fmla="*/ 4584173 h 6858000"/>
              <a:gd name="connsiteX69" fmla="*/ 738263 w 1605470"/>
              <a:gd name="connsiteY69" fmla="*/ 4444346 h 6858000"/>
              <a:gd name="connsiteX70" fmla="*/ 734828 w 1605470"/>
              <a:gd name="connsiteY70" fmla="*/ 4375228 h 6858000"/>
              <a:gd name="connsiteX71" fmla="*/ 715481 w 1605470"/>
              <a:gd name="connsiteY71" fmla="*/ 4214165 h 6858000"/>
              <a:gd name="connsiteX72" fmla="*/ 719554 w 1605470"/>
              <a:gd name="connsiteY72" fmla="*/ 4090296 h 6858000"/>
              <a:gd name="connsiteX73" fmla="*/ 704810 w 1605470"/>
              <a:gd name="connsiteY73" fmla="*/ 4033999 h 6858000"/>
              <a:gd name="connsiteX74" fmla="*/ 705959 w 1605470"/>
              <a:gd name="connsiteY74" fmla="*/ 4031933 h 6858000"/>
              <a:gd name="connsiteX75" fmla="*/ 704535 w 1605470"/>
              <a:gd name="connsiteY75" fmla="*/ 4013953 h 6858000"/>
              <a:gd name="connsiteX76" fmla="*/ 700443 w 1605470"/>
              <a:gd name="connsiteY76" fmla="*/ 4010511 h 6858000"/>
              <a:gd name="connsiteX77" fmla="*/ 698282 w 1605470"/>
              <a:gd name="connsiteY77" fmla="*/ 3998331 h 6858000"/>
              <a:gd name="connsiteX78" fmla="*/ 690830 w 1605470"/>
              <a:gd name="connsiteY78" fmla="*/ 3974753 h 6858000"/>
              <a:gd name="connsiteX79" fmla="*/ 692428 w 1605470"/>
              <a:gd name="connsiteY79" fmla="*/ 3969950 h 6858000"/>
              <a:gd name="connsiteX80" fmla="*/ 685850 w 1605470"/>
              <a:gd name="connsiteY80" fmla="*/ 3933779 h 6858000"/>
              <a:gd name="connsiteX81" fmla="*/ 687181 w 1605470"/>
              <a:gd name="connsiteY81" fmla="*/ 3933093 h 6858000"/>
              <a:gd name="connsiteX82" fmla="*/ 691535 w 1605470"/>
              <a:gd name="connsiteY82" fmla="*/ 3922082 h 6858000"/>
              <a:gd name="connsiteX83" fmla="*/ 696613 w 1605470"/>
              <a:gd name="connsiteY83" fmla="*/ 3901461 h 6858000"/>
              <a:gd name="connsiteX84" fmla="*/ 719207 w 1605470"/>
              <a:gd name="connsiteY84" fmla="*/ 3813873 h 6858000"/>
              <a:gd name="connsiteX85" fmla="*/ 718632 w 1605470"/>
              <a:gd name="connsiteY85" fmla="*/ 3806161 h 6858000"/>
              <a:gd name="connsiteX86" fmla="*/ 718939 w 1605470"/>
              <a:gd name="connsiteY86" fmla="*/ 3805957 h 6858000"/>
              <a:gd name="connsiteX87" fmla="*/ 718966 w 1605470"/>
              <a:gd name="connsiteY87" fmla="*/ 3797724 h 6858000"/>
              <a:gd name="connsiteX88" fmla="*/ 717581 w 1605470"/>
              <a:gd name="connsiteY88" fmla="*/ 3792098 h 6858000"/>
              <a:gd name="connsiteX89" fmla="*/ 716465 w 1605470"/>
              <a:gd name="connsiteY89" fmla="*/ 3777135 h 6858000"/>
              <a:gd name="connsiteX90" fmla="*/ 718198 w 1605470"/>
              <a:gd name="connsiteY90" fmla="*/ 3771656 h 6858000"/>
              <a:gd name="connsiteX91" fmla="*/ 721941 w 1605470"/>
              <a:gd name="connsiteY91" fmla="*/ 3769007 h 6858000"/>
              <a:gd name="connsiteX92" fmla="*/ 721407 w 1605470"/>
              <a:gd name="connsiteY92" fmla="*/ 3767709 h 6858000"/>
              <a:gd name="connsiteX93" fmla="*/ 730103 w 1605470"/>
              <a:gd name="connsiteY93" fmla="*/ 3738082 h 6858000"/>
              <a:gd name="connsiteX94" fmla="*/ 737449 w 1605470"/>
              <a:gd name="connsiteY94" fmla="*/ 3673397 h 6858000"/>
              <a:gd name="connsiteX95" fmla="*/ 736745 w 1605470"/>
              <a:gd name="connsiteY95" fmla="*/ 3637109 h 6858000"/>
              <a:gd name="connsiteX96" fmla="*/ 740188 w 1605470"/>
              <a:gd name="connsiteY96" fmla="*/ 3536883 h 6858000"/>
              <a:gd name="connsiteX97" fmla="*/ 747726 w 1605470"/>
              <a:gd name="connsiteY97" fmla="*/ 3435652 h 6858000"/>
              <a:gd name="connsiteX98" fmla="*/ 774383 w 1605470"/>
              <a:gd name="connsiteY98" fmla="*/ 3381564 h 6858000"/>
              <a:gd name="connsiteX99" fmla="*/ 774870 w 1605470"/>
              <a:gd name="connsiteY99" fmla="*/ 3375761 h 6858000"/>
              <a:gd name="connsiteX100" fmla="*/ 770510 w 1605470"/>
              <a:gd name="connsiteY100" fmla="*/ 3361844 h 6858000"/>
              <a:gd name="connsiteX101" fmla="*/ 767933 w 1605470"/>
              <a:gd name="connsiteY101" fmla="*/ 3356929 h 6858000"/>
              <a:gd name="connsiteX102" fmla="*/ 766158 w 1605470"/>
              <a:gd name="connsiteY102" fmla="*/ 3349058 h 6858000"/>
              <a:gd name="connsiteX103" fmla="*/ 766414 w 1605470"/>
              <a:gd name="connsiteY103" fmla="*/ 3348763 h 6858000"/>
              <a:gd name="connsiteX104" fmla="*/ 764166 w 1605470"/>
              <a:gd name="connsiteY104" fmla="*/ 3341588 h 6858000"/>
              <a:gd name="connsiteX105" fmla="*/ 749397 w 1605470"/>
              <a:gd name="connsiteY105" fmla="*/ 3307769 h 6858000"/>
              <a:gd name="connsiteX106" fmla="*/ 766960 w 1605470"/>
              <a:gd name="connsiteY106" fmla="*/ 3250522 h 6858000"/>
              <a:gd name="connsiteX107" fmla="*/ 767385 w 1605470"/>
              <a:gd name="connsiteY107" fmla="*/ 3229163 h 6858000"/>
              <a:gd name="connsiteX108" fmla="*/ 769208 w 1605470"/>
              <a:gd name="connsiteY108" fmla="*/ 3217217 h 6858000"/>
              <a:gd name="connsiteX109" fmla="*/ 770350 w 1605470"/>
              <a:gd name="connsiteY109" fmla="*/ 3216125 h 6858000"/>
              <a:gd name="connsiteX110" fmla="*/ 756043 w 1605470"/>
              <a:gd name="connsiteY110" fmla="*/ 3183755 h 6858000"/>
              <a:gd name="connsiteX111" fmla="*/ 756544 w 1605470"/>
              <a:gd name="connsiteY111" fmla="*/ 3178642 h 6858000"/>
              <a:gd name="connsiteX112" fmla="*/ 744144 w 1605470"/>
              <a:gd name="connsiteY112" fmla="*/ 3158586 h 6858000"/>
              <a:gd name="connsiteX113" fmla="*/ 739378 w 1605470"/>
              <a:gd name="connsiteY113" fmla="*/ 3147669 h 6858000"/>
              <a:gd name="connsiteX114" fmla="*/ 734648 w 1605470"/>
              <a:gd name="connsiteY114" fmla="*/ 3145733 h 6858000"/>
              <a:gd name="connsiteX115" fmla="*/ 729329 w 1605470"/>
              <a:gd name="connsiteY115" fmla="*/ 3129034 h 6858000"/>
              <a:gd name="connsiteX116" fmla="*/ 729994 w 1605470"/>
              <a:gd name="connsiteY116" fmla="*/ 3126682 h 6858000"/>
              <a:gd name="connsiteX117" fmla="*/ 720862 w 1605470"/>
              <a:gd name="connsiteY117" fmla="*/ 3114519 h 6858000"/>
              <a:gd name="connsiteX118" fmla="*/ 707471 w 1605470"/>
              <a:gd name="connsiteY118" fmla="*/ 3106272 h 6858000"/>
              <a:gd name="connsiteX119" fmla="*/ 680201 w 1605470"/>
              <a:gd name="connsiteY119" fmla="*/ 2958185 h 6858000"/>
              <a:gd name="connsiteX120" fmla="*/ 622815 w 1605470"/>
              <a:gd name="connsiteY120" fmla="*/ 2762989 h 6858000"/>
              <a:gd name="connsiteX121" fmla="*/ 571733 w 1605470"/>
              <a:gd name="connsiteY121" fmla="*/ 2554718 h 6858000"/>
              <a:gd name="connsiteX122" fmla="*/ 551827 w 1605470"/>
              <a:gd name="connsiteY122" fmla="*/ 2485734 h 6858000"/>
              <a:gd name="connsiteX123" fmla="*/ 542550 w 1605470"/>
              <a:gd name="connsiteY123" fmla="*/ 2447068 h 6858000"/>
              <a:gd name="connsiteX124" fmla="*/ 529511 w 1605470"/>
              <a:gd name="connsiteY124" fmla="*/ 2425819 h 6858000"/>
              <a:gd name="connsiteX125" fmla="*/ 528878 w 1605470"/>
              <a:gd name="connsiteY125" fmla="*/ 2408971 h 6858000"/>
              <a:gd name="connsiteX126" fmla="*/ 535510 w 1605470"/>
              <a:gd name="connsiteY126" fmla="*/ 2402874 h 6858000"/>
              <a:gd name="connsiteX127" fmla="*/ 538122 w 1605470"/>
              <a:gd name="connsiteY127" fmla="*/ 2381443 h 6858000"/>
              <a:gd name="connsiteX128" fmla="*/ 514451 w 1605470"/>
              <a:gd name="connsiteY128" fmla="*/ 2261920 h 6858000"/>
              <a:gd name="connsiteX129" fmla="*/ 486968 w 1605470"/>
              <a:gd name="connsiteY129" fmla="*/ 2182937 h 6858000"/>
              <a:gd name="connsiteX130" fmla="*/ 488555 w 1605470"/>
              <a:gd name="connsiteY130" fmla="*/ 2155135 h 6858000"/>
              <a:gd name="connsiteX131" fmla="*/ 486013 w 1605470"/>
              <a:gd name="connsiteY131" fmla="*/ 2118008 h 6858000"/>
              <a:gd name="connsiteX132" fmla="*/ 487006 w 1605470"/>
              <a:gd name="connsiteY132" fmla="*/ 2050531 h 6858000"/>
              <a:gd name="connsiteX133" fmla="*/ 478812 w 1605470"/>
              <a:gd name="connsiteY133" fmla="*/ 1963269 h 6858000"/>
              <a:gd name="connsiteX134" fmla="*/ 459990 w 1605470"/>
              <a:gd name="connsiteY134" fmla="*/ 1906352 h 6858000"/>
              <a:gd name="connsiteX135" fmla="*/ 436547 w 1605470"/>
              <a:gd name="connsiteY135" fmla="*/ 1861531 h 6858000"/>
              <a:gd name="connsiteX136" fmla="*/ 390346 w 1605470"/>
              <a:gd name="connsiteY136" fmla="*/ 1732919 h 6858000"/>
              <a:gd name="connsiteX137" fmla="*/ 362657 w 1605470"/>
              <a:gd name="connsiteY137" fmla="*/ 1663540 h 6858000"/>
              <a:gd name="connsiteX138" fmla="*/ 361783 w 1605470"/>
              <a:gd name="connsiteY138" fmla="*/ 1615777 h 6858000"/>
              <a:gd name="connsiteX139" fmla="*/ 342578 w 1605470"/>
              <a:gd name="connsiteY139" fmla="*/ 1563678 h 6858000"/>
              <a:gd name="connsiteX140" fmla="*/ 355658 w 1605470"/>
              <a:gd name="connsiteY140" fmla="*/ 1519474 h 6858000"/>
              <a:gd name="connsiteX141" fmla="*/ 348400 w 1605470"/>
              <a:gd name="connsiteY141" fmla="*/ 1477995 h 6858000"/>
              <a:gd name="connsiteX142" fmla="*/ 334485 w 1605470"/>
              <a:gd name="connsiteY142" fmla="*/ 1373769 h 6858000"/>
              <a:gd name="connsiteX143" fmla="*/ 342792 w 1605470"/>
              <a:gd name="connsiteY143" fmla="*/ 1307086 h 6858000"/>
              <a:gd name="connsiteX144" fmla="*/ 343980 w 1605470"/>
              <a:gd name="connsiteY144" fmla="*/ 1189033 h 6858000"/>
              <a:gd name="connsiteX145" fmla="*/ 348665 w 1605470"/>
              <a:gd name="connsiteY145" fmla="*/ 1168288 h 6858000"/>
              <a:gd name="connsiteX146" fmla="*/ 340947 w 1605470"/>
              <a:gd name="connsiteY146" fmla="*/ 1142577 h 6858000"/>
              <a:gd name="connsiteX147" fmla="*/ 330253 w 1605470"/>
              <a:gd name="connsiteY147" fmla="*/ 1088484 h 6858000"/>
              <a:gd name="connsiteX148" fmla="*/ 318989 w 1605470"/>
              <a:gd name="connsiteY148" fmla="*/ 1016103 h 6858000"/>
              <a:gd name="connsiteX149" fmla="*/ 320445 w 1605470"/>
              <a:gd name="connsiteY149" fmla="*/ 932283 h 6858000"/>
              <a:gd name="connsiteX150" fmla="*/ 322681 w 1605470"/>
              <a:gd name="connsiteY150" fmla="*/ 915925 h 6858000"/>
              <a:gd name="connsiteX151" fmla="*/ 315310 w 1605470"/>
              <a:gd name="connsiteY151" fmla="*/ 896999 h 6858000"/>
              <a:gd name="connsiteX152" fmla="*/ 284718 w 1605470"/>
              <a:gd name="connsiteY152" fmla="*/ 821517 h 6858000"/>
              <a:gd name="connsiteX153" fmla="*/ 263668 w 1605470"/>
              <a:gd name="connsiteY153" fmla="*/ 751353 h 6858000"/>
              <a:gd name="connsiteX154" fmla="*/ 263226 w 1605470"/>
              <a:gd name="connsiteY154" fmla="*/ 721230 h 6858000"/>
              <a:gd name="connsiteX155" fmla="*/ 248897 w 1605470"/>
              <a:gd name="connsiteY155" fmla="*/ 681659 h 6858000"/>
              <a:gd name="connsiteX156" fmla="*/ 234316 w 1605470"/>
              <a:gd name="connsiteY156" fmla="*/ 635218 h 6858000"/>
              <a:gd name="connsiteX157" fmla="*/ 239327 w 1605470"/>
              <a:gd name="connsiteY157" fmla="*/ 613763 h 6858000"/>
              <a:gd name="connsiteX158" fmla="*/ 225269 w 1605470"/>
              <a:gd name="connsiteY158" fmla="*/ 598582 h 6858000"/>
              <a:gd name="connsiteX159" fmla="*/ 224950 w 1605470"/>
              <a:gd name="connsiteY159" fmla="*/ 576846 h 6858000"/>
              <a:gd name="connsiteX160" fmla="*/ 204576 w 1605470"/>
              <a:gd name="connsiteY160" fmla="*/ 530055 h 6858000"/>
              <a:gd name="connsiteX161" fmla="*/ 219064 w 1605470"/>
              <a:gd name="connsiteY161" fmla="*/ 469651 h 6858000"/>
              <a:gd name="connsiteX162" fmla="*/ 195012 w 1605470"/>
              <a:gd name="connsiteY162" fmla="*/ 448559 h 6858000"/>
              <a:gd name="connsiteX163" fmla="*/ 201434 w 1605470"/>
              <a:gd name="connsiteY163" fmla="*/ 441529 h 6858000"/>
              <a:gd name="connsiteX164" fmla="*/ 200655 w 1605470"/>
              <a:gd name="connsiteY164" fmla="*/ 428927 h 6858000"/>
              <a:gd name="connsiteX165" fmla="*/ 190059 w 1605470"/>
              <a:gd name="connsiteY165" fmla="*/ 430161 h 6858000"/>
              <a:gd name="connsiteX166" fmla="*/ 167079 w 1605470"/>
              <a:gd name="connsiteY166" fmla="*/ 367211 h 6858000"/>
              <a:gd name="connsiteX167" fmla="*/ 124571 w 1605470"/>
              <a:gd name="connsiteY167" fmla="*/ 302178 h 6858000"/>
              <a:gd name="connsiteX168" fmla="*/ 103243 w 1605470"/>
              <a:gd name="connsiteY168" fmla="*/ 211375 h 6858000"/>
              <a:gd name="connsiteX169" fmla="*/ 94571 w 1605470"/>
              <a:gd name="connsiteY169" fmla="*/ 184179 h 6858000"/>
              <a:gd name="connsiteX170" fmla="*/ 13437 w 1605470"/>
              <a:gd name="connsiteY170" fmla="*/ 19287 h 6858000"/>
              <a:gd name="connsiteX171" fmla="*/ 0 w 1605470"/>
              <a:gd name="connsiteY17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91557 w 1605470"/>
              <a:gd name="connsiteY41" fmla="*/ 5476393 h 6858000"/>
              <a:gd name="connsiteX42" fmla="*/ 622750 w 1605470"/>
              <a:gd name="connsiteY42" fmla="*/ 5396260 h 6858000"/>
              <a:gd name="connsiteX43" fmla="*/ 638731 w 1605470"/>
              <a:gd name="connsiteY43" fmla="*/ 5330009 h 6858000"/>
              <a:gd name="connsiteX44" fmla="*/ 672224 w 1605470"/>
              <a:gd name="connsiteY44" fmla="*/ 5273739 h 6858000"/>
              <a:gd name="connsiteX45" fmla="*/ 681823 w 1605470"/>
              <a:gd name="connsiteY45" fmla="*/ 5241779 h 6858000"/>
              <a:gd name="connsiteX46" fmla="*/ 693049 w 1605470"/>
              <a:gd name="connsiteY46" fmla="*/ 5225268 h 6858000"/>
              <a:gd name="connsiteX47" fmla="*/ 694069 w 1605470"/>
              <a:gd name="connsiteY47" fmla="*/ 5217684 h 6858000"/>
              <a:gd name="connsiteX48" fmla="*/ 701410 w 1605470"/>
              <a:gd name="connsiteY48" fmla="*/ 5193377 h 6858000"/>
              <a:gd name="connsiteX49" fmla="*/ 704713 w 1605470"/>
              <a:gd name="connsiteY49" fmla="*/ 5179288 h 6858000"/>
              <a:gd name="connsiteX50" fmla="*/ 705697 w 1605470"/>
              <a:gd name="connsiteY50" fmla="*/ 5173621 h 6858000"/>
              <a:gd name="connsiteX51" fmla="*/ 701331 w 1605470"/>
              <a:gd name="connsiteY51" fmla="*/ 5159961 h 6858000"/>
              <a:gd name="connsiteX52" fmla="*/ 708008 w 1605470"/>
              <a:gd name="connsiteY52" fmla="*/ 5144295 h 6858000"/>
              <a:gd name="connsiteX53" fmla="*/ 704941 w 1605470"/>
              <a:gd name="connsiteY53" fmla="*/ 5125185 h 6858000"/>
              <a:gd name="connsiteX54" fmla="*/ 711771 w 1605470"/>
              <a:gd name="connsiteY54" fmla="*/ 5121884 h 6858000"/>
              <a:gd name="connsiteX55" fmla="*/ 718807 w 1605470"/>
              <a:gd name="connsiteY55" fmla="*/ 5067850 h 6858000"/>
              <a:gd name="connsiteX56" fmla="*/ 721538 w 1605470"/>
              <a:gd name="connsiteY56" fmla="*/ 5060861 h 6858000"/>
              <a:gd name="connsiteX57" fmla="*/ 718242 w 1605470"/>
              <a:gd name="connsiteY57" fmla="*/ 5034192 h 6858000"/>
              <a:gd name="connsiteX58" fmla="*/ 719796 w 1605470"/>
              <a:gd name="connsiteY58" fmla="*/ 4993030 h 6858000"/>
              <a:gd name="connsiteX59" fmla="*/ 726705 w 1605470"/>
              <a:gd name="connsiteY59" fmla="*/ 4946844 h 6858000"/>
              <a:gd name="connsiteX60" fmla="*/ 722561 w 1605470"/>
              <a:gd name="connsiteY60" fmla="*/ 4932692 h 6858000"/>
              <a:gd name="connsiteX61" fmla="*/ 724935 w 1605470"/>
              <a:gd name="connsiteY61" fmla="*/ 4821504 h 6858000"/>
              <a:gd name="connsiteX62" fmla="*/ 732118 w 1605470"/>
              <a:gd name="connsiteY62" fmla="*/ 4801535 h 6858000"/>
              <a:gd name="connsiteX63" fmla="*/ 739787 w 1605470"/>
              <a:gd name="connsiteY63" fmla="*/ 4797794 h 6858000"/>
              <a:gd name="connsiteX64" fmla="*/ 741081 w 1605470"/>
              <a:gd name="connsiteY64" fmla="*/ 4784526 h 6858000"/>
              <a:gd name="connsiteX65" fmla="*/ 742865 w 1605470"/>
              <a:gd name="connsiteY65" fmla="*/ 4781211 h 6858000"/>
              <a:gd name="connsiteX66" fmla="*/ 751652 w 1605470"/>
              <a:gd name="connsiteY66" fmla="*/ 4761984 h 6858000"/>
              <a:gd name="connsiteX67" fmla="*/ 747700 w 1605470"/>
              <a:gd name="connsiteY67" fmla="*/ 4690749 h 6858000"/>
              <a:gd name="connsiteX68" fmla="*/ 743180 w 1605470"/>
              <a:gd name="connsiteY68" fmla="*/ 4584173 h 6858000"/>
              <a:gd name="connsiteX69" fmla="*/ 738263 w 1605470"/>
              <a:gd name="connsiteY69" fmla="*/ 4444346 h 6858000"/>
              <a:gd name="connsiteX70" fmla="*/ 734828 w 1605470"/>
              <a:gd name="connsiteY70" fmla="*/ 4375228 h 6858000"/>
              <a:gd name="connsiteX71" fmla="*/ 715481 w 1605470"/>
              <a:gd name="connsiteY71" fmla="*/ 4214165 h 6858000"/>
              <a:gd name="connsiteX72" fmla="*/ 719554 w 1605470"/>
              <a:gd name="connsiteY72" fmla="*/ 4090296 h 6858000"/>
              <a:gd name="connsiteX73" fmla="*/ 704810 w 1605470"/>
              <a:gd name="connsiteY73" fmla="*/ 4033999 h 6858000"/>
              <a:gd name="connsiteX74" fmla="*/ 705959 w 1605470"/>
              <a:gd name="connsiteY74" fmla="*/ 4031933 h 6858000"/>
              <a:gd name="connsiteX75" fmla="*/ 704535 w 1605470"/>
              <a:gd name="connsiteY75" fmla="*/ 4013953 h 6858000"/>
              <a:gd name="connsiteX76" fmla="*/ 700443 w 1605470"/>
              <a:gd name="connsiteY76" fmla="*/ 4010511 h 6858000"/>
              <a:gd name="connsiteX77" fmla="*/ 698282 w 1605470"/>
              <a:gd name="connsiteY77" fmla="*/ 3998331 h 6858000"/>
              <a:gd name="connsiteX78" fmla="*/ 690830 w 1605470"/>
              <a:gd name="connsiteY78" fmla="*/ 3974753 h 6858000"/>
              <a:gd name="connsiteX79" fmla="*/ 692428 w 1605470"/>
              <a:gd name="connsiteY79" fmla="*/ 3969950 h 6858000"/>
              <a:gd name="connsiteX80" fmla="*/ 685850 w 1605470"/>
              <a:gd name="connsiteY80" fmla="*/ 3933779 h 6858000"/>
              <a:gd name="connsiteX81" fmla="*/ 687181 w 1605470"/>
              <a:gd name="connsiteY81" fmla="*/ 3933093 h 6858000"/>
              <a:gd name="connsiteX82" fmla="*/ 691535 w 1605470"/>
              <a:gd name="connsiteY82" fmla="*/ 3922082 h 6858000"/>
              <a:gd name="connsiteX83" fmla="*/ 696613 w 1605470"/>
              <a:gd name="connsiteY83" fmla="*/ 3901461 h 6858000"/>
              <a:gd name="connsiteX84" fmla="*/ 719207 w 1605470"/>
              <a:gd name="connsiteY84" fmla="*/ 3813873 h 6858000"/>
              <a:gd name="connsiteX85" fmla="*/ 718632 w 1605470"/>
              <a:gd name="connsiteY85" fmla="*/ 3806161 h 6858000"/>
              <a:gd name="connsiteX86" fmla="*/ 718939 w 1605470"/>
              <a:gd name="connsiteY86" fmla="*/ 3805957 h 6858000"/>
              <a:gd name="connsiteX87" fmla="*/ 718966 w 1605470"/>
              <a:gd name="connsiteY87" fmla="*/ 3797724 h 6858000"/>
              <a:gd name="connsiteX88" fmla="*/ 717581 w 1605470"/>
              <a:gd name="connsiteY88" fmla="*/ 3792098 h 6858000"/>
              <a:gd name="connsiteX89" fmla="*/ 716465 w 1605470"/>
              <a:gd name="connsiteY89" fmla="*/ 3777135 h 6858000"/>
              <a:gd name="connsiteX90" fmla="*/ 718198 w 1605470"/>
              <a:gd name="connsiteY90" fmla="*/ 3771656 h 6858000"/>
              <a:gd name="connsiteX91" fmla="*/ 721941 w 1605470"/>
              <a:gd name="connsiteY91" fmla="*/ 3769007 h 6858000"/>
              <a:gd name="connsiteX92" fmla="*/ 721407 w 1605470"/>
              <a:gd name="connsiteY92" fmla="*/ 3767709 h 6858000"/>
              <a:gd name="connsiteX93" fmla="*/ 730103 w 1605470"/>
              <a:gd name="connsiteY93" fmla="*/ 3738082 h 6858000"/>
              <a:gd name="connsiteX94" fmla="*/ 737449 w 1605470"/>
              <a:gd name="connsiteY94" fmla="*/ 3673397 h 6858000"/>
              <a:gd name="connsiteX95" fmla="*/ 736745 w 1605470"/>
              <a:gd name="connsiteY95" fmla="*/ 3637109 h 6858000"/>
              <a:gd name="connsiteX96" fmla="*/ 740188 w 1605470"/>
              <a:gd name="connsiteY96" fmla="*/ 3536883 h 6858000"/>
              <a:gd name="connsiteX97" fmla="*/ 747726 w 1605470"/>
              <a:gd name="connsiteY97" fmla="*/ 3435652 h 6858000"/>
              <a:gd name="connsiteX98" fmla="*/ 774383 w 1605470"/>
              <a:gd name="connsiteY98" fmla="*/ 3381564 h 6858000"/>
              <a:gd name="connsiteX99" fmla="*/ 774870 w 1605470"/>
              <a:gd name="connsiteY99" fmla="*/ 3375761 h 6858000"/>
              <a:gd name="connsiteX100" fmla="*/ 770510 w 1605470"/>
              <a:gd name="connsiteY100" fmla="*/ 3361844 h 6858000"/>
              <a:gd name="connsiteX101" fmla="*/ 767933 w 1605470"/>
              <a:gd name="connsiteY101" fmla="*/ 3356929 h 6858000"/>
              <a:gd name="connsiteX102" fmla="*/ 766158 w 1605470"/>
              <a:gd name="connsiteY102" fmla="*/ 3349058 h 6858000"/>
              <a:gd name="connsiteX103" fmla="*/ 766414 w 1605470"/>
              <a:gd name="connsiteY103" fmla="*/ 3348763 h 6858000"/>
              <a:gd name="connsiteX104" fmla="*/ 764166 w 1605470"/>
              <a:gd name="connsiteY104" fmla="*/ 3341588 h 6858000"/>
              <a:gd name="connsiteX105" fmla="*/ 749397 w 1605470"/>
              <a:gd name="connsiteY105" fmla="*/ 3307769 h 6858000"/>
              <a:gd name="connsiteX106" fmla="*/ 766960 w 1605470"/>
              <a:gd name="connsiteY106" fmla="*/ 3250522 h 6858000"/>
              <a:gd name="connsiteX107" fmla="*/ 767385 w 1605470"/>
              <a:gd name="connsiteY107" fmla="*/ 3229163 h 6858000"/>
              <a:gd name="connsiteX108" fmla="*/ 769208 w 1605470"/>
              <a:gd name="connsiteY108" fmla="*/ 3217217 h 6858000"/>
              <a:gd name="connsiteX109" fmla="*/ 770350 w 1605470"/>
              <a:gd name="connsiteY109" fmla="*/ 3216125 h 6858000"/>
              <a:gd name="connsiteX110" fmla="*/ 756043 w 1605470"/>
              <a:gd name="connsiteY110" fmla="*/ 3183755 h 6858000"/>
              <a:gd name="connsiteX111" fmla="*/ 756544 w 1605470"/>
              <a:gd name="connsiteY111" fmla="*/ 3178642 h 6858000"/>
              <a:gd name="connsiteX112" fmla="*/ 744144 w 1605470"/>
              <a:gd name="connsiteY112" fmla="*/ 3158586 h 6858000"/>
              <a:gd name="connsiteX113" fmla="*/ 739378 w 1605470"/>
              <a:gd name="connsiteY113" fmla="*/ 3147669 h 6858000"/>
              <a:gd name="connsiteX114" fmla="*/ 734648 w 1605470"/>
              <a:gd name="connsiteY114" fmla="*/ 3145733 h 6858000"/>
              <a:gd name="connsiteX115" fmla="*/ 729329 w 1605470"/>
              <a:gd name="connsiteY115" fmla="*/ 3129034 h 6858000"/>
              <a:gd name="connsiteX116" fmla="*/ 729994 w 1605470"/>
              <a:gd name="connsiteY116" fmla="*/ 3126682 h 6858000"/>
              <a:gd name="connsiteX117" fmla="*/ 720862 w 1605470"/>
              <a:gd name="connsiteY117" fmla="*/ 3114519 h 6858000"/>
              <a:gd name="connsiteX118" fmla="*/ 707471 w 1605470"/>
              <a:gd name="connsiteY118" fmla="*/ 3106272 h 6858000"/>
              <a:gd name="connsiteX119" fmla="*/ 680201 w 1605470"/>
              <a:gd name="connsiteY119" fmla="*/ 2958185 h 6858000"/>
              <a:gd name="connsiteX120" fmla="*/ 622815 w 1605470"/>
              <a:gd name="connsiteY120" fmla="*/ 2762989 h 6858000"/>
              <a:gd name="connsiteX121" fmla="*/ 571733 w 1605470"/>
              <a:gd name="connsiteY121" fmla="*/ 2554718 h 6858000"/>
              <a:gd name="connsiteX122" fmla="*/ 551827 w 1605470"/>
              <a:gd name="connsiteY122" fmla="*/ 2485734 h 6858000"/>
              <a:gd name="connsiteX123" fmla="*/ 542550 w 1605470"/>
              <a:gd name="connsiteY123" fmla="*/ 2447068 h 6858000"/>
              <a:gd name="connsiteX124" fmla="*/ 529511 w 1605470"/>
              <a:gd name="connsiteY124" fmla="*/ 2425819 h 6858000"/>
              <a:gd name="connsiteX125" fmla="*/ 528878 w 1605470"/>
              <a:gd name="connsiteY125" fmla="*/ 2408971 h 6858000"/>
              <a:gd name="connsiteX126" fmla="*/ 535510 w 1605470"/>
              <a:gd name="connsiteY126" fmla="*/ 2402874 h 6858000"/>
              <a:gd name="connsiteX127" fmla="*/ 538122 w 1605470"/>
              <a:gd name="connsiteY127" fmla="*/ 2381443 h 6858000"/>
              <a:gd name="connsiteX128" fmla="*/ 514451 w 1605470"/>
              <a:gd name="connsiteY128" fmla="*/ 2261920 h 6858000"/>
              <a:gd name="connsiteX129" fmla="*/ 504338 w 1605470"/>
              <a:gd name="connsiteY129" fmla="*/ 2195378 h 6858000"/>
              <a:gd name="connsiteX130" fmla="*/ 488555 w 1605470"/>
              <a:gd name="connsiteY130" fmla="*/ 2155135 h 6858000"/>
              <a:gd name="connsiteX131" fmla="*/ 486013 w 1605470"/>
              <a:gd name="connsiteY131" fmla="*/ 2118008 h 6858000"/>
              <a:gd name="connsiteX132" fmla="*/ 487006 w 1605470"/>
              <a:gd name="connsiteY132" fmla="*/ 2050531 h 6858000"/>
              <a:gd name="connsiteX133" fmla="*/ 478812 w 1605470"/>
              <a:gd name="connsiteY133" fmla="*/ 1963269 h 6858000"/>
              <a:gd name="connsiteX134" fmla="*/ 459990 w 1605470"/>
              <a:gd name="connsiteY134" fmla="*/ 1906352 h 6858000"/>
              <a:gd name="connsiteX135" fmla="*/ 436547 w 1605470"/>
              <a:gd name="connsiteY135" fmla="*/ 1861531 h 6858000"/>
              <a:gd name="connsiteX136" fmla="*/ 390346 w 1605470"/>
              <a:gd name="connsiteY136" fmla="*/ 1732919 h 6858000"/>
              <a:gd name="connsiteX137" fmla="*/ 362657 w 1605470"/>
              <a:gd name="connsiteY137" fmla="*/ 1663540 h 6858000"/>
              <a:gd name="connsiteX138" fmla="*/ 361783 w 1605470"/>
              <a:gd name="connsiteY138" fmla="*/ 1615777 h 6858000"/>
              <a:gd name="connsiteX139" fmla="*/ 342578 w 1605470"/>
              <a:gd name="connsiteY139" fmla="*/ 1563678 h 6858000"/>
              <a:gd name="connsiteX140" fmla="*/ 355658 w 1605470"/>
              <a:gd name="connsiteY140" fmla="*/ 1519474 h 6858000"/>
              <a:gd name="connsiteX141" fmla="*/ 348400 w 1605470"/>
              <a:gd name="connsiteY141" fmla="*/ 1477995 h 6858000"/>
              <a:gd name="connsiteX142" fmla="*/ 334485 w 1605470"/>
              <a:gd name="connsiteY142" fmla="*/ 1373769 h 6858000"/>
              <a:gd name="connsiteX143" fmla="*/ 342792 w 1605470"/>
              <a:gd name="connsiteY143" fmla="*/ 1307086 h 6858000"/>
              <a:gd name="connsiteX144" fmla="*/ 343980 w 1605470"/>
              <a:gd name="connsiteY144" fmla="*/ 1189033 h 6858000"/>
              <a:gd name="connsiteX145" fmla="*/ 348665 w 1605470"/>
              <a:gd name="connsiteY145" fmla="*/ 1168288 h 6858000"/>
              <a:gd name="connsiteX146" fmla="*/ 340947 w 1605470"/>
              <a:gd name="connsiteY146" fmla="*/ 1142577 h 6858000"/>
              <a:gd name="connsiteX147" fmla="*/ 330253 w 1605470"/>
              <a:gd name="connsiteY147" fmla="*/ 1088484 h 6858000"/>
              <a:gd name="connsiteX148" fmla="*/ 318989 w 1605470"/>
              <a:gd name="connsiteY148" fmla="*/ 1016103 h 6858000"/>
              <a:gd name="connsiteX149" fmla="*/ 320445 w 1605470"/>
              <a:gd name="connsiteY149" fmla="*/ 932283 h 6858000"/>
              <a:gd name="connsiteX150" fmla="*/ 322681 w 1605470"/>
              <a:gd name="connsiteY150" fmla="*/ 915925 h 6858000"/>
              <a:gd name="connsiteX151" fmla="*/ 315310 w 1605470"/>
              <a:gd name="connsiteY151" fmla="*/ 896999 h 6858000"/>
              <a:gd name="connsiteX152" fmla="*/ 284718 w 1605470"/>
              <a:gd name="connsiteY152" fmla="*/ 821517 h 6858000"/>
              <a:gd name="connsiteX153" fmla="*/ 263668 w 1605470"/>
              <a:gd name="connsiteY153" fmla="*/ 751353 h 6858000"/>
              <a:gd name="connsiteX154" fmla="*/ 263226 w 1605470"/>
              <a:gd name="connsiteY154" fmla="*/ 721230 h 6858000"/>
              <a:gd name="connsiteX155" fmla="*/ 248897 w 1605470"/>
              <a:gd name="connsiteY155" fmla="*/ 681659 h 6858000"/>
              <a:gd name="connsiteX156" fmla="*/ 234316 w 1605470"/>
              <a:gd name="connsiteY156" fmla="*/ 635218 h 6858000"/>
              <a:gd name="connsiteX157" fmla="*/ 239327 w 1605470"/>
              <a:gd name="connsiteY157" fmla="*/ 613763 h 6858000"/>
              <a:gd name="connsiteX158" fmla="*/ 225269 w 1605470"/>
              <a:gd name="connsiteY158" fmla="*/ 598582 h 6858000"/>
              <a:gd name="connsiteX159" fmla="*/ 224950 w 1605470"/>
              <a:gd name="connsiteY159" fmla="*/ 576846 h 6858000"/>
              <a:gd name="connsiteX160" fmla="*/ 204576 w 1605470"/>
              <a:gd name="connsiteY160" fmla="*/ 530055 h 6858000"/>
              <a:gd name="connsiteX161" fmla="*/ 219064 w 1605470"/>
              <a:gd name="connsiteY161" fmla="*/ 469651 h 6858000"/>
              <a:gd name="connsiteX162" fmla="*/ 195012 w 1605470"/>
              <a:gd name="connsiteY162" fmla="*/ 448559 h 6858000"/>
              <a:gd name="connsiteX163" fmla="*/ 201434 w 1605470"/>
              <a:gd name="connsiteY163" fmla="*/ 441529 h 6858000"/>
              <a:gd name="connsiteX164" fmla="*/ 200655 w 1605470"/>
              <a:gd name="connsiteY164" fmla="*/ 428927 h 6858000"/>
              <a:gd name="connsiteX165" fmla="*/ 190059 w 1605470"/>
              <a:gd name="connsiteY165" fmla="*/ 430161 h 6858000"/>
              <a:gd name="connsiteX166" fmla="*/ 167079 w 1605470"/>
              <a:gd name="connsiteY166" fmla="*/ 367211 h 6858000"/>
              <a:gd name="connsiteX167" fmla="*/ 124571 w 1605470"/>
              <a:gd name="connsiteY167" fmla="*/ 302178 h 6858000"/>
              <a:gd name="connsiteX168" fmla="*/ 103243 w 1605470"/>
              <a:gd name="connsiteY168" fmla="*/ 211375 h 6858000"/>
              <a:gd name="connsiteX169" fmla="*/ 94571 w 1605470"/>
              <a:gd name="connsiteY169" fmla="*/ 184179 h 6858000"/>
              <a:gd name="connsiteX170" fmla="*/ 13437 w 1605470"/>
              <a:gd name="connsiteY170" fmla="*/ 19287 h 6858000"/>
              <a:gd name="connsiteX171" fmla="*/ 0 w 1605470"/>
              <a:gd name="connsiteY17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91557 w 1605470"/>
              <a:gd name="connsiteY41" fmla="*/ 5476393 h 6858000"/>
              <a:gd name="connsiteX42" fmla="*/ 622750 w 1605470"/>
              <a:gd name="connsiteY42" fmla="*/ 5396260 h 6858000"/>
              <a:gd name="connsiteX43" fmla="*/ 638731 w 1605470"/>
              <a:gd name="connsiteY43" fmla="*/ 5330009 h 6858000"/>
              <a:gd name="connsiteX44" fmla="*/ 672224 w 1605470"/>
              <a:gd name="connsiteY44" fmla="*/ 5273739 h 6858000"/>
              <a:gd name="connsiteX45" fmla="*/ 681823 w 1605470"/>
              <a:gd name="connsiteY45" fmla="*/ 5241779 h 6858000"/>
              <a:gd name="connsiteX46" fmla="*/ 693049 w 1605470"/>
              <a:gd name="connsiteY46" fmla="*/ 5225268 h 6858000"/>
              <a:gd name="connsiteX47" fmla="*/ 694069 w 1605470"/>
              <a:gd name="connsiteY47" fmla="*/ 5217684 h 6858000"/>
              <a:gd name="connsiteX48" fmla="*/ 701410 w 1605470"/>
              <a:gd name="connsiteY48" fmla="*/ 5193377 h 6858000"/>
              <a:gd name="connsiteX49" fmla="*/ 704713 w 1605470"/>
              <a:gd name="connsiteY49" fmla="*/ 5179288 h 6858000"/>
              <a:gd name="connsiteX50" fmla="*/ 705697 w 1605470"/>
              <a:gd name="connsiteY50" fmla="*/ 5173621 h 6858000"/>
              <a:gd name="connsiteX51" fmla="*/ 701331 w 1605470"/>
              <a:gd name="connsiteY51" fmla="*/ 5159961 h 6858000"/>
              <a:gd name="connsiteX52" fmla="*/ 708008 w 1605470"/>
              <a:gd name="connsiteY52" fmla="*/ 5144295 h 6858000"/>
              <a:gd name="connsiteX53" fmla="*/ 704941 w 1605470"/>
              <a:gd name="connsiteY53" fmla="*/ 5125185 h 6858000"/>
              <a:gd name="connsiteX54" fmla="*/ 711771 w 1605470"/>
              <a:gd name="connsiteY54" fmla="*/ 5121884 h 6858000"/>
              <a:gd name="connsiteX55" fmla="*/ 718807 w 1605470"/>
              <a:gd name="connsiteY55" fmla="*/ 5067850 h 6858000"/>
              <a:gd name="connsiteX56" fmla="*/ 721538 w 1605470"/>
              <a:gd name="connsiteY56" fmla="*/ 5060861 h 6858000"/>
              <a:gd name="connsiteX57" fmla="*/ 718242 w 1605470"/>
              <a:gd name="connsiteY57" fmla="*/ 5034192 h 6858000"/>
              <a:gd name="connsiteX58" fmla="*/ 719796 w 1605470"/>
              <a:gd name="connsiteY58" fmla="*/ 4993030 h 6858000"/>
              <a:gd name="connsiteX59" fmla="*/ 726705 w 1605470"/>
              <a:gd name="connsiteY59" fmla="*/ 4946844 h 6858000"/>
              <a:gd name="connsiteX60" fmla="*/ 722561 w 1605470"/>
              <a:gd name="connsiteY60" fmla="*/ 4932692 h 6858000"/>
              <a:gd name="connsiteX61" fmla="*/ 737964 w 1605470"/>
              <a:gd name="connsiteY61" fmla="*/ 4858827 h 6858000"/>
              <a:gd name="connsiteX62" fmla="*/ 732118 w 1605470"/>
              <a:gd name="connsiteY62" fmla="*/ 4801535 h 6858000"/>
              <a:gd name="connsiteX63" fmla="*/ 739787 w 1605470"/>
              <a:gd name="connsiteY63" fmla="*/ 4797794 h 6858000"/>
              <a:gd name="connsiteX64" fmla="*/ 741081 w 1605470"/>
              <a:gd name="connsiteY64" fmla="*/ 4784526 h 6858000"/>
              <a:gd name="connsiteX65" fmla="*/ 742865 w 1605470"/>
              <a:gd name="connsiteY65" fmla="*/ 4781211 h 6858000"/>
              <a:gd name="connsiteX66" fmla="*/ 751652 w 1605470"/>
              <a:gd name="connsiteY66" fmla="*/ 4761984 h 6858000"/>
              <a:gd name="connsiteX67" fmla="*/ 747700 w 1605470"/>
              <a:gd name="connsiteY67" fmla="*/ 4690749 h 6858000"/>
              <a:gd name="connsiteX68" fmla="*/ 743180 w 1605470"/>
              <a:gd name="connsiteY68" fmla="*/ 4584173 h 6858000"/>
              <a:gd name="connsiteX69" fmla="*/ 738263 w 1605470"/>
              <a:gd name="connsiteY69" fmla="*/ 4444346 h 6858000"/>
              <a:gd name="connsiteX70" fmla="*/ 734828 w 1605470"/>
              <a:gd name="connsiteY70" fmla="*/ 4375228 h 6858000"/>
              <a:gd name="connsiteX71" fmla="*/ 715481 w 1605470"/>
              <a:gd name="connsiteY71" fmla="*/ 4214165 h 6858000"/>
              <a:gd name="connsiteX72" fmla="*/ 719554 w 1605470"/>
              <a:gd name="connsiteY72" fmla="*/ 4090296 h 6858000"/>
              <a:gd name="connsiteX73" fmla="*/ 704810 w 1605470"/>
              <a:gd name="connsiteY73" fmla="*/ 4033999 h 6858000"/>
              <a:gd name="connsiteX74" fmla="*/ 705959 w 1605470"/>
              <a:gd name="connsiteY74" fmla="*/ 4031933 h 6858000"/>
              <a:gd name="connsiteX75" fmla="*/ 704535 w 1605470"/>
              <a:gd name="connsiteY75" fmla="*/ 4013953 h 6858000"/>
              <a:gd name="connsiteX76" fmla="*/ 700443 w 1605470"/>
              <a:gd name="connsiteY76" fmla="*/ 4010511 h 6858000"/>
              <a:gd name="connsiteX77" fmla="*/ 698282 w 1605470"/>
              <a:gd name="connsiteY77" fmla="*/ 3998331 h 6858000"/>
              <a:gd name="connsiteX78" fmla="*/ 690830 w 1605470"/>
              <a:gd name="connsiteY78" fmla="*/ 3974753 h 6858000"/>
              <a:gd name="connsiteX79" fmla="*/ 692428 w 1605470"/>
              <a:gd name="connsiteY79" fmla="*/ 3969950 h 6858000"/>
              <a:gd name="connsiteX80" fmla="*/ 685850 w 1605470"/>
              <a:gd name="connsiteY80" fmla="*/ 3933779 h 6858000"/>
              <a:gd name="connsiteX81" fmla="*/ 687181 w 1605470"/>
              <a:gd name="connsiteY81" fmla="*/ 3933093 h 6858000"/>
              <a:gd name="connsiteX82" fmla="*/ 691535 w 1605470"/>
              <a:gd name="connsiteY82" fmla="*/ 3922082 h 6858000"/>
              <a:gd name="connsiteX83" fmla="*/ 696613 w 1605470"/>
              <a:gd name="connsiteY83" fmla="*/ 3901461 h 6858000"/>
              <a:gd name="connsiteX84" fmla="*/ 719207 w 1605470"/>
              <a:gd name="connsiteY84" fmla="*/ 3813873 h 6858000"/>
              <a:gd name="connsiteX85" fmla="*/ 718632 w 1605470"/>
              <a:gd name="connsiteY85" fmla="*/ 3806161 h 6858000"/>
              <a:gd name="connsiteX86" fmla="*/ 718939 w 1605470"/>
              <a:gd name="connsiteY86" fmla="*/ 3805957 h 6858000"/>
              <a:gd name="connsiteX87" fmla="*/ 718966 w 1605470"/>
              <a:gd name="connsiteY87" fmla="*/ 3797724 h 6858000"/>
              <a:gd name="connsiteX88" fmla="*/ 717581 w 1605470"/>
              <a:gd name="connsiteY88" fmla="*/ 3792098 h 6858000"/>
              <a:gd name="connsiteX89" fmla="*/ 716465 w 1605470"/>
              <a:gd name="connsiteY89" fmla="*/ 3777135 h 6858000"/>
              <a:gd name="connsiteX90" fmla="*/ 718198 w 1605470"/>
              <a:gd name="connsiteY90" fmla="*/ 3771656 h 6858000"/>
              <a:gd name="connsiteX91" fmla="*/ 721941 w 1605470"/>
              <a:gd name="connsiteY91" fmla="*/ 3769007 h 6858000"/>
              <a:gd name="connsiteX92" fmla="*/ 721407 w 1605470"/>
              <a:gd name="connsiteY92" fmla="*/ 3767709 h 6858000"/>
              <a:gd name="connsiteX93" fmla="*/ 730103 w 1605470"/>
              <a:gd name="connsiteY93" fmla="*/ 3738082 h 6858000"/>
              <a:gd name="connsiteX94" fmla="*/ 737449 w 1605470"/>
              <a:gd name="connsiteY94" fmla="*/ 3673397 h 6858000"/>
              <a:gd name="connsiteX95" fmla="*/ 736745 w 1605470"/>
              <a:gd name="connsiteY95" fmla="*/ 3637109 h 6858000"/>
              <a:gd name="connsiteX96" fmla="*/ 740188 w 1605470"/>
              <a:gd name="connsiteY96" fmla="*/ 3536883 h 6858000"/>
              <a:gd name="connsiteX97" fmla="*/ 747726 w 1605470"/>
              <a:gd name="connsiteY97" fmla="*/ 3435652 h 6858000"/>
              <a:gd name="connsiteX98" fmla="*/ 774383 w 1605470"/>
              <a:gd name="connsiteY98" fmla="*/ 3381564 h 6858000"/>
              <a:gd name="connsiteX99" fmla="*/ 774870 w 1605470"/>
              <a:gd name="connsiteY99" fmla="*/ 3375761 h 6858000"/>
              <a:gd name="connsiteX100" fmla="*/ 770510 w 1605470"/>
              <a:gd name="connsiteY100" fmla="*/ 3361844 h 6858000"/>
              <a:gd name="connsiteX101" fmla="*/ 767933 w 1605470"/>
              <a:gd name="connsiteY101" fmla="*/ 3356929 h 6858000"/>
              <a:gd name="connsiteX102" fmla="*/ 766158 w 1605470"/>
              <a:gd name="connsiteY102" fmla="*/ 3349058 h 6858000"/>
              <a:gd name="connsiteX103" fmla="*/ 766414 w 1605470"/>
              <a:gd name="connsiteY103" fmla="*/ 3348763 h 6858000"/>
              <a:gd name="connsiteX104" fmla="*/ 764166 w 1605470"/>
              <a:gd name="connsiteY104" fmla="*/ 3341588 h 6858000"/>
              <a:gd name="connsiteX105" fmla="*/ 749397 w 1605470"/>
              <a:gd name="connsiteY105" fmla="*/ 3307769 h 6858000"/>
              <a:gd name="connsiteX106" fmla="*/ 766960 w 1605470"/>
              <a:gd name="connsiteY106" fmla="*/ 3250522 h 6858000"/>
              <a:gd name="connsiteX107" fmla="*/ 767385 w 1605470"/>
              <a:gd name="connsiteY107" fmla="*/ 3229163 h 6858000"/>
              <a:gd name="connsiteX108" fmla="*/ 769208 w 1605470"/>
              <a:gd name="connsiteY108" fmla="*/ 3217217 h 6858000"/>
              <a:gd name="connsiteX109" fmla="*/ 770350 w 1605470"/>
              <a:gd name="connsiteY109" fmla="*/ 3216125 h 6858000"/>
              <a:gd name="connsiteX110" fmla="*/ 756043 w 1605470"/>
              <a:gd name="connsiteY110" fmla="*/ 3183755 h 6858000"/>
              <a:gd name="connsiteX111" fmla="*/ 756544 w 1605470"/>
              <a:gd name="connsiteY111" fmla="*/ 3178642 h 6858000"/>
              <a:gd name="connsiteX112" fmla="*/ 744144 w 1605470"/>
              <a:gd name="connsiteY112" fmla="*/ 3158586 h 6858000"/>
              <a:gd name="connsiteX113" fmla="*/ 739378 w 1605470"/>
              <a:gd name="connsiteY113" fmla="*/ 3147669 h 6858000"/>
              <a:gd name="connsiteX114" fmla="*/ 734648 w 1605470"/>
              <a:gd name="connsiteY114" fmla="*/ 3145733 h 6858000"/>
              <a:gd name="connsiteX115" fmla="*/ 729329 w 1605470"/>
              <a:gd name="connsiteY115" fmla="*/ 3129034 h 6858000"/>
              <a:gd name="connsiteX116" fmla="*/ 729994 w 1605470"/>
              <a:gd name="connsiteY116" fmla="*/ 3126682 h 6858000"/>
              <a:gd name="connsiteX117" fmla="*/ 720862 w 1605470"/>
              <a:gd name="connsiteY117" fmla="*/ 3114519 h 6858000"/>
              <a:gd name="connsiteX118" fmla="*/ 707471 w 1605470"/>
              <a:gd name="connsiteY118" fmla="*/ 3106272 h 6858000"/>
              <a:gd name="connsiteX119" fmla="*/ 680201 w 1605470"/>
              <a:gd name="connsiteY119" fmla="*/ 2958185 h 6858000"/>
              <a:gd name="connsiteX120" fmla="*/ 622815 w 1605470"/>
              <a:gd name="connsiteY120" fmla="*/ 2762989 h 6858000"/>
              <a:gd name="connsiteX121" fmla="*/ 571733 w 1605470"/>
              <a:gd name="connsiteY121" fmla="*/ 2554718 h 6858000"/>
              <a:gd name="connsiteX122" fmla="*/ 551827 w 1605470"/>
              <a:gd name="connsiteY122" fmla="*/ 2485734 h 6858000"/>
              <a:gd name="connsiteX123" fmla="*/ 542550 w 1605470"/>
              <a:gd name="connsiteY123" fmla="*/ 2447068 h 6858000"/>
              <a:gd name="connsiteX124" fmla="*/ 529511 w 1605470"/>
              <a:gd name="connsiteY124" fmla="*/ 2425819 h 6858000"/>
              <a:gd name="connsiteX125" fmla="*/ 528878 w 1605470"/>
              <a:gd name="connsiteY125" fmla="*/ 2408971 h 6858000"/>
              <a:gd name="connsiteX126" fmla="*/ 535510 w 1605470"/>
              <a:gd name="connsiteY126" fmla="*/ 2402874 h 6858000"/>
              <a:gd name="connsiteX127" fmla="*/ 538122 w 1605470"/>
              <a:gd name="connsiteY127" fmla="*/ 2381443 h 6858000"/>
              <a:gd name="connsiteX128" fmla="*/ 514451 w 1605470"/>
              <a:gd name="connsiteY128" fmla="*/ 2261920 h 6858000"/>
              <a:gd name="connsiteX129" fmla="*/ 504338 w 1605470"/>
              <a:gd name="connsiteY129" fmla="*/ 2195378 h 6858000"/>
              <a:gd name="connsiteX130" fmla="*/ 488555 w 1605470"/>
              <a:gd name="connsiteY130" fmla="*/ 2155135 h 6858000"/>
              <a:gd name="connsiteX131" fmla="*/ 486013 w 1605470"/>
              <a:gd name="connsiteY131" fmla="*/ 2118008 h 6858000"/>
              <a:gd name="connsiteX132" fmla="*/ 487006 w 1605470"/>
              <a:gd name="connsiteY132" fmla="*/ 2050531 h 6858000"/>
              <a:gd name="connsiteX133" fmla="*/ 478812 w 1605470"/>
              <a:gd name="connsiteY133" fmla="*/ 1963269 h 6858000"/>
              <a:gd name="connsiteX134" fmla="*/ 459990 w 1605470"/>
              <a:gd name="connsiteY134" fmla="*/ 1906352 h 6858000"/>
              <a:gd name="connsiteX135" fmla="*/ 436547 w 1605470"/>
              <a:gd name="connsiteY135" fmla="*/ 1861531 h 6858000"/>
              <a:gd name="connsiteX136" fmla="*/ 390346 w 1605470"/>
              <a:gd name="connsiteY136" fmla="*/ 1732919 h 6858000"/>
              <a:gd name="connsiteX137" fmla="*/ 362657 w 1605470"/>
              <a:gd name="connsiteY137" fmla="*/ 1663540 h 6858000"/>
              <a:gd name="connsiteX138" fmla="*/ 361783 w 1605470"/>
              <a:gd name="connsiteY138" fmla="*/ 1615777 h 6858000"/>
              <a:gd name="connsiteX139" fmla="*/ 342578 w 1605470"/>
              <a:gd name="connsiteY139" fmla="*/ 1563678 h 6858000"/>
              <a:gd name="connsiteX140" fmla="*/ 355658 w 1605470"/>
              <a:gd name="connsiteY140" fmla="*/ 1519474 h 6858000"/>
              <a:gd name="connsiteX141" fmla="*/ 348400 w 1605470"/>
              <a:gd name="connsiteY141" fmla="*/ 1477995 h 6858000"/>
              <a:gd name="connsiteX142" fmla="*/ 334485 w 1605470"/>
              <a:gd name="connsiteY142" fmla="*/ 1373769 h 6858000"/>
              <a:gd name="connsiteX143" fmla="*/ 342792 w 1605470"/>
              <a:gd name="connsiteY143" fmla="*/ 1307086 h 6858000"/>
              <a:gd name="connsiteX144" fmla="*/ 343980 w 1605470"/>
              <a:gd name="connsiteY144" fmla="*/ 1189033 h 6858000"/>
              <a:gd name="connsiteX145" fmla="*/ 348665 w 1605470"/>
              <a:gd name="connsiteY145" fmla="*/ 1168288 h 6858000"/>
              <a:gd name="connsiteX146" fmla="*/ 340947 w 1605470"/>
              <a:gd name="connsiteY146" fmla="*/ 1142577 h 6858000"/>
              <a:gd name="connsiteX147" fmla="*/ 330253 w 1605470"/>
              <a:gd name="connsiteY147" fmla="*/ 1088484 h 6858000"/>
              <a:gd name="connsiteX148" fmla="*/ 318989 w 1605470"/>
              <a:gd name="connsiteY148" fmla="*/ 1016103 h 6858000"/>
              <a:gd name="connsiteX149" fmla="*/ 320445 w 1605470"/>
              <a:gd name="connsiteY149" fmla="*/ 932283 h 6858000"/>
              <a:gd name="connsiteX150" fmla="*/ 322681 w 1605470"/>
              <a:gd name="connsiteY150" fmla="*/ 915925 h 6858000"/>
              <a:gd name="connsiteX151" fmla="*/ 315310 w 1605470"/>
              <a:gd name="connsiteY151" fmla="*/ 896999 h 6858000"/>
              <a:gd name="connsiteX152" fmla="*/ 284718 w 1605470"/>
              <a:gd name="connsiteY152" fmla="*/ 821517 h 6858000"/>
              <a:gd name="connsiteX153" fmla="*/ 263668 w 1605470"/>
              <a:gd name="connsiteY153" fmla="*/ 751353 h 6858000"/>
              <a:gd name="connsiteX154" fmla="*/ 263226 w 1605470"/>
              <a:gd name="connsiteY154" fmla="*/ 721230 h 6858000"/>
              <a:gd name="connsiteX155" fmla="*/ 248897 w 1605470"/>
              <a:gd name="connsiteY155" fmla="*/ 681659 h 6858000"/>
              <a:gd name="connsiteX156" fmla="*/ 234316 w 1605470"/>
              <a:gd name="connsiteY156" fmla="*/ 635218 h 6858000"/>
              <a:gd name="connsiteX157" fmla="*/ 239327 w 1605470"/>
              <a:gd name="connsiteY157" fmla="*/ 613763 h 6858000"/>
              <a:gd name="connsiteX158" fmla="*/ 225269 w 1605470"/>
              <a:gd name="connsiteY158" fmla="*/ 598582 h 6858000"/>
              <a:gd name="connsiteX159" fmla="*/ 224950 w 1605470"/>
              <a:gd name="connsiteY159" fmla="*/ 576846 h 6858000"/>
              <a:gd name="connsiteX160" fmla="*/ 204576 w 1605470"/>
              <a:gd name="connsiteY160" fmla="*/ 530055 h 6858000"/>
              <a:gd name="connsiteX161" fmla="*/ 219064 w 1605470"/>
              <a:gd name="connsiteY161" fmla="*/ 469651 h 6858000"/>
              <a:gd name="connsiteX162" fmla="*/ 195012 w 1605470"/>
              <a:gd name="connsiteY162" fmla="*/ 448559 h 6858000"/>
              <a:gd name="connsiteX163" fmla="*/ 201434 w 1605470"/>
              <a:gd name="connsiteY163" fmla="*/ 441529 h 6858000"/>
              <a:gd name="connsiteX164" fmla="*/ 200655 w 1605470"/>
              <a:gd name="connsiteY164" fmla="*/ 428927 h 6858000"/>
              <a:gd name="connsiteX165" fmla="*/ 190059 w 1605470"/>
              <a:gd name="connsiteY165" fmla="*/ 430161 h 6858000"/>
              <a:gd name="connsiteX166" fmla="*/ 167079 w 1605470"/>
              <a:gd name="connsiteY166" fmla="*/ 367211 h 6858000"/>
              <a:gd name="connsiteX167" fmla="*/ 124571 w 1605470"/>
              <a:gd name="connsiteY167" fmla="*/ 302178 h 6858000"/>
              <a:gd name="connsiteX168" fmla="*/ 103243 w 1605470"/>
              <a:gd name="connsiteY168" fmla="*/ 211375 h 6858000"/>
              <a:gd name="connsiteX169" fmla="*/ 94571 w 1605470"/>
              <a:gd name="connsiteY169" fmla="*/ 184179 h 6858000"/>
              <a:gd name="connsiteX170" fmla="*/ 13437 w 1605470"/>
              <a:gd name="connsiteY170" fmla="*/ 19287 h 6858000"/>
              <a:gd name="connsiteX171" fmla="*/ 0 w 1605470"/>
              <a:gd name="connsiteY17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44206 w 1605470"/>
              <a:gd name="connsiteY39" fmla="*/ 5641620 h 6858000"/>
              <a:gd name="connsiteX40" fmla="*/ 552319 w 1605470"/>
              <a:gd name="connsiteY40" fmla="*/ 5587997 h 6858000"/>
              <a:gd name="connsiteX41" fmla="*/ 591557 w 1605470"/>
              <a:gd name="connsiteY41" fmla="*/ 5476393 h 6858000"/>
              <a:gd name="connsiteX42" fmla="*/ 622750 w 1605470"/>
              <a:gd name="connsiteY42" fmla="*/ 5396260 h 6858000"/>
              <a:gd name="connsiteX43" fmla="*/ 638731 w 1605470"/>
              <a:gd name="connsiteY43" fmla="*/ 5330009 h 6858000"/>
              <a:gd name="connsiteX44" fmla="*/ 672224 w 1605470"/>
              <a:gd name="connsiteY44" fmla="*/ 5273739 h 6858000"/>
              <a:gd name="connsiteX45" fmla="*/ 681823 w 1605470"/>
              <a:gd name="connsiteY45" fmla="*/ 5241779 h 6858000"/>
              <a:gd name="connsiteX46" fmla="*/ 693049 w 1605470"/>
              <a:gd name="connsiteY46" fmla="*/ 5225268 h 6858000"/>
              <a:gd name="connsiteX47" fmla="*/ 694069 w 1605470"/>
              <a:gd name="connsiteY47" fmla="*/ 5217684 h 6858000"/>
              <a:gd name="connsiteX48" fmla="*/ 701410 w 1605470"/>
              <a:gd name="connsiteY48" fmla="*/ 5193377 h 6858000"/>
              <a:gd name="connsiteX49" fmla="*/ 704713 w 1605470"/>
              <a:gd name="connsiteY49" fmla="*/ 5179288 h 6858000"/>
              <a:gd name="connsiteX50" fmla="*/ 705697 w 1605470"/>
              <a:gd name="connsiteY50" fmla="*/ 5173621 h 6858000"/>
              <a:gd name="connsiteX51" fmla="*/ 701331 w 1605470"/>
              <a:gd name="connsiteY51" fmla="*/ 5159961 h 6858000"/>
              <a:gd name="connsiteX52" fmla="*/ 708008 w 1605470"/>
              <a:gd name="connsiteY52" fmla="*/ 5144295 h 6858000"/>
              <a:gd name="connsiteX53" fmla="*/ 704941 w 1605470"/>
              <a:gd name="connsiteY53" fmla="*/ 5125185 h 6858000"/>
              <a:gd name="connsiteX54" fmla="*/ 711771 w 1605470"/>
              <a:gd name="connsiteY54" fmla="*/ 5121884 h 6858000"/>
              <a:gd name="connsiteX55" fmla="*/ 718807 w 1605470"/>
              <a:gd name="connsiteY55" fmla="*/ 5067850 h 6858000"/>
              <a:gd name="connsiteX56" fmla="*/ 721538 w 1605470"/>
              <a:gd name="connsiteY56" fmla="*/ 5060861 h 6858000"/>
              <a:gd name="connsiteX57" fmla="*/ 718242 w 1605470"/>
              <a:gd name="connsiteY57" fmla="*/ 5034192 h 6858000"/>
              <a:gd name="connsiteX58" fmla="*/ 719796 w 1605470"/>
              <a:gd name="connsiteY58" fmla="*/ 4993030 h 6858000"/>
              <a:gd name="connsiteX59" fmla="*/ 726705 w 1605470"/>
              <a:gd name="connsiteY59" fmla="*/ 4946844 h 6858000"/>
              <a:gd name="connsiteX60" fmla="*/ 722561 w 1605470"/>
              <a:gd name="connsiteY60" fmla="*/ 4932692 h 6858000"/>
              <a:gd name="connsiteX61" fmla="*/ 737964 w 1605470"/>
              <a:gd name="connsiteY61" fmla="*/ 4858827 h 6858000"/>
              <a:gd name="connsiteX62" fmla="*/ 732118 w 1605470"/>
              <a:gd name="connsiteY62" fmla="*/ 4801535 h 6858000"/>
              <a:gd name="connsiteX63" fmla="*/ 739787 w 1605470"/>
              <a:gd name="connsiteY63" fmla="*/ 4797794 h 6858000"/>
              <a:gd name="connsiteX64" fmla="*/ 741081 w 1605470"/>
              <a:gd name="connsiteY64" fmla="*/ 4784526 h 6858000"/>
              <a:gd name="connsiteX65" fmla="*/ 742865 w 1605470"/>
              <a:gd name="connsiteY65" fmla="*/ 4781211 h 6858000"/>
              <a:gd name="connsiteX66" fmla="*/ 751652 w 1605470"/>
              <a:gd name="connsiteY66" fmla="*/ 4761984 h 6858000"/>
              <a:gd name="connsiteX67" fmla="*/ 747700 w 1605470"/>
              <a:gd name="connsiteY67" fmla="*/ 4690749 h 6858000"/>
              <a:gd name="connsiteX68" fmla="*/ 743180 w 1605470"/>
              <a:gd name="connsiteY68" fmla="*/ 4584173 h 6858000"/>
              <a:gd name="connsiteX69" fmla="*/ 738263 w 1605470"/>
              <a:gd name="connsiteY69" fmla="*/ 4444346 h 6858000"/>
              <a:gd name="connsiteX70" fmla="*/ 734828 w 1605470"/>
              <a:gd name="connsiteY70" fmla="*/ 4375228 h 6858000"/>
              <a:gd name="connsiteX71" fmla="*/ 715481 w 1605470"/>
              <a:gd name="connsiteY71" fmla="*/ 4214165 h 6858000"/>
              <a:gd name="connsiteX72" fmla="*/ 719554 w 1605470"/>
              <a:gd name="connsiteY72" fmla="*/ 4090296 h 6858000"/>
              <a:gd name="connsiteX73" fmla="*/ 704810 w 1605470"/>
              <a:gd name="connsiteY73" fmla="*/ 4033999 h 6858000"/>
              <a:gd name="connsiteX74" fmla="*/ 705959 w 1605470"/>
              <a:gd name="connsiteY74" fmla="*/ 4031933 h 6858000"/>
              <a:gd name="connsiteX75" fmla="*/ 704535 w 1605470"/>
              <a:gd name="connsiteY75" fmla="*/ 4013953 h 6858000"/>
              <a:gd name="connsiteX76" fmla="*/ 700443 w 1605470"/>
              <a:gd name="connsiteY76" fmla="*/ 4010511 h 6858000"/>
              <a:gd name="connsiteX77" fmla="*/ 698282 w 1605470"/>
              <a:gd name="connsiteY77" fmla="*/ 3998331 h 6858000"/>
              <a:gd name="connsiteX78" fmla="*/ 690830 w 1605470"/>
              <a:gd name="connsiteY78" fmla="*/ 3974753 h 6858000"/>
              <a:gd name="connsiteX79" fmla="*/ 692428 w 1605470"/>
              <a:gd name="connsiteY79" fmla="*/ 3969950 h 6858000"/>
              <a:gd name="connsiteX80" fmla="*/ 685850 w 1605470"/>
              <a:gd name="connsiteY80" fmla="*/ 3933779 h 6858000"/>
              <a:gd name="connsiteX81" fmla="*/ 687181 w 1605470"/>
              <a:gd name="connsiteY81" fmla="*/ 3933093 h 6858000"/>
              <a:gd name="connsiteX82" fmla="*/ 691535 w 1605470"/>
              <a:gd name="connsiteY82" fmla="*/ 3922082 h 6858000"/>
              <a:gd name="connsiteX83" fmla="*/ 696613 w 1605470"/>
              <a:gd name="connsiteY83" fmla="*/ 3901461 h 6858000"/>
              <a:gd name="connsiteX84" fmla="*/ 719207 w 1605470"/>
              <a:gd name="connsiteY84" fmla="*/ 3813873 h 6858000"/>
              <a:gd name="connsiteX85" fmla="*/ 718632 w 1605470"/>
              <a:gd name="connsiteY85" fmla="*/ 3806161 h 6858000"/>
              <a:gd name="connsiteX86" fmla="*/ 718939 w 1605470"/>
              <a:gd name="connsiteY86" fmla="*/ 3805957 h 6858000"/>
              <a:gd name="connsiteX87" fmla="*/ 718966 w 1605470"/>
              <a:gd name="connsiteY87" fmla="*/ 3797724 h 6858000"/>
              <a:gd name="connsiteX88" fmla="*/ 717581 w 1605470"/>
              <a:gd name="connsiteY88" fmla="*/ 3792098 h 6858000"/>
              <a:gd name="connsiteX89" fmla="*/ 716465 w 1605470"/>
              <a:gd name="connsiteY89" fmla="*/ 3777135 h 6858000"/>
              <a:gd name="connsiteX90" fmla="*/ 718198 w 1605470"/>
              <a:gd name="connsiteY90" fmla="*/ 3771656 h 6858000"/>
              <a:gd name="connsiteX91" fmla="*/ 721941 w 1605470"/>
              <a:gd name="connsiteY91" fmla="*/ 3769007 h 6858000"/>
              <a:gd name="connsiteX92" fmla="*/ 721407 w 1605470"/>
              <a:gd name="connsiteY92" fmla="*/ 3767709 h 6858000"/>
              <a:gd name="connsiteX93" fmla="*/ 730103 w 1605470"/>
              <a:gd name="connsiteY93" fmla="*/ 3738082 h 6858000"/>
              <a:gd name="connsiteX94" fmla="*/ 737449 w 1605470"/>
              <a:gd name="connsiteY94" fmla="*/ 3673397 h 6858000"/>
              <a:gd name="connsiteX95" fmla="*/ 736745 w 1605470"/>
              <a:gd name="connsiteY95" fmla="*/ 3637109 h 6858000"/>
              <a:gd name="connsiteX96" fmla="*/ 740188 w 1605470"/>
              <a:gd name="connsiteY96" fmla="*/ 3536883 h 6858000"/>
              <a:gd name="connsiteX97" fmla="*/ 747726 w 1605470"/>
              <a:gd name="connsiteY97" fmla="*/ 3435652 h 6858000"/>
              <a:gd name="connsiteX98" fmla="*/ 774383 w 1605470"/>
              <a:gd name="connsiteY98" fmla="*/ 3381564 h 6858000"/>
              <a:gd name="connsiteX99" fmla="*/ 774870 w 1605470"/>
              <a:gd name="connsiteY99" fmla="*/ 3375761 h 6858000"/>
              <a:gd name="connsiteX100" fmla="*/ 770510 w 1605470"/>
              <a:gd name="connsiteY100" fmla="*/ 3361844 h 6858000"/>
              <a:gd name="connsiteX101" fmla="*/ 767933 w 1605470"/>
              <a:gd name="connsiteY101" fmla="*/ 3356929 h 6858000"/>
              <a:gd name="connsiteX102" fmla="*/ 766158 w 1605470"/>
              <a:gd name="connsiteY102" fmla="*/ 3349058 h 6858000"/>
              <a:gd name="connsiteX103" fmla="*/ 766414 w 1605470"/>
              <a:gd name="connsiteY103" fmla="*/ 3348763 h 6858000"/>
              <a:gd name="connsiteX104" fmla="*/ 764166 w 1605470"/>
              <a:gd name="connsiteY104" fmla="*/ 3341588 h 6858000"/>
              <a:gd name="connsiteX105" fmla="*/ 749397 w 1605470"/>
              <a:gd name="connsiteY105" fmla="*/ 3307769 h 6858000"/>
              <a:gd name="connsiteX106" fmla="*/ 766960 w 1605470"/>
              <a:gd name="connsiteY106" fmla="*/ 3250522 h 6858000"/>
              <a:gd name="connsiteX107" fmla="*/ 767385 w 1605470"/>
              <a:gd name="connsiteY107" fmla="*/ 3229163 h 6858000"/>
              <a:gd name="connsiteX108" fmla="*/ 769208 w 1605470"/>
              <a:gd name="connsiteY108" fmla="*/ 3217217 h 6858000"/>
              <a:gd name="connsiteX109" fmla="*/ 770350 w 1605470"/>
              <a:gd name="connsiteY109" fmla="*/ 3216125 h 6858000"/>
              <a:gd name="connsiteX110" fmla="*/ 756043 w 1605470"/>
              <a:gd name="connsiteY110" fmla="*/ 3183755 h 6858000"/>
              <a:gd name="connsiteX111" fmla="*/ 756544 w 1605470"/>
              <a:gd name="connsiteY111" fmla="*/ 3178642 h 6858000"/>
              <a:gd name="connsiteX112" fmla="*/ 744144 w 1605470"/>
              <a:gd name="connsiteY112" fmla="*/ 3158586 h 6858000"/>
              <a:gd name="connsiteX113" fmla="*/ 739378 w 1605470"/>
              <a:gd name="connsiteY113" fmla="*/ 3147669 h 6858000"/>
              <a:gd name="connsiteX114" fmla="*/ 734648 w 1605470"/>
              <a:gd name="connsiteY114" fmla="*/ 3145733 h 6858000"/>
              <a:gd name="connsiteX115" fmla="*/ 729329 w 1605470"/>
              <a:gd name="connsiteY115" fmla="*/ 3129034 h 6858000"/>
              <a:gd name="connsiteX116" fmla="*/ 729994 w 1605470"/>
              <a:gd name="connsiteY116" fmla="*/ 3126682 h 6858000"/>
              <a:gd name="connsiteX117" fmla="*/ 720862 w 1605470"/>
              <a:gd name="connsiteY117" fmla="*/ 3114519 h 6858000"/>
              <a:gd name="connsiteX118" fmla="*/ 707471 w 1605470"/>
              <a:gd name="connsiteY118" fmla="*/ 3106272 h 6858000"/>
              <a:gd name="connsiteX119" fmla="*/ 680201 w 1605470"/>
              <a:gd name="connsiteY119" fmla="*/ 2958185 h 6858000"/>
              <a:gd name="connsiteX120" fmla="*/ 622815 w 1605470"/>
              <a:gd name="connsiteY120" fmla="*/ 2762989 h 6858000"/>
              <a:gd name="connsiteX121" fmla="*/ 571733 w 1605470"/>
              <a:gd name="connsiteY121" fmla="*/ 2554718 h 6858000"/>
              <a:gd name="connsiteX122" fmla="*/ 551827 w 1605470"/>
              <a:gd name="connsiteY122" fmla="*/ 2485734 h 6858000"/>
              <a:gd name="connsiteX123" fmla="*/ 542550 w 1605470"/>
              <a:gd name="connsiteY123" fmla="*/ 2447068 h 6858000"/>
              <a:gd name="connsiteX124" fmla="*/ 529511 w 1605470"/>
              <a:gd name="connsiteY124" fmla="*/ 2425819 h 6858000"/>
              <a:gd name="connsiteX125" fmla="*/ 528878 w 1605470"/>
              <a:gd name="connsiteY125" fmla="*/ 2408971 h 6858000"/>
              <a:gd name="connsiteX126" fmla="*/ 535510 w 1605470"/>
              <a:gd name="connsiteY126" fmla="*/ 2402874 h 6858000"/>
              <a:gd name="connsiteX127" fmla="*/ 538122 w 1605470"/>
              <a:gd name="connsiteY127" fmla="*/ 2381443 h 6858000"/>
              <a:gd name="connsiteX128" fmla="*/ 514451 w 1605470"/>
              <a:gd name="connsiteY128" fmla="*/ 2261920 h 6858000"/>
              <a:gd name="connsiteX129" fmla="*/ 504338 w 1605470"/>
              <a:gd name="connsiteY129" fmla="*/ 2195378 h 6858000"/>
              <a:gd name="connsiteX130" fmla="*/ 488555 w 1605470"/>
              <a:gd name="connsiteY130" fmla="*/ 2155135 h 6858000"/>
              <a:gd name="connsiteX131" fmla="*/ 486013 w 1605470"/>
              <a:gd name="connsiteY131" fmla="*/ 2118008 h 6858000"/>
              <a:gd name="connsiteX132" fmla="*/ 487006 w 1605470"/>
              <a:gd name="connsiteY132" fmla="*/ 2050531 h 6858000"/>
              <a:gd name="connsiteX133" fmla="*/ 478812 w 1605470"/>
              <a:gd name="connsiteY133" fmla="*/ 1963269 h 6858000"/>
              <a:gd name="connsiteX134" fmla="*/ 459990 w 1605470"/>
              <a:gd name="connsiteY134" fmla="*/ 1906352 h 6858000"/>
              <a:gd name="connsiteX135" fmla="*/ 436547 w 1605470"/>
              <a:gd name="connsiteY135" fmla="*/ 1861531 h 6858000"/>
              <a:gd name="connsiteX136" fmla="*/ 390346 w 1605470"/>
              <a:gd name="connsiteY136" fmla="*/ 1732919 h 6858000"/>
              <a:gd name="connsiteX137" fmla="*/ 362657 w 1605470"/>
              <a:gd name="connsiteY137" fmla="*/ 1663540 h 6858000"/>
              <a:gd name="connsiteX138" fmla="*/ 361783 w 1605470"/>
              <a:gd name="connsiteY138" fmla="*/ 1615777 h 6858000"/>
              <a:gd name="connsiteX139" fmla="*/ 342578 w 1605470"/>
              <a:gd name="connsiteY139" fmla="*/ 1563678 h 6858000"/>
              <a:gd name="connsiteX140" fmla="*/ 355658 w 1605470"/>
              <a:gd name="connsiteY140" fmla="*/ 1519474 h 6858000"/>
              <a:gd name="connsiteX141" fmla="*/ 348400 w 1605470"/>
              <a:gd name="connsiteY141" fmla="*/ 1477995 h 6858000"/>
              <a:gd name="connsiteX142" fmla="*/ 334485 w 1605470"/>
              <a:gd name="connsiteY142" fmla="*/ 1373769 h 6858000"/>
              <a:gd name="connsiteX143" fmla="*/ 342792 w 1605470"/>
              <a:gd name="connsiteY143" fmla="*/ 1307086 h 6858000"/>
              <a:gd name="connsiteX144" fmla="*/ 343980 w 1605470"/>
              <a:gd name="connsiteY144" fmla="*/ 1189033 h 6858000"/>
              <a:gd name="connsiteX145" fmla="*/ 348665 w 1605470"/>
              <a:gd name="connsiteY145" fmla="*/ 1168288 h 6858000"/>
              <a:gd name="connsiteX146" fmla="*/ 340947 w 1605470"/>
              <a:gd name="connsiteY146" fmla="*/ 1142577 h 6858000"/>
              <a:gd name="connsiteX147" fmla="*/ 330253 w 1605470"/>
              <a:gd name="connsiteY147" fmla="*/ 1088484 h 6858000"/>
              <a:gd name="connsiteX148" fmla="*/ 318989 w 1605470"/>
              <a:gd name="connsiteY148" fmla="*/ 1016103 h 6858000"/>
              <a:gd name="connsiteX149" fmla="*/ 320445 w 1605470"/>
              <a:gd name="connsiteY149" fmla="*/ 932283 h 6858000"/>
              <a:gd name="connsiteX150" fmla="*/ 322681 w 1605470"/>
              <a:gd name="connsiteY150" fmla="*/ 915925 h 6858000"/>
              <a:gd name="connsiteX151" fmla="*/ 315310 w 1605470"/>
              <a:gd name="connsiteY151" fmla="*/ 896999 h 6858000"/>
              <a:gd name="connsiteX152" fmla="*/ 284718 w 1605470"/>
              <a:gd name="connsiteY152" fmla="*/ 821517 h 6858000"/>
              <a:gd name="connsiteX153" fmla="*/ 263668 w 1605470"/>
              <a:gd name="connsiteY153" fmla="*/ 751353 h 6858000"/>
              <a:gd name="connsiteX154" fmla="*/ 263226 w 1605470"/>
              <a:gd name="connsiteY154" fmla="*/ 721230 h 6858000"/>
              <a:gd name="connsiteX155" fmla="*/ 248897 w 1605470"/>
              <a:gd name="connsiteY155" fmla="*/ 681659 h 6858000"/>
              <a:gd name="connsiteX156" fmla="*/ 234316 w 1605470"/>
              <a:gd name="connsiteY156" fmla="*/ 635218 h 6858000"/>
              <a:gd name="connsiteX157" fmla="*/ 239327 w 1605470"/>
              <a:gd name="connsiteY157" fmla="*/ 613763 h 6858000"/>
              <a:gd name="connsiteX158" fmla="*/ 225269 w 1605470"/>
              <a:gd name="connsiteY158" fmla="*/ 598582 h 6858000"/>
              <a:gd name="connsiteX159" fmla="*/ 224950 w 1605470"/>
              <a:gd name="connsiteY159" fmla="*/ 576846 h 6858000"/>
              <a:gd name="connsiteX160" fmla="*/ 204576 w 1605470"/>
              <a:gd name="connsiteY160" fmla="*/ 530055 h 6858000"/>
              <a:gd name="connsiteX161" fmla="*/ 219064 w 1605470"/>
              <a:gd name="connsiteY161" fmla="*/ 469651 h 6858000"/>
              <a:gd name="connsiteX162" fmla="*/ 195012 w 1605470"/>
              <a:gd name="connsiteY162" fmla="*/ 448559 h 6858000"/>
              <a:gd name="connsiteX163" fmla="*/ 201434 w 1605470"/>
              <a:gd name="connsiteY163" fmla="*/ 441529 h 6858000"/>
              <a:gd name="connsiteX164" fmla="*/ 200655 w 1605470"/>
              <a:gd name="connsiteY164" fmla="*/ 428927 h 6858000"/>
              <a:gd name="connsiteX165" fmla="*/ 190059 w 1605470"/>
              <a:gd name="connsiteY165" fmla="*/ 430161 h 6858000"/>
              <a:gd name="connsiteX166" fmla="*/ 167079 w 1605470"/>
              <a:gd name="connsiteY166" fmla="*/ 367211 h 6858000"/>
              <a:gd name="connsiteX167" fmla="*/ 124571 w 1605470"/>
              <a:gd name="connsiteY167" fmla="*/ 302178 h 6858000"/>
              <a:gd name="connsiteX168" fmla="*/ 103243 w 1605470"/>
              <a:gd name="connsiteY168" fmla="*/ 211375 h 6858000"/>
              <a:gd name="connsiteX169" fmla="*/ 94571 w 1605470"/>
              <a:gd name="connsiteY169" fmla="*/ 184179 h 6858000"/>
              <a:gd name="connsiteX170" fmla="*/ 13437 w 1605470"/>
              <a:gd name="connsiteY170" fmla="*/ 19287 h 6858000"/>
              <a:gd name="connsiteX171" fmla="*/ 0 w 1605470"/>
              <a:gd name="connsiteY17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44206 w 1605470"/>
              <a:gd name="connsiteY39" fmla="*/ 5641620 h 6858000"/>
              <a:gd name="connsiteX40" fmla="*/ 591557 w 1605470"/>
              <a:gd name="connsiteY40" fmla="*/ 5476393 h 6858000"/>
              <a:gd name="connsiteX41" fmla="*/ 622750 w 1605470"/>
              <a:gd name="connsiteY41" fmla="*/ 5396260 h 6858000"/>
              <a:gd name="connsiteX42" fmla="*/ 638731 w 1605470"/>
              <a:gd name="connsiteY42" fmla="*/ 5330009 h 6858000"/>
              <a:gd name="connsiteX43" fmla="*/ 672224 w 1605470"/>
              <a:gd name="connsiteY43" fmla="*/ 5273739 h 6858000"/>
              <a:gd name="connsiteX44" fmla="*/ 681823 w 1605470"/>
              <a:gd name="connsiteY44" fmla="*/ 5241779 h 6858000"/>
              <a:gd name="connsiteX45" fmla="*/ 693049 w 1605470"/>
              <a:gd name="connsiteY45" fmla="*/ 5225268 h 6858000"/>
              <a:gd name="connsiteX46" fmla="*/ 694069 w 1605470"/>
              <a:gd name="connsiteY46" fmla="*/ 5217684 h 6858000"/>
              <a:gd name="connsiteX47" fmla="*/ 701410 w 1605470"/>
              <a:gd name="connsiteY47" fmla="*/ 5193377 h 6858000"/>
              <a:gd name="connsiteX48" fmla="*/ 704713 w 1605470"/>
              <a:gd name="connsiteY48" fmla="*/ 5179288 h 6858000"/>
              <a:gd name="connsiteX49" fmla="*/ 705697 w 1605470"/>
              <a:gd name="connsiteY49" fmla="*/ 5173621 h 6858000"/>
              <a:gd name="connsiteX50" fmla="*/ 701331 w 1605470"/>
              <a:gd name="connsiteY50" fmla="*/ 5159961 h 6858000"/>
              <a:gd name="connsiteX51" fmla="*/ 708008 w 1605470"/>
              <a:gd name="connsiteY51" fmla="*/ 5144295 h 6858000"/>
              <a:gd name="connsiteX52" fmla="*/ 704941 w 1605470"/>
              <a:gd name="connsiteY52" fmla="*/ 5125185 h 6858000"/>
              <a:gd name="connsiteX53" fmla="*/ 711771 w 1605470"/>
              <a:gd name="connsiteY53" fmla="*/ 5121884 h 6858000"/>
              <a:gd name="connsiteX54" fmla="*/ 718807 w 1605470"/>
              <a:gd name="connsiteY54" fmla="*/ 5067850 h 6858000"/>
              <a:gd name="connsiteX55" fmla="*/ 721538 w 1605470"/>
              <a:gd name="connsiteY55" fmla="*/ 5060861 h 6858000"/>
              <a:gd name="connsiteX56" fmla="*/ 718242 w 1605470"/>
              <a:gd name="connsiteY56" fmla="*/ 5034192 h 6858000"/>
              <a:gd name="connsiteX57" fmla="*/ 719796 w 1605470"/>
              <a:gd name="connsiteY57" fmla="*/ 4993030 h 6858000"/>
              <a:gd name="connsiteX58" fmla="*/ 726705 w 1605470"/>
              <a:gd name="connsiteY58" fmla="*/ 4946844 h 6858000"/>
              <a:gd name="connsiteX59" fmla="*/ 722561 w 1605470"/>
              <a:gd name="connsiteY59" fmla="*/ 4932692 h 6858000"/>
              <a:gd name="connsiteX60" fmla="*/ 737964 w 1605470"/>
              <a:gd name="connsiteY60" fmla="*/ 4858827 h 6858000"/>
              <a:gd name="connsiteX61" fmla="*/ 732118 w 1605470"/>
              <a:gd name="connsiteY61" fmla="*/ 4801535 h 6858000"/>
              <a:gd name="connsiteX62" fmla="*/ 739787 w 1605470"/>
              <a:gd name="connsiteY62" fmla="*/ 4797794 h 6858000"/>
              <a:gd name="connsiteX63" fmla="*/ 741081 w 1605470"/>
              <a:gd name="connsiteY63" fmla="*/ 4784526 h 6858000"/>
              <a:gd name="connsiteX64" fmla="*/ 742865 w 1605470"/>
              <a:gd name="connsiteY64" fmla="*/ 4781211 h 6858000"/>
              <a:gd name="connsiteX65" fmla="*/ 751652 w 1605470"/>
              <a:gd name="connsiteY65" fmla="*/ 4761984 h 6858000"/>
              <a:gd name="connsiteX66" fmla="*/ 747700 w 1605470"/>
              <a:gd name="connsiteY66" fmla="*/ 4690749 h 6858000"/>
              <a:gd name="connsiteX67" fmla="*/ 743180 w 1605470"/>
              <a:gd name="connsiteY67" fmla="*/ 4584173 h 6858000"/>
              <a:gd name="connsiteX68" fmla="*/ 738263 w 1605470"/>
              <a:gd name="connsiteY68" fmla="*/ 4444346 h 6858000"/>
              <a:gd name="connsiteX69" fmla="*/ 734828 w 1605470"/>
              <a:gd name="connsiteY69" fmla="*/ 4375228 h 6858000"/>
              <a:gd name="connsiteX70" fmla="*/ 715481 w 1605470"/>
              <a:gd name="connsiteY70" fmla="*/ 4214165 h 6858000"/>
              <a:gd name="connsiteX71" fmla="*/ 719554 w 1605470"/>
              <a:gd name="connsiteY71" fmla="*/ 4090296 h 6858000"/>
              <a:gd name="connsiteX72" fmla="*/ 704810 w 1605470"/>
              <a:gd name="connsiteY72" fmla="*/ 4033999 h 6858000"/>
              <a:gd name="connsiteX73" fmla="*/ 705959 w 1605470"/>
              <a:gd name="connsiteY73" fmla="*/ 4031933 h 6858000"/>
              <a:gd name="connsiteX74" fmla="*/ 704535 w 1605470"/>
              <a:gd name="connsiteY74" fmla="*/ 4013953 h 6858000"/>
              <a:gd name="connsiteX75" fmla="*/ 700443 w 1605470"/>
              <a:gd name="connsiteY75" fmla="*/ 4010511 h 6858000"/>
              <a:gd name="connsiteX76" fmla="*/ 698282 w 1605470"/>
              <a:gd name="connsiteY76" fmla="*/ 3998331 h 6858000"/>
              <a:gd name="connsiteX77" fmla="*/ 690830 w 1605470"/>
              <a:gd name="connsiteY77" fmla="*/ 3974753 h 6858000"/>
              <a:gd name="connsiteX78" fmla="*/ 692428 w 1605470"/>
              <a:gd name="connsiteY78" fmla="*/ 3969950 h 6858000"/>
              <a:gd name="connsiteX79" fmla="*/ 685850 w 1605470"/>
              <a:gd name="connsiteY79" fmla="*/ 3933779 h 6858000"/>
              <a:gd name="connsiteX80" fmla="*/ 687181 w 1605470"/>
              <a:gd name="connsiteY80" fmla="*/ 3933093 h 6858000"/>
              <a:gd name="connsiteX81" fmla="*/ 691535 w 1605470"/>
              <a:gd name="connsiteY81" fmla="*/ 3922082 h 6858000"/>
              <a:gd name="connsiteX82" fmla="*/ 696613 w 1605470"/>
              <a:gd name="connsiteY82" fmla="*/ 3901461 h 6858000"/>
              <a:gd name="connsiteX83" fmla="*/ 719207 w 1605470"/>
              <a:gd name="connsiteY83" fmla="*/ 3813873 h 6858000"/>
              <a:gd name="connsiteX84" fmla="*/ 718632 w 1605470"/>
              <a:gd name="connsiteY84" fmla="*/ 3806161 h 6858000"/>
              <a:gd name="connsiteX85" fmla="*/ 718939 w 1605470"/>
              <a:gd name="connsiteY85" fmla="*/ 3805957 h 6858000"/>
              <a:gd name="connsiteX86" fmla="*/ 718966 w 1605470"/>
              <a:gd name="connsiteY86" fmla="*/ 3797724 h 6858000"/>
              <a:gd name="connsiteX87" fmla="*/ 717581 w 1605470"/>
              <a:gd name="connsiteY87" fmla="*/ 3792098 h 6858000"/>
              <a:gd name="connsiteX88" fmla="*/ 716465 w 1605470"/>
              <a:gd name="connsiteY88" fmla="*/ 3777135 h 6858000"/>
              <a:gd name="connsiteX89" fmla="*/ 718198 w 1605470"/>
              <a:gd name="connsiteY89" fmla="*/ 3771656 h 6858000"/>
              <a:gd name="connsiteX90" fmla="*/ 721941 w 1605470"/>
              <a:gd name="connsiteY90" fmla="*/ 3769007 h 6858000"/>
              <a:gd name="connsiteX91" fmla="*/ 721407 w 1605470"/>
              <a:gd name="connsiteY91" fmla="*/ 3767709 h 6858000"/>
              <a:gd name="connsiteX92" fmla="*/ 730103 w 1605470"/>
              <a:gd name="connsiteY92" fmla="*/ 3738082 h 6858000"/>
              <a:gd name="connsiteX93" fmla="*/ 737449 w 1605470"/>
              <a:gd name="connsiteY93" fmla="*/ 3673397 h 6858000"/>
              <a:gd name="connsiteX94" fmla="*/ 736745 w 1605470"/>
              <a:gd name="connsiteY94" fmla="*/ 3637109 h 6858000"/>
              <a:gd name="connsiteX95" fmla="*/ 740188 w 1605470"/>
              <a:gd name="connsiteY95" fmla="*/ 3536883 h 6858000"/>
              <a:gd name="connsiteX96" fmla="*/ 747726 w 1605470"/>
              <a:gd name="connsiteY96" fmla="*/ 3435652 h 6858000"/>
              <a:gd name="connsiteX97" fmla="*/ 774383 w 1605470"/>
              <a:gd name="connsiteY97" fmla="*/ 3381564 h 6858000"/>
              <a:gd name="connsiteX98" fmla="*/ 774870 w 1605470"/>
              <a:gd name="connsiteY98" fmla="*/ 3375761 h 6858000"/>
              <a:gd name="connsiteX99" fmla="*/ 770510 w 1605470"/>
              <a:gd name="connsiteY99" fmla="*/ 3361844 h 6858000"/>
              <a:gd name="connsiteX100" fmla="*/ 767933 w 1605470"/>
              <a:gd name="connsiteY100" fmla="*/ 3356929 h 6858000"/>
              <a:gd name="connsiteX101" fmla="*/ 766158 w 1605470"/>
              <a:gd name="connsiteY101" fmla="*/ 3349058 h 6858000"/>
              <a:gd name="connsiteX102" fmla="*/ 766414 w 1605470"/>
              <a:gd name="connsiteY102" fmla="*/ 3348763 h 6858000"/>
              <a:gd name="connsiteX103" fmla="*/ 764166 w 1605470"/>
              <a:gd name="connsiteY103" fmla="*/ 3341588 h 6858000"/>
              <a:gd name="connsiteX104" fmla="*/ 749397 w 1605470"/>
              <a:gd name="connsiteY104" fmla="*/ 3307769 h 6858000"/>
              <a:gd name="connsiteX105" fmla="*/ 766960 w 1605470"/>
              <a:gd name="connsiteY105" fmla="*/ 3250522 h 6858000"/>
              <a:gd name="connsiteX106" fmla="*/ 767385 w 1605470"/>
              <a:gd name="connsiteY106" fmla="*/ 3229163 h 6858000"/>
              <a:gd name="connsiteX107" fmla="*/ 769208 w 1605470"/>
              <a:gd name="connsiteY107" fmla="*/ 3217217 h 6858000"/>
              <a:gd name="connsiteX108" fmla="*/ 770350 w 1605470"/>
              <a:gd name="connsiteY108" fmla="*/ 3216125 h 6858000"/>
              <a:gd name="connsiteX109" fmla="*/ 756043 w 1605470"/>
              <a:gd name="connsiteY109" fmla="*/ 3183755 h 6858000"/>
              <a:gd name="connsiteX110" fmla="*/ 756544 w 1605470"/>
              <a:gd name="connsiteY110" fmla="*/ 3178642 h 6858000"/>
              <a:gd name="connsiteX111" fmla="*/ 744144 w 1605470"/>
              <a:gd name="connsiteY111" fmla="*/ 3158586 h 6858000"/>
              <a:gd name="connsiteX112" fmla="*/ 739378 w 1605470"/>
              <a:gd name="connsiteY112" fmla="*/ 3147669 h 6858000"/>
              <a:gd name="connsiteX113" fmla="*/ 734648 w 1605470"/>
              <a:gd name="connsiteY113" fmla="*/ 3145733 h 6858000"/>
              <a:gd name="connsiteX114" fmla="*/ 729329 w 1605470"/>
              <a:gd name="connsiteY114" fmla="*/ 3129034 h 6858000"/>
              <a:gd name="connsiteX115" fmla="*/ 729994 w 1605470"/>
              <a:gd name="connsiteY115" fmla="*/ 3126682 h 6858000"/>
              <a:gd name="connsiteX116" fmla="*/ 720862 w 1605470"/>
              <a:gd name="connsiteY116" fmla="*/ 3114519 h 6858000"/>
              <a:gd name="connsiteX117" fmla="*/ 707471 w 1605470"/>
              <a:gd name="connsiteY117" fmla="*/ 3106272 h 6858000"/>
              <a:gd name="connsiteX118" fmla="*/ 680201 w 1605470"/>
              <a:gd name="connsiteY118" fmla="*/ 2958185 h 6858000"/>
              <a:gd name="connsiteX119" fmla="*/ 622815 w 1605470"/>
              <a:gd name="connsiteY119" fmla="*/ 2762989 h 6858000"/>
              <a:gd name="connsiteX120" fmla="*/ 571733 w 1605470"/>
              <a:gd name="connsiteY120" fmla="*/ 2554718 h 6858000"/>
              <a:gd name="connsiteX121" fmla="*/ 551827 w 1605470"/>
              <a:gd name="connsiteY121" fmla="*/ 2485734 h 6858000"/>
              <a:gd name="connsiteX122" fmla="*/ 542550 w 1605470"/>
              <a:gd name="connsiteY122" fmla="*/ 2447068 h 6858000"/>
              <a:gd name="connsiteX123" fmla="*/ 529511 w 1605470"/>
              <a:gd name="connsiteY123" fmla="*/ 2425819 h 6858000"/>
              <a:gd name="connsiteX124" fmla="*/ 528878 w 1605470"/>
              <a:gd name="connsiteY124" fmla="*/ 2408971 h 6858000"/>
              <a:gd name="connsiteX125" fmla="*/ 535510 w 1605470"/>
              <a:gd name="connsiteY125" fmla="*/ 2402874 h 6858000"/>
              <a:gd name="connsiteX126" fmla="*/ 538122 w 1605470"/>
              <a:gd name="connsiteY126" fmla="*/ 2381443 h 6858000"/>
              <a:gd name="connsiteX127" fmla="*/ 514451 w 1605470"/>
              <a:gd name="connsiteY127" fmla="*/ 2261920 h 6858000"/>
              <a:gd name="connsiteX128" fmla="*/ 504338 w 1605470"/>
              <a:gd name="connsiteY128" fmla="*/ 2195378 h 6858000"/>
              <a:gd name="connsiteX129" fmla="*/ 488555 w 1605470"/>
              <a:gd name="connsiteY129" fmla="*/ 2155135 h 6858000"/>
              <a:gd name="connsiteX130" fmla="*/ 486013 w 1605470"/>
              <a:gd name="connsiteY130" fmla="*/ 2118008 h 6858000"/>
              <a:gd name="connsiteX131" fmla="*/ 487006 w 1605470"/>
              <a:gd name="connsiteY131" fmla="*/ 2050531 h 6858000"/>
              <a:gd name="connsiteX132" fmla="*/ 478812 w 1605470"/>
              <a:gd name="connsiteY132" fmla="*/ 1963269 h 6858000"/>
              <a:gd name="connsiteX133" fmla="*/ 459990 w 1605470"/>
              <a:gd name="connsiteY133" fmla="*/ 1906352 h 6858000"/>
              <a:gd name="connsiteX134" fmla="*/ 436547 w 1605470"/>
              <a:gd name="connsiteY134" fmla="*/ 1861531 h 6858000"/>
              <a:gd name="connsiteX135" fmla="*/ 390346 w 1605470"/>
              <a:gd name="connsiteY135" fmla="*/ 1732919 h 6858000"/>
              <a:gd name="connsiteX136" fmla="*/ 362657 w 1605470"/>
              <a:gd name="connsiteY136" fmla="*/ 1663540 h 6858000"/>
              <a:gd name="connsiteX137" fmla="*/ 361783 w 1605470"/>
              <a:gd name="connsiteY137" fmla="*/ 1615777 h 6858000"/>
              <a:gd name="connsiteX138" fmla="*/ 342578 w 1605470"/>
              <a:gd name="connsiteY138" fmla="*/ 1563678 h 6858000"/>
              <a:gd name="connsiteX139" fmla="*/ 355658 w 1605470"/>
              <a:gd name="connsiteY139" fmla="*/ 1519474 h 6858000"/>
              <a:gd name="connsiteX140" fmla="*/ 348400 w 1605470"/>
              <a:gd name="connsiteY140" fmla="*/ 1477995 h 6858000"/>
              <a:gd name="connsiteX141" fmla="*/ 334485 w 1605470"/>
              <a:gd name="connsiteY141" fmla="*/ 1373769 h 6858000"/>
              <a:gd name="connsiteX142" fmla="*/ 342792 w 1605470"/>
              <a:gd name="connsiteY142" fmla="*/ 1307086 h 6858000"/>
              <a:gd name="connsiteX143" fmla="*/ 343980 w 1605470"/>
              <a:gd name="connsiteY143" fmla="*/ 1189033 h 6858000"/>
              <a:gd name="connsiteX144" fmla="*/ 348665 w 1605470"/>
              <a:gd name="connsiteY144" fmla="*/ 1168288 h 6858000"/>
              <a:gd name="connsiteX145" fmla="*/ 340947 w 1605470"/>
              <a:gd name="connsiteY145" fmla="*/ 1142577 h 6858000"/>
              <a:gd name="connsiteX146" fmla="*/ 330253 w 1605470"/>
              <a:gd name="connsiteY146" fmla="*/ 1088484 h 6858000"/>
              <a:gd name="connsiteX147" fmla="*/ 318989 w 1605470"/>
              <a:gd name="connsiteY147" fmla="*/ 1016103 h 6858000"/>
              <a:gd name="connsiteX148" fmla="*/ 320445 w 1605470"/>
              <a:gd name="connsiteY148" fmla="*/ 932283 h 6858000"/>
              <a:gd name="connsiteX149" fmla="*/ 322681 w 1605470"/>
              <a:gd name="connsiteY149" fmla="*/ 915925 h 6858000"/>
              <a:gd name="connsiteX150" fmla="*/ 315310 w 1605470"/>
              <a:gd name="connsiteY150" fmla="*/ 896999 h 6858000"/>
              <a:gd name="connsiteX151" fmla="*/ 284718 w 1605470"/>
              <a:gd name="connsiteY151" fmla="*/ 821517 h 6858000"/>
              <a:gd name="connsiteX152" fmla="*/ 263668 w 1605470"/>
              <a:gd name="connsiteY152" fmla="*/ 751353 h 6858000"/>
              <a:gd name="connsiteX153" fmla="*/ 263226 w 1605470"/>
              <a:gd name="connsiteY153" fmla="*/ 721230 h 6858000"/>
              <a:gd name="connsiteX154" fmla="*/ 248897 w 1605470"/>
              <a:gd name="connsiteY154" fmla="*/ 681659 h 6858000"/>
              <a:gd name="connsiteX155" fmla="*/ 234316 w 1605470"/>
              <a:gd name="connsiteY155" fmla="*/ 635218 h 6858000"/>
              <a:gd name="connsiteX156" fmla="*/ 239327 w 1605470"/>
              <a:gd name="connsiteY156" fmla="*/ 613763 h 6858000"/>
              <a:gd name="connsiteX157" fmla="*/ 225269 w 1605470"/>
              <a:gd name="connsiteY157" fmla="*/ 598582 h 6858000"/>
              <a:gd name="connsiteX158" fmla="*/ 224950 w 1605470"/>
              <a:gd name="connsiteY158" fmla="*/ 576846 h 6858000"/>
              <a:gd name="connsiteX159" fmla="*/ 204576 w 1605470"/>
              <a:gd name="connsiteY159" fmla="*/ 530055 h 6858000"/>
              <a:gd name="connsiteX160" fmla="*/ 219064 w 1605470"/>
              <a:gd name="connsiteY160" fmla="*/ 469651 h 6858000"/>
              <a:gd name="connsiteX161" fmla="*/ 195012 w 1605470"/>
              <a:gd name="connsiteY161" fmla="*/ 448559 h 6858000"/>
              <a:gd name="connsiteX162" fmla="*/ 201434 w 1605470"/>
              <a:gd name="connsiteY162" fmla="*/ 441529 h 6858000"/>
              <a:gd name="connsiteX163" fmla="*/ 200655 w 1605470"/>
              <a:gd name="connsiteY163" fmla="*/ 428927 h 6858000"/>
              <a:gd name="connsiteX164" fmla="*/ 190059 w 1605470"/>
              <a:gd name="connsiteY164" fmla="*/ 430161 h 6858000"/>
              <a:gd name="connsiteX165" fmla="*/ 167079 w 1605470"/>
              <a:gd name="connsiteY165" fmla="*/ 367211 h 6858000"/>
              <a:gd name="connsiteX166" fmla="*/ 124571 w 1605470"/>
              <a:gd name="connsiteY166" fmla="*/ 302178 h 6858000"/>
              <a:gd name="connsiteX167" fmla="*/ 103243 w 1605470"/>
              <a:gd name="connsiteY167" fmla="*/ 211375 h 6858000"/>
              <a:gd name="connsiteX168" fmla="*/ 94571 w 1605470"/>
              <a:gd name="connsiteY168" fmla="*/ 184179 h 6858000"/>
              <a:gd name="connsiteX169" fmla="*/ 13437 w 1605470"/>
              <a:gd name="connsiteY169" fmla="*/ 19287 h 6858000"/>
              <a:gd name="connsiteX170" fmla="*/ 0 w 1605470"/>
              <a:gd name="connsiteY17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4383 w 1605470"/>
              <a:gd name="connsiteY96" fmla="*/ 3381564 h 6858000"/>
              <a:gd name="connsiteX97" fmla="*/ 774870 w 1605470"/>
              <a:gd name="connsiteY97" fmla="*/ 3375761 h 6858000"/>
              <a:gd name="connsiteX98" fmla="*/ 770510 w 1605470"/>
              <a:gd name="connsiteY98" fmla="*/ 3361844 h 6858000"/>
              <a:gd name="connsiteX99" fmla="*/ 767933 w 1605470"/>
              <a:gd name="connsiteY99" fmla="*/ 3356929 h 6858000"/>
              <a:gd name="connsiteX100" fmla="*/ 766158 w 1605470"/>
              <a:gd name="connsiteY100" fmla="*/ 3349058 h 6858000"/>
              <a:gd name="connsiteX101" fmla="*/ 766414 w 1605470"/>
              <a:gd name="connsiteY101" fmla="*/ 3348763 h 6858000"/>
              <a:gd name="connsiteX102" fmla="*/ 764166 w 1605470"/>
              <a:gd name="connsiteY102" fmla="*/ 3341588 h 6858000"/>
              <a:gd name="connsiteX103" fmla="*/ 749397 w 1605470"/>
              <a:gd name="connsiteY103" fmla="*/ 3307769 h 6858000"/>
              <a:gd name="connsiteX104" fmla="*/ 766960 w 1605470"/>
              <a:gd name="connsiteY104" fmla="*/ 3250522 h 6858000"/>
              <a:gd name="connsiteX105" fmla="*/ 767385 w 1605470"/>
              <a:gd name="connsiteY105" fmla="*/ 3229163 h 6858000"/>
              <a:gd name="connsiteX106" fmla="*/ 769208 w 1605470"/>
              <a:gd name="connsiteY106" fmla="*/ 3217217 h 6858000"/>
              <a:gd name="connsiteX107" fmla="*/ 770350 w 1605470"/>
              <a:gd name="connsiteY107" fmla="*/ 3216125 h 6858000"/>
              <a:gd name="connsiteX108" fmla="*/ 756043 w 1605470"/>
              <a:gd name="connsiteY108" fmla="*/ 3183755 h 6858000"/>
              <a:gd name="connsiteX109" fmla="*/ 756544 w 1605470"/>
              <a:gd name="connsiteY109" fmla="*/ 3178642 h 6858000"/>
              <a:gd name="connsiteX110" fmla="*/ 744144 w 1605470"/>
              <a:gd name="connsiteY110" fmla="*/ 3158586 h 6858000"/>
              <a:gd name="connsiteX111" fmla="*/ 739378 w 1605470"/>
              <a:gd name="connsiteY111" fmla="*/ 3147669 h 6858000"/>
              <a:gd name="connsiteX112" fmla="*/ 734648 w 1605470"/>
              <a:gd name="connsiteY112" fmla="*/ 3145733 h 6858000"/>
              <a:gd name="connsiteX113" fmla="*/ 729329 w 1605470"/>
              <a:gd name="connsiteY113" fmla="*/ 3129034 h 6858000"/>
              <a:gd name="connsiteX114" fmla="*/ 729994 w 1605470"/>
              <a:gd name="connsiteY114" fmla="*/ 3126682 h 6858000"/>
              <a:gd name="connsiteX115" fmla="*/ 720862 w 1605470"/>
              <a:gd name="connsiteY115" fmla="*/ 3114519 h 6858000"/>
              <a:gd name="connsiteX116" fmla="*/ 707471 w 1605470"/>
              <a:gd name="connsiteY116" fmla="*/ 3106272 h 6858000"/>
              <a:gd name="connsiteX117" fmla="*/ 680201 w 1605470"/>
              <a:gd name="connsiteY117" fmla="*/ 2958185 h 6858000"/>
              <a:gd name="connsiteX118" fmla="*/ 622815 w 1605470"/>
              <a:gd name="connsiteY118" fmla="*/ 2762989 h 6858000"/>
              <a:gd name="connsiteX119" fmla="*/ 571733 w 1605470"/>
              <a:gd name="connsiteY119" fmla="*/ 2554718 h 6858000"/>
              <a:gd name="connsiteX120" fmla="*/ 551827 w 1605470"/>
              <a:gd name="connsiteY120" fmla="*/ 2485734 h 6858000"/>
              <a:gd name="connsiteX121" fmla="*/ 542550 w 1605470"/>
              <a:gd name="connsiteY121" fmla="*/ 2447068 h 6858000"/>
              <a:gd name="connsiteX122" fmla="*/ 529511 w 1605470"/>
              <a:gd name="connsiteY122" fmla="*/ 2425819 h 6858000"/>
              <a:gd name="connsiteX123" fmla="*/ 528878 w 1605470"/>
              <a:gd name="connsiteY123" fmla="*/ 2408971 h 6858000"/>
              <a:gd name="connsiteX124" fmla="*/ 535510 w 1605470"/>
              <a:gd name="connsiteY124" fmla="*/ 2402874 h 6858000"/>
              <a:gd name="connsiteX125" fmla="*/ 538122 w 1605470"/>
              <a:gd name="connsiteY125" fmla="*/ 2381443 h 6858000"/>
              <a:gd name="connsiteX126" fmla="*/ 514451 w 1605470"/>
              <a:gd name="connsiteY126" fmla="*/ 2261920 h 6858000"/>
              <a:gd name="connsiteX127" fmla="*/ 504338 w 1605470"/>
              <a:gd name="connsiteY127" fmla="*/ 2195378 h 6858000"/>
              <a:gd name="connsiteX128" fmla="*/ 488555 w 1605470"/>
              <a:gd name="connsiteY128" fmla="*/ 2155135 h 6858000"/>
              <a:gd name="connsiteX129" fmla="*/ 486013 w 1605470"/>
              <a:gd name="connsiteY129" fmla="*/ 2118008 h 6858000"/>
              <a:gd name="connsiteX130" fmla="*/ 487006 w 1605470"/>
              <a:gd name="connsiteY130" fmla="*/ 2050531 h 6858000"/>
              <a:gd name="connsiteX131" fmla="*/ 478812 w 1605470"/>
              <a:gd name="connsiteY131" fmla="*/ 1963269 h 6858000"/>
              <a:gd name="connsiteX132" fmla="*/ 459990 w 1605470"/>
              <a:gd name="connsiteY132" fmla="*/ 1906352 h 6858000"/>
              <a:gd name="connsiteX133" fmla="*/ 436547 w 1605470"/>
              <a:gd name="connsiteY133" fmla="*/ 1861531 h 6858000"/>
              <a:gd name="connsiteX134" fmla="*/ 390346 w 1605470"/>
              <a:gd name="connsiteY134" fmla="*/ 1732919 h 6858000"/>
              <a:gd name="connsiteX135" fmla="*/ 362657 w 1605470"/>
              <a:gd name="connsiteY135" fmla="*/ 1663540 h 6858000"/>
              <a:gd name="connsiteX136" fmla="*/ 361783 w 1605470"/>
              <a:gd name="connsiteY136" fmla="*/ 1615777 h 6858000"/>
              <a:gd name="connsiteX137" fmla="*/ 342578 w 1605470"/>
              <a:gd name="connsiteY137" fmla="*/ 1563678 h 6858000"/>
              <a:gd name="connsiteX138" fmla="*/ 355658 w 1605470"/>
              <a:gd name="connsiteY138" fmla="*/ 1519474 h 6858000"/>
              <a:gd name="connsiteX139" fmla="*/ 348400 w 1605470"/>
              <a:gd name="connsiteY139" fmla="*/ 1477995 h 6858000"/>
              <a:gd name="connsiteX140" fmla="*/ 334485 w 1605470"/>
              <a:gd name="connsiteY140" fmla="*/ 1373769 h 6858000"/>
              <a:gd name="connsiteX141" fmla="*/ 342792 w 1605470"/>
              <a:gd name="connsiteY141" fmla="*/ 1307086 h 6858000"/>
              <a:gd name="connsiteX142" fmla="*/ 343980 w 1605470"/>
              <a:gd name="connsiteY142" fmla="*/ 1189033 h 6858000"/>
              <a:gd name="connsiteX143" fmla="*/ 348665 w 1605470"/>
              <a:gd name="connsiteY143" fmla="*/ 1168288 h 6858000"/>
              <a:gd name="connsiteX144" fmla="*/ 340947 w 1605470"/>
              <a:gd name="connsiteY144" fmla="*/ 1142577 h 6858000"/>
              <a:gd name="connsiteX145" fmla="*/ 330253 w 1605470"/>
              <a:gd name="connsiteY145" fmla="*/ 1088484 h 6858000"/>
              <a:gd name="connsiteX146" fmla="*/ 318989 w 1605470"/>
              <a:gd name="connsiteY146" fmla="*/ 1016103 h 6858000"/>
              <a:gd name="connsiteX147" fmla="*/ 320445 w 1605470"/>
              <a:gd name="connsiteY147" fmla="*/ 932283 h 6858000"/>
              <a:gd name="connsiteX148" fmla="*/ 322681 w 1605470"/>
              <a:gd name="connsiteY148" fmla="*/ 915925 h 6858000"/>
              <a:gd name="connsiteX149" fmla="*/ 315310 w 1605470"/>
              <a:gd name="connsiteY149" fmla="*/ 896999 h 6858000"/>
              <a:gd name="connsiteX150" fmla="*/ 284718 w 1605470"/>
              <a:gd name="connsiteY150" fmla="*/ 821517 h 6858000"/>
              <a:gd name="connsiteX151" fmla="*/ 263668 w 1605470"/>
              <a:gd name="connsiteY151" fmla="*/ 751353 h 6858000"/>
              <a:gd name="connsiteX152" fmla="*/ 263226 w 1605470"/>
              <a:gd name="connsiteY152" fmla="*/ 721230 h 6858000"/>
              <a:gd name="connsiteX153" fmla="*/ 248897 w 1605470"/>
              <a:gd name="connsiteY153" fmla="*/ 681659 h 6858000"/>
              <a:gd name="connsiteX154" fmla="*/ 234316 w 1605470"/>
              <a:gd name="connsiteY154" fmla="*/ 635218 h 6858000"/>
              <a:gd name="connsiteX155" fmla="*/ 239327 w 1605470"/>
              <a:gd name="connsiteY155" fmla="*/ 613763 h 6858000"/>
              <a:gd name="connsiteX156" fmla="*/ 225269 w 1605470"/>
              <a:gd name="connsiteY156" fmla="*/ 598582 h 6858000"/>
              <a:gd name="connsiteX157" fmla="*/ 224950 w 1605470"/>
              <a:gd name="connsiteY157" fmla="*/ 576846 h 6858000"/>
              <a:gd name="connsiteX158" fmla="*/ 204576 w 1605470"/>
              <a:gd name="connsiteY158" fmla="*/ 530055 h 6858000"/>
              <a:gd name="connsiteX159" fmla="*/ 219064 w 1605470"/>
              <a:gd name="connsiteY159" fmla="*/ 469651 h 6858000"/>
              <a:gd name="connsiteX160" fmla="*/ 195012 w 1605470"/>
              <a:gd name="connsiteY160" fmla="*/ 448559 h 6858000"/>
              <a:gd name="connsiteX161" fmla="*/ 201434 w 1605470"/>
              <a:gd name="connsiteY161" fmla="*/ 441529 h 6858000"/>
              <a:gd name="connsiteX162" fmla="*/ 200655 w 1605470"/>
              <a:gd name="connsiteY162" fmla="*/ 428927 h 6858000"/>
              <a:gd name="connsiteX163" fmla="*/ 190059 w 1605470"/>
              <a:gd name="connsiteY163" fmla="*/ 430161 h 6858000"/>
              <a:gd name="connsiteX164" fmla="*/ 167079 w 1605470"/>
              <a:gd name="connsiteY164" fmla="*/ 367211 h 6858000"/>
              <a:gd name="connsiteX165" fmla="*/ 124571 w 1605470"/>
              <a:gd name="connsiteY165" fmla="*/ 302178 h 6858000"/>
              <a:gd name="connsiteX166" fmla="*/ 103243 w 1605470"/>
              <a:gd name="connsiteY166" fmla="*/ 211375 h 6858000"/>
              <a:gd name="connsiteX167" fmla="*/ 94571 w 1605470"/>
              <a:gd name="connsiteY167" fmla="*/ 184179 h 6858000"/>
              <a:gd name="connsiteX168" fmla="*/ 13437 w 1605470"/>
              <a:gd name="connsiteY168" fmla="*/ 19287 h 6858000"/>
              <a:gd name="connsiteX169" fmla="*/ 0 w 1605470"/>
              <a:gd name="connsiteY169"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4383 w 1605470"/>
              <a:gd name="connsiteY96" fmla="*/ 3381564 h 6858000"/>
              <a:gd name="connsiteX97" fmla="*/ 774870 w 1605470"/>
              <a:gd name="connsiteY97" fmla="*/ 3375761 h 6858000"/>
              <a:gd name="connsiteX98" fmla="*/ 770510 w 1605470"/>
              <a:gd name="connsiteY98" fmla="*/ 3361844 h 6858000"/>
              <a:gd name="connsiteX99" fmla="*/ 767933 w 1605470"/>
              <a:gd name="connsiteY99" fmla="*/ 3356929 h 6858000"/>
              <a:gd name="connsiteX100" fmla="*/ 766158 w 1605470"/>
              <a:gd name="connsiteY100" fmla="*/ 3349058 h 6858000"/>
              <a:gd name="connsiteX101" fmla="*/ 766414 w 1605470"/>
              <a:gd name="connsiteY101" fmla="*/ 3348763 h 6858000"/>
              <a:gd name="connsiteX102" fmla="*/ 764166 w 1605470"/>
              <a:gd name="connsiteY102" fmla="*/ 3341588 h 6858000"/>
              <a:gd name="connsiteX103" fmla="*/ 749397 w 1605470"/>
              <a:gd name="connsiteY103" fmla="*/ 3307769 h 6858000"/>
              <a:gd name="connsiteX104" fmla="*/ 766960 w 1605470"/>
              <a:gd name="connsiteY104" fmla="*/ 3250522 h 6858000"/>
              <a:gd name="connsiteX105" fmla="*/ 767385 w 1605470"/>
              <a:gd name="connsiteY105" fmla="*/ 3229163 h 6858000"/>
              <a:gd name="connsiteX106" fmla="*/ 769208 w 1605470"/>
              <a:gd name="connsiteY106" fmla="*/ 3217217 h 6858000"/>
              <a:gd name="connsiteX107" fmla="*/ 770350 w 1605470"/>
              <a:gd name="connsiteY107" fmla="*/ 3216125 h 6858000"/>
              <a:gd name="connsiteX108" fmla="*/ 756043 w 1605470"/>
              <a:gd name="connsiteY108" fmla="*/ 3183755 h 6858000"/>
              <a:gd name="connsiteX109" fmla="*/ 756544 w 1605470"/>
              <a:gd name="connsiteY109" fmla="*/ 3178642 h 6858000"/>
              <a:gd name="connsiteX110" fmla="*/ 744144 w 1605470"/>
              <a:gd name="connsiteY110" fmla="*/ 3158586 h 6858000"/>
              <a:gd name="connsiteX111" fmla="*/ 739378 w 1605470"/>
              <a:gd name="connsiteY111" fmla="*/ 3147669 h 6858000"/>
              <a:gd name="connsiteX112" fmla="*/ 734648 w 1605470"/>
              <a:gd name="connsiteY112" fmla="*/ 3145733 h 6858000"/>
              <a:gd name="connsiteX113" fmla="*/ 729329 w 1605470"/>
              <a:gd name="connsiteY113" fmla="*/ 3129034 h 6858000"/>
              <a:gd name="connsiteX114" fmla="*/ 729994 w 1605470"/>
              <a:gd name="connsiteY114" fmla="*/ 3126682 h 6858000"/>
              <a:gd name="connsiteX115" fmla="*/ 720862 w 1605470"/>
              <a:gd name="connsiteY115" fmla="*/ 3114519 h 6858000"/>
              <a:gd name="connsiteX116" fmla="*/ 707471 w 1605470"/>
              <a:gd name="connsiteY116" fmla="*/ 3106272 h 6858000"/>
              <a:gd name="connsiteX117" fmla="*/ 680201 w 1605470"/>
              <a:gd name="connsiteY117" fmla="*/ 2958185 h 6858000"/>
              <a:gd name="connsiteX118" fmla="*/ 622815 w 1605470"/>
              <a:gd name="connsiteY118" fmla="*/ 2762989 h 6858000"/>
              <a:gd name="connsiteX119" fmla="*/ 571733 w 1605470"/>
              <a:gd name="connsiteY119" fmla="*/ 2554718 h 6858000"/>
              <a:gd name="connsiteX120" fmla="*/ 551827 w 1605470"/>
              <a:gd name="connsiteY120" fmla="*/ 2485734 h 6858000"/>
              <a:gd name="connsiteX121" fmla="*/ 542550 w 1605470"/>
              <a:gd name="connsiteY121" fmla="*/ 2447068 h 6858000"/>
              <a:gd name="connsiteX122" fmla="*/ 529511 w 1605470"/>
              <a:gd name="connsiteY122" fmla="*/ 2425819 h 6858000"/>
              <a:gd name="connsiteX123" fmla="*/ 528878 w 1605470"/>
              <a:gd name="connsiteY123" fmla="*/ 2408971 h 6858000"/>
              <a:gd name="connsiteX124" fmla="*/ 535510 w 1605470"/>
              <a:gd name="connsiteY124" fmla="*/ 2402874 h 6858000"/>
              <a:gd name="connsiteX125" fmla="*/ 538122 w 1605470"/>
              <a:gd name="connsiteY125" fmla="*/ 2381443 h 6858000"/>
              <a:gd name="connsiteX126" fmla="*/ 514451 w 1605470"/>
              <a:gd name="connsiteY126" fmla="*/ 2261920 h 6858000"/>
              <a:gd name="connsiteX127" fmla="*/ 504338 w 1605470"/>
              <a:gd name="connsiteY127" fmla="*/ 2195378 h 6858000"/>
              <a:gd name="connsiteX128" fmla="*/ 488555 w 1605470"/>
              <a:gd name="connsiteY128" fmla="*/ 2155135 h 6858000"/>
              <a:gd name="connsiteX129" fmla="*/ 486013 w 1605470"/>
              <a:gd name="connsiteY129" fmla="*/ 2118008 h 6858000"/>
              <a:gd name="connsiteX130" fmla="*/ 487006 w 1605470"/>
              <a:gd name="connsiteY130" fmla="*/ 2050531 h 6858000"/>
              <a:gd name="connsiteX131" fmla="*/ 478812 w 1605470"/>
              <a:gd name="connsiteY131" fmla="*/ 1963269 h 6858000"/>
              <a:gd name="connsiteX132" fmla="*/ 459990 w 1605470"/>
              <a:gd name="connsiteY132" fmla="*/ 1906352 h 6858000"/>
              <a:gd name="connsiteX133" fmla="*/ 436547 w 1605470"/>
              <a:gd name="connsiteY133" fmla="*/ 1861531 h 6858000"/>
              <a:gd name="connsiteX134" fmla="*/ 390346 w 1605470"/>
              <a:gd name="connsiteY134" fmla="*/ 1732919 h 6858000"/>
              <a:gd name="connsiteX135" fmla="*/ 362657 w 1605470"/>
              <a:gd name="connsiteY135" fmla="*/ 1663540 h 6858000"/>
              <a:gd name="connsiteX136" fmla="*/ 361783 w 1605470"/>
              <a:gd name="connsiteY136" fmla="*/ 1615777 h 6858000"/>
              <a:gd name="connsiteX137" fmla="*/ 342578 w 1605470"/>
              <a:gd name="connsiteY137" fmla="*/ 1563678 h 6858000"/>
              <a:gd name="connsiteX138" fmla="*/ 355658 w 1605470"/>
              <a:gd name="connsiteY138" fmla="*/ 1519474 h 6858000"/>
              <a:gd name="connsiteX139" fmla="*/ 348400 w 1605470"/>
              <a:gd name="connsiteY139" fmla="*/ 1477995 h 6858000"/>
              <a:gd name="connsiteX140" fmla="*/ 334485 w 1605470"/>
              <a:gd name="connsiteY140" fmla="*/ 1373769 h 6858000"/>
              <a:gd name="connsiteX141" fmla="*/ 342792 w 1605470"/>
              <a:gd name="connsiteY141" fmla="*/ 1307086 h 6858000"/>
              <a:gd name="connsiteX142" fmla="*/ 343980 w 1605470"/>
              <a:gd name="connsiteY142" fmla="*/ 1189033 h 6858000"/>
              <a:gd name="connsiteX143" fmla="*/ 348665 w 1605470"/>
              <a:gd name="connsiteY143" fmla="*/ 1168288 h 6858000"/>
              <a:gd name="connsiteX144" fmla="*/ 340947 w 1605470"/>
              <a:gd name="connsiteY144" fmla="*/ 1142577 h 6858000"/>
              <a:gd name="connsiteX145" fmla="*/ 330253 w 1605470"/>
              <a:gd name="connsiteY145" fmla="*/ 1088484 h 6858000"/>
              <a:gd name="connsiteX146" fmla="*/ 318989 w 1605470"/>
              <a:gd name="connsiteY146" fmla="*/ 1016103 h 6858000"/>
              <a:gd name="connsiteX147" fmla="*/ 320445 w 1605470"/>
              <a:gd name="connsiteY147" fmla="*/ 932283 h 6858000"/>
              <a:gd name="connsiteX148" fmla="*/ 322681 w 1605470"/>
              <a:gd name="connsiteY148" fmla="*/ 915925 h 6858000"/>
              <a:gd name="connsiteX149" fmla="*/ 315310 w 1605470"/>
              <a:gd name="connsiteY149" fmla="*/ 896999 h 6858000"/>
              <a:gd name="connsiteX150" fmla="*/ 284718 w 1605470"/>
              <a:gd name="connsiteY150" fmla="*/ 821517 h 6858000"/>
              <a:gd name="connsiteX151" fmla="*/ 263668 w 1605470"/>
              <a:gd name="connsiteY151" fmla="*/ 751353 h 6858000"/>
              <a:gd name="connsiteX152" fmla="*/ 263226 w 1605470"/>
              <a:gd name="connsiteY152" fmla="*/ 721230 h 6858000"/>
              <a:gd name="connsiteX153" fmla="*/ 248897 w 1605470"/>
              <a:gd name="connsiteY153" fmla="*/ 681659 h 6858000"/>
              <a:gd name="connsiteX154" fmla="*/ 234316 w 1605470"/>
              <a:gd name="connsiteY154" fmla="*/ 635218 h 6858000"/>
              <a:gd name="connsiteX155" fmla="*/ 239327 w 1605470"/>
              <a:gd name="connsiteY155" fmla="*/ 613763 h 6858000"/>
              <a:gd name="connsiteX156" fmla="*/ 225269 w 1605470"/>
              <a:gd name="connsiteY156" fmla="*/ 598582 h 6858000"/>
              <a:gd name="connsiteX157" fmla="*/ 224950 w 1605470"/>
              <a:gd name="connsiteY157" fmla="*/ 576846 h 6858000"/>
              <a:gd name="connsiteX158" fmla="*/ 204576 w 1605470"/>
              <a:gd name="connsiteY158" fmla="*/ 530055 h 6858000"/>
              <a:gd name="connsiteX159" fmla="*/ 219064 w 1605470"/>
              <a:gd name="connsiteY159" fmla="*/ 469651 h 6858000"/>
              <a:gd name="connsiteX160" fmla="*/ 195012 w 1605470"/>
              <a:gd name="connsiteY160" fmla="*/ 448559 h 6858000"/>
              <a:gd name="connsiteX161" fmla="*/ 201434 w 1605470"/>
              <a:gd name="connsiteY161" fmla="*/ 441529 h 6858000"/>
              <a:gd name="connsiteX162" fmla="*/ 200655 w 1605470"/>
              <a:gd name="connsiteY162" fmla="*/ 428927 h 6858000"/>
              <a:gd name="connsiteX163" fmla="*/ 190059 w 1605470"/>
              <a:gd name="connsiteY163" fmla="*/ 430161 h 6858000"/>
              <a:gd name="connsiteX164" fmla="*/ 167079 w 1605470"/>
              <a:gd name="connsiteY164" fmla="*/ 367211 h 6858000"/>
              <a:gd name="connsiteX165" fmla="*/ 124571 w 1605470"/>
              <a:gd name="connsiteY165" fmla="*/ 302178 h 6858000"/>
              <a:gd name="connsiteX166" fmla="*/ 103243 w 1605470"/>
              <a:gd name="connsiteY166" fmla="*/ 211375 h 6858000"/>
              <a:gd name="connsiteX167" fmla="*/ 94571 w 1605470"/>
              <a:gd name="connsiteY167" fmla="*/ 184179 h 6858000"/>
              <a:gd name="connsiteX168" fmla="*/ 13437 w 1605470"/>
              <a:gd name="connsiteY168" fmla="*/ 19287 h 6858000"/>
              <a:gd name="connsiteX169" fmla="*/ 0 w 1605470"/>
              <a:gd name="connsiteY169"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4383 w 1605470"/>
              <a:gd name="connsiteY96" fmla="*/ 3381564 h 6858000"/>
              <a:gd name="connsiteX97" fmla="*/ 774870 w 1605470"/>
              <a:gd name="connsiteY97" fmla="*/ 3375761 h 6858000"/>
              <a:gd name="connsiteX98" fmla="*/ 770510 w 1605470"/>
              <a:gd name="connsiteY98" fmla="*/ 3361844 h 6858000"/>
              <a:gd name="connsiteX99" fmla="*/ 767933 w 1605470"/>
              <a:gd name="connsiteY99" fmla="*/ 3356929 h 6858000"/>
              <a:gd name="connsiteX100" fmla="*/ 766158 w 1605470"/>
              <a:gd name="connsiteY100" fmla="*/ 3349058 h 6858000"/>
              <a:gd name="connsiteX101" fmla="*/ 766414 w 1605470"/>
              <a:gd name="connsiteY101" fmla="*/ 3348763 h 6858000"/>
              <a:gd name="connsiteX102" fmla="*/ 764166 w 1605470"/>
              <a:gd name="connsiteY102" fmla="*/ 3341588 h 6858000"/>
              <a:gd name="connsiteX103" fmla="*/ 749397 w 1605470"/>
              <a:gd name="connsiteY103" fmla="*/ 3307769 h 6858000"/>
              <a:gd name="connsiteX104" fmla="*/ 766960 w 1605470"/>
              <a:gd name="connsiteY104" fmla="*/ 3250522 h 6858000"/>
              <a:gd name="connsiteX105" fmla="*/ 767385 w 1605470"/>
              <a:gd name="connsiteY105" fmla="*/ 3229163 h 6858000"/>
              <a:gd name="connsiteX106" fmla="*/ 769208 w 1605470"/>
              <a:gd name="connsiteY106" fmla="*/ 3217217 h 6858000"/>
              <a:gd name="connsiteX107" fmla="*/ 770350 w 1605470"/>
              <a:gd name="connsiteY107" fmla="*/ 3216125 h 6858000"/>
              <a:gd name="connsiteX108" fmla="*/ 756043 w 1605470"/>
              <a:gd name="connsiteY108" fmla="*/ 3183755 h 6858000"/>
              <a:gd name="connsiteX109" fmla="*/ 756544 w 1605470"/>
              <a:gd name="connsiteY109" fmla="*/ 3178642 h 6858000"/>
              <a:gd name="connsiteX110" fmla="*/ 744144 w 1605470"/>
              <a:gd name="connsiteY110" fmla="*/ 3158586 h 6858000"/>
              <a:gd name="connsiteX111" fmla="*/ 739378 w 1605470"/>
              <a:gd name="connsiteY111" fmla="*/ 3147669 h 6858000"/>
              <a:gd name="connsiteX112" fmla="*/ 734648 w 1605470"/>
              <a:gd name="connsiteY112" fmla="*/ 3145733 h 6858000"/>
              <a:gd name="connsiteX113" fmla="*/ 729329 w 1605470"/>
              <a:gd name="connsiteY113" fmla="*/ 3129034 h 6858000"/>
              <a:gd name="connsiteX114" fmla="*/ 729994 w 1605470"/>
              <a:gd name="connsiteY114" fmla="*/ 3126682 h 6858000"/>
              <a:gd name="connsiteX115" fmla="*/ 720862 w 1605470"/>
              <a:gd name="connsiteY115" fmla="*/ 3114519 h 6858000"/>
              <a:gd name="connsiteX116" fmla="*/ 707471 w 1605470"/>
              <a:gd name="connsiteY116" fmla="*/ 3106272 h 6858000"/>
              <a:gd name="connsiteX117" fmla="*/ 680201 w 1605470"/>
              <a:gd name="connsiteY117" fmla="*/ 2958185 h 6858000"/>
              <a:gd name="connsiteX118" fmla="*/ 622815 w 1605470"/>
              <a:gd name="connsiteY118" fmla="*/ 2762989 h 6858000"/>
              <a:gd name="connsiteX119" fmla="*/ 571733 w 1605470"/>
              <a:gd name="connsiteY119" fmla="*/ 2554718 h 6858000"/>
              <a:gd name="connsiteX120" fmla="*/ 551827 w 1605470"/>
              <a:gd name="connsiteY120" fmla="*/ 2485734 h 6858000"/>
              <a:gd name="connsiteX121" fmla="*/ 542550 w 1605470"/>
              <a:gd name="connsiteY121" fmla="*/ 2447068 h 6858000"/>
              <a:gd name="connsiteX122" fmla="*/ 529511 w 1605470"/>
              <a:gd name="connsiteY122" fmla="*/ 2425819 h 6858000"/>
              <a:gd name="connsiteX123" fmla="*/ 528878 w 1605470"/>
              <a:gd name="connsiteY123" fmla="*/ 2408971 h 6858000"/>
              <a:gd name="connsiteX124" fmla="*/ 535510 w 1605470"/>
              <a:gd name="connsiteY124" fmla="*/ 2402874 h 6858000"/>
              <a:gd name="connsiteX125" fmla="*/ 538122 w 1605470"/>
              <a:gd name="connsiteY125" fmla="*/ 2381443 h 6858000"/>
              <a:gd name="connsiteX126" fmla="*/ 514451 w 1605470"/>
              <a:gd name="connsiteY126" fmla="*/ 2261920 h 6858000"/>
              <a:gd name="connsiteX127" fmla="*/ 504338 w 1605470"/>
              <a:gd name="connsiteY127" fmla="*/ 2195378 h 6858000"/>
              <a:gd name="connsiteX128" fmla="*/ 488555 w 1605470"/>
              <a:gd name="connsiteY128" fmla="*/ 2155135 h 6858000"/>
              <a:gd name="connsiteX129" fmla="*/ 486013 w 1605470"/>
              <a:gd name="connsiteY129" fmla="*/ 2118008 h 6858000"/>
              <a:gd name="connsiteX130" fmla="*/ 487006 w 1605470"/>
              <a:gd name="connsiteY130" fmla="*/ 2050531 h 6858000"/>
              <a:gd name="connsiteX131" fmla="*/ 478812 w 1605470"/>
              <a:gd name="connsiteY131" fmla="*/ 1963269 h 6858000"/>
              <a:gd name="connsiteX132" fmla="*/ 459990 w 1605470"/>
              <a:gd name="connsiteY132" fmla="*/ 1906352 h 6858000"/>
              <a:gd name="connsiteX133" fmla="*/ 436547 w 1605470"/>
              <a:gd name="connsiteY133" fmla="*/ 1861531 h 6858000"/>
              <a:gd name="connsiteX134" fmla="*/ 390346 w 1605470"/>
              <a:gd name="connsiteY134" fmla="*/ 1732919 h 6858000"/>
              <a:gd name="connsiteX135" fmla="*/ 362657 w 1605470"/>
              <a:gd name="connsiteY135" fmla="*/ 1663540 h 6858000"/>
              <a:gd name="connsiteX136" fmla="*/ 361783 w 1605470"/>
              <a:gd name="connsiteY136" fmla="*/ 1615777 h 6858000"/>
              <a:gd name="connsiteX137" fmla="*/ 342578 w 1605470"/>
              <a:gd name="connsiteY137" fmla="*/ 1563678 h 6858000"/>
              <a:gd name="connsiteX138" fmla="*/ 355658 w 1605470"/>
              <a:gd name="connsiteY138" fmla="*/ 1519474 h 6858000"/>
              <a:gd name="connsiteX139" fmla="*/ 348400 w 1605470"/>
              <a:gd name="connsiteY139" fmla="*/ 1477995 h 6858000"/>
              <a:gd name="connsiteX140" fmla="*/ 334485 w 1605470"/>
              <a:gd name="connsiteY140" fmla="*/ 1373769 h 6858000"/>
              <a:gd name="connsiteX141" fmla="*/ 342792 w 1605470"/>
              <a:gd name="connsiteY141" fmla="*/ 1307086 h 6858000"/>
              <a:gd name="connsiteX142" fmla="*/ 343980 w 1605470"/>
              <a:gd name="connsiteY142" fmla="*/ 1189033 h 6858000"/>
              <a:gd name="connsiteX143" fmla="*/ 348665 w 1605470"/>
              <a:gd name="connsiteY143" fmla="*/ 1168288 h 6858000"/>
              <a:gd name="connsiteX144" fmla="*/ 340947 w 1605470"/>
              <a:gd name="connsiteY144" fmla="*/ 1142577 h 6858000"/>
              <a:gd name="connsiteX145" fmla="*/ 330253 w 1605470"/>
              <a:gd name="connsiteY145" fmla="*/ 1088484 h 6858000"/>
              <a:gd name="connsiteX146" fmla="*/ 318989 w 1605470"/>
              <a:gd name="connsiteY146" fmla="*/ 1016103 h 6858000"/>
              <a:gd name="connsiteX147" fmla="*/ 320445 w 1605470"/>
              <a:gd name="connsiteY147" fmla="*/ 932283 h 6858000"/>
              <a:gd name="connsiteX148" fmla="*/ 322681 w 1605470"/>
              <a:gd name="connsiteY148" fmla="*/ 915925 h 6858000"/>
              <a:gd name="connsiteX149" fmla="*/ 315310 w 1605470"/>
              <a:gd name="connsiteY149" fmla="*/ 896999 h 6858000"/>
              <a:gd name="connsiteX150" fmla="*/ 284718 w 1605470"/>
              <a:gd name="connsiteY150" fmla="*/ 821517 h 6858000"/>
              <a:gd name="connsiteX151" fmla="*/ 263668 w 1605470"/>
              <a:gd name="connsiteY151" fmla="*/ 751353 h 6858000"/>
              <a:gd name="connsiteX152" fmla="*/ 263226 w 1605470"/>
              <a:gd name="connsiteY152" fmla="*/ 721230 h 6858000"/>
              <a:gd name="connsiteX153" fmla="*/ 248897 w 1605470"/>
              <a:gd name="connsiteY153" fmla="*/ 681659 h 6858000"/>
              <a:gd name="connsiteX154" fmla="*/ 234316 w 1605470"/>
              <a:gd name="connsiteY154" fmla="*/ 635218 h 6858000"/>
              <a:gd name="connsiteX155" fmla="*/ 239327 w 1605470"/>
              <a:gd name="connsiteY155" fmla="*/ 613763 h 6858000"/>
              <a:gd name="connsiteX156" fmla="*/ 225269 w 1605470"/>
              <a:gd name="connsiteY156" fmla="*/ 598582 h 6858000"/>
              <a:gd name="connsiteX157" fmla="*/ 224950 w 1605470"/>
              <a:gd name="connsiteY157" fmla="*/ 576846 h 6858000"/>
              <a:gd name="connsiteX158" fmla="*/ 204576 w 1605470"/>
              <a:gd name="connsiteY158" fmla="*/ 530055 h 6858000"/>
              <a:gd name="connsiteX159" fmla="*/ 219064 w 1605470"/>
              <a:gd name="connsiteY159" fmla="*/ 469651 h 6858000"/>
              <a:gd name="connsiteX160" fmla="*/ 195012 w 1605470"/>
              <a:gd name="connsiteY160" fmla="*/ 448559 h 6858000"/>
              <a:gd name="connsiteX161" fmla="*/ 201434 w 1605470"/>
              <a:gd name="connsiteY161" fmla="*/ 441529 h 6858000"/>
              <a:gd name="connsiteX162" fmla="*/ 200655 w 1605470"/>
              <a:gd name="connsiteY162" fmla="*/ 428927 h 6858000"/>
              <a:gd name="connsiteX163" fmla="*/ 190059 w 1605470"/>
              <a:gd name="connsiteY163" fmla="*/ 430161 h 6858000"/>
              <a:gd name="connsiteX164" fmla="*/ 167079 w 1605470"/>
              <a:gd name="connsiteY164" fmla="*/ 367211 h 6858000"/>
              <a:gd name="connsiteX165" fmla="*/ 124571 w 1605470"/>
              <a:gd name="connsiteY165" fmla="*/ 302178 h 6858000"/>
              <a:gd name="connsiteX166" fmla="*/ 103243 w 1605470"/>
              <a:gd name="connsiteY166" fmla="*/ 211375 h 6858000"/>
              <a:gd name="connsiteX167" fmla="*/ 94571 w 1605470"/>
              <a:gd name="connsiteY167" fmla="*/ 184179 h 6858000"/>
              <a:gd name="connsiteX168" fmla="*/ 13437 w 1605470"/>
              <a:gd name="connsiteY168" fmla="*/ 19287 h 6858000"/>
              <a:gd name="connsiteX169" fmla="*/ 0 w 1605470"/>
              <a:gd name="connsiteY169"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4383 w 1605470"/>
              <a:gd name="connsiteY96" fmla="*/ 3381564 h 6858000"/>
              <a:gd name="connsiteX97" fmla="*/ 770510 w 1605470"/>
              <a:gd name="connsiteY97" fmla="*/ 3361844 h 6858000"/>
              <a:gd name="connsiteX98" fmla="*/ 767933 w 1605470"/>
              <a:gd name="connsiteY98" fmla="*/ 3356929 h 6858000"/>
              <a:gd name="connsiteX99" fmla="*/ 766158 w 1605470"/>
              <a:gd name="connsiteY99" fmla="*/ 3349058 h 6858000"/>
              <a:gd name="connsiteX100" fmla="*/ 766414 w 1605470"/>
              <a:gd name="connsiteY100" fmla="*/ 3348763 h 6858000"/>
              <a:gd name="connsiteX101" fmla="*/ 764166 w 1605470"/>
              <a:gd name="connsiteY101" fmla="*/ 3341588 h 6858000"/>
              <a:gd name="connsiteX102" fmla="*/ 749397 w 1605470"/>
              <a:gd name="connsiteY102" fmla="*/ 3307769 h 6858000"/>
              <a:gd name="connsiteX103" fmla="*/ 766960 w 1605470"/>
              <a:gd name="connsiteY103" fmla="*/ 3250522 h 6858000"/>
              <a:gd name="connsiteX104" fmla="*/ 767385 w 1605470"/>
              <a:gd name="connsiteY104" fmla="*/ 3229163 h 6858000"/>
              <a:gd name="connsiteX105" fmla="*/ 769208 w 1605470"/>
              <a:gd name="connsiteY105" fmla="*/ 3217217 h 6858000"/>
              <a:gd name="connsiteX106" fmla="*/ 770350 w 1605470"/>
              <a:gd name="connsiteY106" fmla="*/ 3216125 h 6858000"/>
              <a:gd name="connsiteX107" fmla="*/ 756043 w 1605470"/>
              <a:gd name="connsiteY107" fmla="*/ 3183755 h 6858000"/>
              <a:gd name="connsiteX108" fmla="*/ 756544 w 1605470"/>
              <a:gd name="connsiteY108" fmla="*/ 3178642 h 6858000"/>
              <a:gd name="connsiteX109" fmla="*/ 744144 w 1605470"/>
              <a:gd name="connsiteY109" fmla="*/ 3158586 h 6858000"/>
              <a:gd name="connsiteX110" fmla="*/ 739378 w 1605470"/>
              <a:gd name="connsiteY110" fmla="*/ 3147669 h 6858000"/>
              <a:gd name="connsiteX111" fmla="*/ 734648 w 1605470"/>
              <a:gd name="connsiteY111" fmla="*/ 3145733 h 6858000"/>
              <a:gd name="connsiteX112" fmla="*/ 729329 w 1605470"/>
              <a:gd name="connsiteY112" fmla="*/ 3129034 h 6858000"/>
              <a:gd name="connsiteX113" fmla="*/ 729994 w 1605470"/>
              <a:gd name="connsiteY113" fmla="*/ 3126682 h 6858000"/>
              <a:gd name="connsiteX114" fmla="*/ 720862 w 1605470"/>
              <a:gd name="connsiteY114" fmla="*/ 3114519 h 6858000"/>
              <a:gd name="connsiteX115" fmla="*/ 707471 w 1605470"/>
              <a:gd name="connsiteY115" fmla="*/ 3106272 h 6858000"/>
              <a:gd name="connsiteX116" fmla="*/ 680201 w 1605470"/>
              <a:gd name="connsiteY116" fmla="*/ 2958185 h 6858000"/>
              <a:gd name="connsiteX117" fmla="*/ 622815 w 1605470"/>
              <a:gd name="connsiteY117" fmla="*/ 2762989 h 6858000"/>
              <a:gd name="connsiteX118" fmla="*/ 571733 w 1605470"/>
              <a:gd name="connsiteY118" fmla="*/ 2554718 h 6858000"/>
              <a:gd name="connsiteX119" fmla="*/ 551827 w 1605470"/>
              <a:gd name="connsiteY119" fmla="*/ 2485734 h 6858000"/>
              <a:gd name="connsiteX120" fmla="*/ 542550 w 1605470"/>
              <a:gd name="connsiteY120" fmla="*/ 2447068 h 6858000"/>
              <a:gd name="connsiteX121" fmla="*/ 529511 w 1605470"/>
              <a:gd name="connsiteY121" fmla="*/ 2425819 h 6858000"/>
              <a:gd name="connsiteX122" fmla="*/ 528878 w 1605470"/>
              <a:gd name="connsiteY122" fmla="*/ 2408971 h 6858000"/>
              <a:gd name="connsiteX123" fmla="*/ 535510 w 1605470"/>
              <a:gd name="connsiteY123" fmla="*/ 2402874 h 6858000"/>
              <a:gd name="connsiteX124" fmla="*/ 538122 w 1605470"/>
              <a:gd name="connsiteY124" fmla="*/ 2381443 h 6858000"/>
              <a:gd name="connsiteX125" fmla="*/ 514451 w 1605470"/>
              <a:gd name="connsiteY125" fmla="*/ 2261920 h 6858000"/>
              <a:gd name="connsiteX126" fmla="*/ 504338 w 1605470"/>
              <a:gd name="connsiteY126" fmla="*/ 2195378 h 6858000"/>
              <a:gd name="connsiteX127" fmla="*/ 488555 w 1605470"/>
              <a:gd name="connsiteY127" fmla="*/ 2155135 h 6858000"/>
              <a:gd name="connsiteX128" fmla="*/ 486013 w 1605470"/>
              <a:gd name="connsiteY128" fmla="*/ 2118008 h 6858000"/>
              <a:gd name="connsiteX129" fmla="*/ 487006 w 1605470"/>
              <a:gd name="connsiteY129" fmla="*/ 2050531 h 6858000"/>
              <a:gd name="connsiteX130" fmla="*/ 478812 w 1605470"/>
              <a:gd name="connsiteY130" fmla="*/ 1963269 h 6858000"/>
              <a:gd name="connsiteX131" fmla="*/ 459990 w 1605470"/>
              <a:gd name="connsiteY131" fmla="*/ 1906352 h 6858000"/>
              <a:gd name="connsiteX132" fmla="*/ 436547 w 1605470"/>
              <a:gd name="connsiteY132" fmla="*/ 1861531 h 6858000"/>
              <a:gd name="connsiteX133" fmla="*/ 390346 w 1605470"/>
              <a:gd name="connsiteY133" fmla="*/ 1732919 h 6858000"/>
              <a:gd name="connsiteX134" fmla="*/ 362657 w 1605470"/>
              <a:gd name="connsiteY134" fmla="*/ 1663540 h 6858000"/>
              <a:gd name="connsiteX135" fmla="*/ 361783 w 1605470"/>
              <a:gd name="connsiteY135" fmla="*/ 1615777 h 6858000"/>
              <a:gd name="connsiteX136" fmla="*/ 342578 w 1605470"/>
              <a:gd name="connsiteY136" fmla="*/ 1563678 h 6858000"/>
              <a:gd name="connsiteX137" fmla="*/ 355658 w 1605470"/>
              <a:gd name="connsiteY137" fmla="*/ 1519474 h 6858000"/>
              <a:gd name="connsiteX138" fmla="*/ 348400 w 1605470"/>
              <a:gd name="connsiteY138" fmla="*/ 1477995 h 6858000"/>
              <a:gd name="connsiteX139" fmla="*/ 334485 w 1605470"/>
              <a:gd name="connsiteY139" fmla="*/ 1373769 h 6858000"/>
              <a:gd name="connsiteX140" fmla="*/ 342792 w 1605470"/>
              <a:gd name="connsiteY140" fmla="*/ 1307086 h 6858000"/>
              <a:gd name="connsiteX141" fmla="*/ 343980 w 1605470"/>
              <a:gd name="connsiteY141" fmla="*/ 1189033 h 6858000"/>
              <a:gd name="connsiteX142" fmla="*/ 348665 w 1605470"/>
              <a:gd name="connsiteY142" fmla="*/ 1168288 h 6858000"/>
              <a:gd name="connsiteX143" fmla="*/ 340947 w 1605470"/>
              <a:gd name="connsiteY143" fmla="*/ 1142577 h 6858000"/>
              <a:gd name="connsiteX144" fmla="*/ 330253 w 1605470"/>
              <a:gd name="connsiteY144" fmla="*/ 1088484 h 6858000"/>
              <a:gd name="connsiteX145" fmla="*/ 318989 w 1605470"/>
              <a:gd name="connsiteY145" fmla="*/ 1016103 h 6858000"/>
              <a:gd name="connsiteX146" fmla="*/ 320445 w 1605470"/>
              <a:gd name="connsiteY146" fmla="*/ 932283 h 6858000"/>
              <a:gd name="connsiteX147" fmla="*/ 322681 w 1605470"/>
              <a:gd name="connsiteY147" fmla="*/ 915925 h 6858000"/>
              <a:gd name="connsiteX148" fmla="*/ 315310 w 1605470"/>
              <a:gd name="connsiteY148" fmla="*/ 896999 h 6858000"/>
              <a:gd name="connsiteX149" fmla="*/ 284718 w 1605470"/>
              <a:gd name="connsiteY149" fmla="*/ 821517 h 6858000"/>
              <a:gd name="connsiteX150" fmla="*/ 263668 w 1605470"/>
              <a:gd name="connsiteY150" fmla="*/ 751353 h 6858000"/>
              <a:gd name="connsiteX151" fmla="*/ 263226 w 1605470"/>
              <a:gd name="connsiteY151" fmla="*/ 721230 h 6858000"/>
              <a:gd name="connsiteX152" fmla="*/ 248897 w 1605470"/>
              <a:gd name="connsiteY152" fmla="*/ 681659 h 6858000"/>
              <a:gd name="connsiteX153" fmla="*/ 234316 w 1605470"/>
              <a:gd name="connsiteY153" fmla="*/ 635218 h 6858000"/>
              <a:gd name="connsiteX154" fmla="*/ 239327 w 1605470"/>
              <a:gd name="connsiteY154" fmla="*/ 613763 h 6858000"/>
              <a:gd name="connsiteX155" fmla="*/ 225269 w 1605470"/>
              <a:gd name="connsiteY155" fmla="*/ 598582 h 6858000"/>
              <a:gd name="connsiteX156" fmla="*/ 224950 w 1605470"/>
              <a:gd name="connsiteY156" fmla="*/ 576846 h 6858000"/>
              <a:gd name="connsiteX157" fmla="*/ 204576 w 1605470"/>
              <a:gd name="connsiteY157" fmla="*/ 530055 h 6858000"/>
              <a:gd name="connsiteX158" fmla="*/ 219064 w 1605470"/>
              <a:gd name="connsiteY158" fmla="*/ 469651 h 6858000"/>
              <a:gd name="connsiteX159" fmla="*/ 195012 w 1605470"/>
              <a:gd name="connsiteY159" fmla="*/ 448559 h 6858000"/>
              <a:gd name="connsiteX160" fmla="*/ 201434 w 1605470"/>
              <a:gd name="connsiteY160" fmla="*/ 441529 h 6858000"/>
              <a:gd name="connsiteX161" fmla="*/ 200655 w 1605470"/>
              <a:gd name="connsiteY161" fmla="*/ 428927 h 6858000"/>
              <a:gd name="connsiteX162" fmla="*/ 190059 w 1605470"/>
              <a:gd name="connsiteY162" fmla="*/ 430161 h 6858000"/>
              <a:gd name="connsiteX163" fmla="*/ 167079 w 1605470"/>
              <a:gd name="connsiteY163" fmla="*/ 367211 h 6858000"/>
              <a:gd name="connsiteX164" fmla="*/ 124571 w 1605470"/>
              <a:gd name="connsiteY164" fmla="*/ 302178 h 6858000"/>
              <a:gd name="connsiteX165" fmla="*/ 103243 w 1605470"/>
              <a:gd name="connsiteY165" fmla="*/ 211375 h 6858000"/>
              <a:gd name="connsiteX166" fmla="*/ 94571 w 1605470"/>
              <a:gd name="connsiteY166" fmla="*/ 184179 h 6858000"/>
              <a:gd name="connsiteX167" fmla="*/ 13437 w 1605470"/>
              <a:gd name="connsiteY167" fmla="*/ 19287 h 6858000"/>
              <a:gd name="connsiteX168" fmla="*/ 0 w 1605470"/>
              <a:gd name="connsiteY16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4383 w 1605470"/>
              <a:gd name="connsiteY96" fmla="*/ 3381564 h 6858000"/>
              <a:gd name="connsiteX97" fmla="*/ 770510 w 1605470"/>
              <a:gd name="connsiteY97" fmla="*/ 3361844 h 6858000"/>
              <a:gd name="connsiteX98" fmla="*/ 766158 w 1605470"/>
              <a:gd name="connsiteY98" fmla="*/ 3349058 h 6858000"/>
              <a:gd name="connsiteX99" fmla="*/ 766414 w 1605470"/>
              <a:gd name="connsiteY99" fmla="*/ 3348763 h 6858000"/>
              <a:gd name="connsiteX100" fmla="*/ 764166 w 1605470"/>
              <a:gd name="connsiteY100" fmla="*/ 3341588 h 6858000"/>
              <a:gd name="connsiteX101" fmla="*/ 749397 w 1605470"/>
              <a:gd name="connsiteY101" fmla="*/ 3307769 h 6858000"/>
              <a:gd name="connsiteX102" fmla="*/ 766960 w 1605470"/>
              <a:gd name="connsiteY102" fmla="*/ 3250522 h 6858000"/>
              <a:gd name="connsiteX103" fmla="*/ 767385 w 1605470"/>
              <a:gd name="connsiteY103" fmla="*/ 3229163 h 6858000"/>
              <a:gd name="connsiteX104" fmla="*/ 769208 w 1605470"/>
              <a:gd name="connsiteY104" fmla="*/ 3217217 h 6858000"/>
              <a:gd name="connsiteX105" fmla="*/ 770350 w 1605470"/>
              <a:gd name="connsiteY105" fmla="*/ 3216125 h 6858000"/>
              <a:gd name="connsiteX106" fmla="*/ 756043 w 1605470"/>
              <a:gd name="connsiteY106" fmla="*/ 3183755 h 6858000"/>
              <a:gd name="connsiteX107" fmla="*/ 756544 w 1605470"/>
              <a:gd name="connsiteY107" fmla="*/ 3178642 h 6858000"/>
              <a:gd name="connsiteX108" fmla="*/ 744144 w 1605470"/>
              <a:gd name="connsiteY108" fmla="*/ 3158586 h 6858000"/>
              <a:gd name="connsiteX109" fmla="*/ 739378 w 1605470"/>
              <a:gd name="connsiteY109" fmla="*/ 3147669 h 6858000"/>
              <a:gd name="connsiteX110" fmla="*/ 734648 w 1605470"/>
              <a:gd name="connsiteY110" fmla="*/ 3145733 h 6858000"/>
              <a:gd name="connsiteX111" fmla="*/ 729329 w 1605470"/>
              <a:gd name="connsiteY111" fmla="*/ 3129034 h 6858000"/>
              <a:gd name="connsiteX112" fmla="*/ 729994 w 1605470"/>
              <a:gd name="connsiteY112" fmla="*/ 3126682 h 6858000"/>
              <a:gd name="connsiteX113" fmla="*/ 720862 w 1605470"/>
              <a:gd name="connsiteY113" fmla="*/ 3114519 h 6858000"/>
              <a:gd name="connsiteX114" fmla="*/ 707471 w 1605470"/>
              <a:gd name="connsiteY114" fmla="*/ 3106272 h 6858000"/>
              <a:gd name="connsiteX115" fmla="*/ 680201 w 1605470"/>
              <a:gd name="connsiteY115" fmla="*/ 2958185 h 6858000"/>
              <a:gd name="connsiteX116" fmla="*/ 622815 w 1605470"/>
              <a:gd name="connsiteY116" fmla="*/ 2762989 h 6858000"/>
              <a:gd name="connsiteX117" fmla="*/ 571733 w 1605470"/>
              <a:gd name="connsiteY117" fmla="*/ 2554718 h 6858000"/>
              <a:gd name="connsiteX118" fmla="*/ 551827 w 1605470"/>
              <a:gd name="connsiteY118" fmla="*/ 2485734 h 6858000"/>
              <a:gd name="connsiteX119" fmla="*/ 542550 w 1605470"/>
              <a:gd name="connsiteY119" fmla="*/ 2447068 h 6858000"/>
              <a:gd name="connsiteX120" fmla="*/ 529511 w 1605470"/>
              <a:gd name="connsiteY120" fmla="*/ 2425819 h 6858000"/>
              <a:gd name="connsiteX121" fmla="*/ 528878 w 1605470"/>
              <a:gd name="connsiteY121" fmla="*/ 2408971 h 6858000"/>
              <a:gd name="connsiteX122" fmla="*/ 535510 w 1605470"/>
              <a:gd name="connsiteY122" fmla="*/ 2402874 h 6858000"/>
              <a:gd name="connsiteX123" fmla="*/ 538122 w 1605470"/>
              <a:gd name="connsiteY123" fmla="*/ 2381443 h 6858000"/>
              <a:gd name="connsiteX124" fmla="*/ 514451 w 1605470"/>
              <a:gd name="connsiteY124" fmla="*/ 2261920 h 6858000"/>
              <a:gd name="connsiteX125" fmla="*/ 504338 w 1605470"/>
              <a:gd name="connsiteY125" fmla="*/ 2195378 h 6858000"/>
              <a:gd name="connsiteX126" fmla="*/ 488555 w 1605470"/>
              <a:gd name="connsiteY126" fmla="*/ 2155135 h 6858000"/>
              <a:gd name="connsiteX127" fmla="*/ 486013 w 1605470"/>
              <a:gd name="connsiteY127" fmla="*/ 2118008 h 6858000"/>
              <a:gd name="connsiteX128" fmla="*/ 487006 w 1605470"/>
              <a:gd name="connsiteY128" fmla="*/ 2050531 h 6858000"/>
              <a:gd name="connsiteX129" fmla="*/ 478812 w 1605470"/>
              <a:gd name="connsiteY129" fmla="*/ 1963269 h 6858000"/>
              <a:gd name="connsiteX130" fmla="*/ 459990 w 1605470"/>
              <a:gd name="connsiteY130" fmla="*/ 1906352 h 6858000"/>
              <a:gd name="connsiteX131" fmla="*/ 436547 w 1605470"/>
              <a:gd name="connsiteY131" fmla="*/ 1861531 h 6858000"/>
              <a:gd name="connsiteX132" fmla="*/ 390346 w 1605470"/>
              <a:gd name="connsiteY132" fmla="*/ 1732919 h 6858000"/>
              <a:gd name="connsiteX133" fmla="*/ 362657 w 1605470"/>
              <a:gd name="connsiteY133" fmla="*/ 1663540 h 6858000"/>
              <a:gd name="connsiteX134" fmla="*/ 361783 w 1605470"/>
              <a:gd name="connsiteY134" fmla="*/ 1615777 h 6858000"/>
              <a:gd name="connsiteX135" fmla="*/ 342578 w 1605470"/>
              <a:gd name="connsiteY135" fmla="*/ 1563678 h 6858000"/>
              <a:gd name="connsiteX136" fmla="*/ 355658 w 1605470"/>
              <a:gd name="connsiteY136" fmla="*/ 1519474 h 6858000"/>
              <a:gd name="connsiteX137" fmla="*/ 348400 w 1605470"/>
              <a:gd name="connsiteY137" fmla="*/ 1477995 h 6858000"/>
              <a:gd name="connsiteX138" fmla="*/ 334485 w 1605470"/>
              <a:gd name="connsiteY138" fmla="*/ 1373769 h 6858000"/>
              <a:gd name="connsiteX139" fmla="*/ 342792 w 1605470"/>
              <a:gd name="connsiteY139" fmla="*/ 1307086 h 6858000"/>
              <a:gd name="connsiteX140" fmla="*/ 343980 w 1605470"/>
              <a:gd name="connsiteY140" fmla="*/ 1189033 h 6858000"/>
              <a:gd name="connsiteX141" fmla="*/ 348665 w 1605470"/>
              <a:gd name="connsiteY141" fmla="*/ 1168288 h 6858000"/>
              <a:gd name="connsiteX142" fmla="*/ 340947 w 1605470"/>
              <a:gd name="connsiteY142" fmla="*/ 1142577 h 6858000"/>
              <a:gd name="connsiteX143" fmla="*/ 330253 w 1605470"/>
              <a:gd name="connsiteY143" fmla="*/ 1088484 h 6858000"/>
              <a:gd name="connsiteX144" fmla="*/ 318989 w 1605470"/>
              <a:gd name="connsiteY144" fmla="*/ 1016103 h 6858000"/>
              <a:gd name="connsiteX145" fmla="*/ 320445 w 1605470"/>
              <a:gd name="connsiteY145" fmla="*/ 932283 h 6858000"/>
              <a:gd name="connsiteX146" fmla="*/ 322681 w 1605470"/>
              <a:gd name="connsiteY146" fmla="*/ 915925 h 6858000"/>
              <a:gd name="connsiteX147" fmla="*/ 315310 w 1605470"/>
              <a:gd name="connsiteY147" fmla="*/ 896999 h 6858000"/>
              <a:gd name="connsiteX148" fmla="*/ 284718 w 1605470"/>
              <a:gd name="connsiteY148" fmla="*/ 821517 h 6858000"/>
              <a:gd name="connsiteX149" fmla="*/ 263668 w 1605470"/>
              <a:gd name="connsiteY149" fmla="*/ 751353 h 6858000"/>
              <a:gd name="connsiteX150" fmla="*/ 263226 w 1605470"/>
              <a:gd name="connsiteY150" fmla="*/ 721230 h 6858000"/>
              <a:gd name="connsiteX151" fmla="*/ 248897 w 1605470"/>
              <a:gd name="connsiteY151" fmla="*/ 681659 h 6858000"/>
              <a:gd name="connsiteX152" fmla="*/ 234316 w 1605470"/>
              <a:gd name="connsiteY152" fmla="*/ 635218 h 6858000"/>
              <a:gd name="connsiteX153" fmla="*/ 239327 w 1605470"/>
              <a:gd name="connsiteY153" fmla="*/ 613763 h 6858000"/>
              <a:gd name="connsiteX154" fmla="*/ 225269 w 1605470"/>
              <a:gd name="connsiteY154" fmla="*/ 598582 h 6858000"/>
              <a:gd name="connsiteX155" fmla="*/ 224950 w 1605470"/>
              <a:gd name="connsiteY155" fmla="*/ 576846 h 6858000"/>
              <a:gd name="connsiteX156" fmla="*/ 204576 w 1605470"/>
              <a:gd name="connsiteY156" fmla="*/ 530055 h 6858000"/>
              <a:gd name="connsiteX157" fmla="*/ 219064 w 1605470"/>
              <a:gd name="connsiteY157" fmla="*/ 469651 h 6858000"/>
              <a:gd name="connsiteX158" fmla="*/ 195012 w 1605470"/>
              <a:gd name="connsiteY158" fmla="*/ 448559 h 6858000"/>
              <a:gd name="connsiteX159" fmla="*/ 201434 w 1605470"/>
              <a:gd name="connsiteY159" fmla="*/ 441529 h 6858000"/>
              <a:gd name="connsiteX160" fmla="*/ 200655 w 1605470"/>
              <a:gd name="connsiteY160" fmla="*/ 428927 h 6858000"/>
              <a:gd name="connsiteX161" fmla="*/ 190059 w 1605470"/>
              <a:gd name="connsiteY161" fmla="*/ 430161 h 6858000"/>
              <a:gd name="connsiteX162" fmla="*/ 167079 w 1605470"/>
              <a:gd name="connsiteY162" fmla="*/ 367211 h 6858000"/>
              <a:gd name="connsiteX163" fmla="*/ 124571 w 1605470"/>
              <a:gd name="connsiteY163" fmla="*/ 302178 h 6858000"/>
              <a:gd name="connsiteX164" fmla="*/ 103243 w 1605470"/>
              <a:gd name="connsiteY164" fmla="*/ 211375 h 6858000"/>
              <a:gd name="connsiteX165" fmla="*/ 94571 w 1605470"/>
              <a:gd name="connsiteY165" fmla="*/ 184179 h 6858000"/>
              <a:gd name="connsiteX166" fmla="*/ 13437 w 1605470"/>
              <a:gd name="connsiteY166" fmla="*/ 19287 h 6858000"/>
              <a:gd name="connsiteX167" fmla="*/ 0 w 1605470"/>
              <a:gd name="connsiteY167"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0510 w 1605470"/>
              <a:gd name="connsiteY96" fmla="*/ 3361844 h 6858000"/>
              <a:gd name="connsiteX97" fmla="*/ 766158 w 1605470"/>
              <a:gd name="connsiteY97" fmla="*/ 3349058 h 6858000"/>
              <a:gd name="connsiteX98" fmla="*/ 766414 w 1605470"/>
              <a:gd name="connsiteY98" fmla="*/ 3348763 h 6858000"/>
              <a:gd name="connsiteX99" fmla="*/ 764166 w 1605470"/>
              <a:gd name="connsiteY99" fmla="*/ 3341588 h 6858000"/>
              <a:gd name="connsiteX100" fmla="*/ 749397 w 1605470"/>
              <a:gd name="connsiteY100" fmla="*/ 3307769 h 6858000"/>
              <a:gd name="connsiteX101" fmla="*/ 766960 w 1605470"/>
              <a:gd name="connsiteY101" fmla="*/ 3250522 h 6858000"/>
              <a:gd name="connsiteX102" fmla="*/ 767385 w 1605470"/>
              <a:gd name="connsiteY102" fmla="*/ 3229163 h 6858000"/>
              <a:gd name="connsiteX103" fmla="*/ 769208 w 1605470"/>
              <a:gd name="connsiteY103" fmla="*/ 3217217 h 6858000"/>
              <a:gd name="connsiteX104" fmla="*/ 770350 w 1605470"/>
              <a:gd name="connsiteY104" fmla="*/ 3216125 h 6858000"/>
              <a:gd name="connsiteX105" fmla="*/ 756043 w 1605470"/>
              <a:gd name="connsiteY105" fmla="*/ 3183755 h 6858000"/>
              <a:gd name="connsiteX106" fmla="*/ 756544 w 1605470"/>
              <a:gd name="connsiteY106" fmla="*/ 3178642 h 6858000"/>
              <a:gd name="connsiteX107" fmla="*/ 744144 w 1605470"/>
              <a:gd name="connsiteY107" fmla="*/ 3158586 h 6858000"/>
              <a:gd name="connsiteX108" fmla="*/ 739378 w 1605470"/>
              <a:gd name="connsiteY108" fmla="*/ 3147669 h 6858000"/>
              <a:gd name="connsiteX109" fmla="*/ 734648 w 1605470"/>
              <a:gd name="connsiteY109" fmla="*/ 3145733 h 6858000"/>
              <a:gd name="connsiteX110" fmla="*/ 729329 w 1605470"/>
              <a:gd name="connsiteY110" fmla="*/ 3129034 h 6858000"/>
              <a:gd name="connsiteX111" fmla="*/ 729994 w 1605470"/>
              <a:gd name="connsiteY111" fmla="*/ 3126682 h 6858000"/>
              <a:gd name="connsiteX112" fmla="*/ 720862 w 1605470"/>
              <a:gd name="connsiteY112" fmla="*/ 3114519 h 6858000"/>
              <a:gd name="connsiteX113" fmla="*/ 707471 w 1605470"/>
              <a:gd name="connsiteY113" fmla="*/ 3106272 h 6858000"/>
              <a:gd name="connsiteX114" fmla="*/ 680201 w 1605470"/>
              <a:gd name="connsiteY114" fmla="*/ 2958185 h 6858000"/>
              <a:gd name="connsiteX115" fmla="*/ 622815 w 1605470"/>
              <a:gd name="connsiteY115" fmla="*/ 2762989 h 6858000"/>
              <a:gd name="connsiteX116" fmla="*/ 571733 w 1605470"/>
              <a:gd name="connsiteY116" fmla="*/ 2554718 h 6858000"/>
              <a:gd name="connsiteX117" fmla="*/ 551827 w 1605470"/>
              <a:gd name="connsiteY117" fmla="*/ 2485734 h 6858000"/>
              <a:gd name="connsiteX118" fmla="*/ 542550 w 1605470"/>
              <a:gd name="connsiteY118" fmla="*/ 2447068 h 6858000"/>
              <a:gd name="connsiteX119" fmla="*/ 529511 w 1605470"/>
              <a:gd name="connsiteY119" fmla="*/ 2425819 h 6858000"/>
              <a:gd name="connsiteX120" fmla="*/ 528878 w 1605470"/>
              <a:gd name="connsiteY120" fmla="*/ 2408971 h 6858000"/>
              <a:gd name="connsiteX121" fmla="*/ 535510 w 1605470"/>
              <a:gd name="connsiteY121" fmla="*/ 2402874 h 6858000"/>
              <a:gd name="connsiteX122" fmla="*/ 538122 w 1605470"/>
              <a:gd name="connsiteY122" fmla="*/ 2381443 h 6858000"/>
              <a:gd name="connsiteX123" fmla="*/ 514451 w 1605470"/>
              <a:gd name="connsiteY123" fmla="*/ 2261920 h 6858000"/>
              <a:gd name="connsiteX124" fmla="*/ 504338 w 1605470"/>
              <a:gd name="connsiteY124" fmla="*/ 2195378 h 6858000"/>
              <a:gd name="connsiteX125" fmla="*/ 488555 w 1605470"/>
              <a:gd name="connsiteY125" fmla="*/ 2155135 h 6858000"/>
              <a:gd name="connsiteX126" fmla="*/ 486013 w 1605470"/>
              <a:gd name="connsiteY126" fmla="*/ 2118008 h 6858000"/>
              <a:gd name="connsiteX127" fmla="*/ 487006 w 1605470"/>
              <a:gd name="connsiteY127" fmla="*/ 2050531 h 6858000"/>
              <a:gd name="connsiteX128" fmla="*/ 478812 w 1605470"/>
              <a:gd name="connsiteY128" fmla="*/ 1963269 h 6858000"/>
              <a:gd name="connsiteX129" fmla="*/ 459990 w 1605470"/>
              <a:gd name="connsiteY129" fmla="*/ 1906352 h 6858000"/>
              <a:gd name="connsiteX130" fmla="*/ 436547 w 1605470"/>
              <a:gd name="connsiteY130" fmla="*/ 1861531 h 6858000"/>
              <a:gd name="connsiteX131" fmla="*/ 390346 w 1605470"/>
              <a:gd name="connsiteY131" fmla="*/ 1732919 h 6858000"/>
              <a:gd name="connsiteX132" fmla="*/ 362657 w 1605470"/>
              <a:gd name="connsiteY132" fmla="*/ 1663540 h 6858000"/>
              <a:gd name="connsiteX133" fmla="*/ 361783 w 1605470"/>
              <a:gd name="connsiteY133" fmla="*/ 1615777 h 6858000"/>
              <a:gd name="connsiteX134" fmla="*/ 342578 w 1605470"/>
              <a:gd name="connsiteY134" fmla="*/ 1563678 h 6858000"/>
              <a:gd name="connsiteX135" fmla="*/ 355658 w 1605470"/>
              <a:gd name="connsiteY135" fmla="*/ 1519474 h 6858000"/>
              <a:gd name="connsiteX136" fmla="*/ 348400 w 1605470"/>
              <a:gd name="connsiteY136" fmla="*/ 1477995 h 6858000"/>
              <a:gd name="connsiteX137" fmla="*/ 334485 w 1605470"/>
              <a:gd name="connsiteY137" fmla="*/ 1373769 h 6858000"/>
              <a:gd name="connsiteX138" fmla="*/ 342792 w 1605470"/>
              <a:gd name="connsiteY138" fmla="*/ 1307086 h 6858000"/>
              <a:gd name="connsiteX139" fmla="*/ 343980 w 1605470"/>
              <a:gd name="connsiteY139" fmla="*/ 1189033 h 6858000"/>
              <a:gd name="connsiteX140" fmla="*/ 348665 w 1605470"/>
              <a:gd name="connsiteY140" fmla="*/ 1168288 h 6858000"/>
              <a:gd name="connsiteX141" fmla="*/ 340947 w 1605470"/>
              <a:gd name="connsiteY141" fmla="*/ 1142577 h 6858000"/>
              <a:gd name="connsiteX142" fmla="*/ 330253 w 1605470"/>
              <a:gd name="connsiteY142" fmla="*/ 1088484 h 6858000"/>
              <a:gd name="connsiteX143" fmla="*/ 318989 w 1605470"/>
              <a:gd name="connsiteY143" fmla="*/ 1016103 h 6858000"/>
              <a:gd name="connsiteX144" fmla="*/ 320445 w 1605470"/>
              <a:gd name="connsiteY144" fmla="*/ 932283 h 6858000"/>
              <a:gd name="connsiteX145" fmla="*/ 322681 w 1605470"/>
              <a:gd name="connsiteY145" fmla="*/ 915925 h 6858000"/>
              <a:gd name="connsiteX146" fmla="*/ 315310 w 1605470"/>
              <a:gd name="connsiteY146" fmla="*/ 896999 h 6858000"/>
              <a:gd name="connsiteX147" fmla="*/ 284718 w 1605470"/>
              <a:gd name="connsiteY147" fmla="*/ 821517 h 6858000"/>
              <a:gd name="connsiteX148" fmla="*/ 263668 w 1605470"/>
              <a:gd name="connsiteY148" fmla="*/ 751353 h 6858000"/>
              <a:gd name="connsiteX149" fmla="*/ 263226 w 1605470"/>
              <a:gd name="connsiteY149" fmla="*/ 721230 h 6858000"/>
              <a:gd name="connsiteX150" fmla="*/ 248897 w 1605470"/>
              <a:gd name="connsiteY150" fmla="*/ 681659 h 6858000"/>
              <a:gd name="connsiteX151" fmla="*/ 234316 w 1605470"/>
              <a:gd name="connsiteY151" fmla="*/ 635218 h 6858000"/>
              <a:gd name="connsiteX152" fmla="*/ 239327 w 1605470"/>
              <a:gd name="connsiteY152" fmla="*/ 613763 h 6858000"/>
              <a:gd name="connsiteX153" fmla="*/ 225269 w 1605470"/>
              <a:gd name="connsiteY153" fmla="*/ 598582 h 6858000"/>
              <a:gd name="connsiteX154" fmla="*/ 224950 w 1605470"/>
              <a:gd name="connsiteY154" fmla="*/ 576846 h 6858000"/>
              <a:gd name="connsiteX155" fmla="*/ 204576 w 1605470"/>
              <a:gd name="connsiteY155" fmla="*/ 530055 h 6858000"/>
              <a:gd name="connsiteX156" fmla="*/ 219064 w 1605470"/>
              <a:gd name="connsiteY156" fmla="*/ 469651 h 6858000"/>
              <a:gd name="connsiteX157" fmla="*/ 195012 w 1605470"/>
              <a:gd name="connsiteY157" fmla="*/ 448559 h 6858000"/>
              <a:gd name="connsiteX158" fmla="*/ 201434 w 1605470"/>
              <a:gd name="connsiteY158" fmla="*/ 441529 h 6858000"/>
              <a:gd name="connsiteX159" fmla="*/ 200655 w 1605470"/>
              <a:gd name="connsiteY159" fmla="*/ 428927 h 6858000"/>
              <a:gd name="connsiteX160" fmla="*/ 190059 w 1605470"/>
              <a:gd name="connsiteY160" fmla="*/ 430161 h 6858000"/>
              <a:gd name="connsiteX161" fmla="*/ 167079 w 1605470"/>
              <a:gd name="connsiteY161" fmla="*/ 367211 h 6858000"/>
              <a:gd name="connsiteX162" fmla="*/ 124571 w 1605470"/>
              <a:gd name="connsiteY162" fmla="*/ 302178 h 6858000"/>
              <a:gd name="connsiteX163" fmla="*/ 103243 w 1605470"/>
              <a:gd name="connsiteY163" fmla="*/ 211375 h 6858000"/>
              <a:gd name="connsiteX164" fmla="*/ 94571 w 1605470"/>
              <a:gd name="connsiteY164" fmla="*/ 184179 h 6858000"/>
              <a:gd name="connsiteX165" fmla="*/ 13437 w 1605470"/>
              <a:gd name="connsiteY165" fmla="*/ 19287 h 6858000"/>
              <a:gd name="connsiteX166" fmla="*/ 0 w 1605470"/>
              <a:gd name="connsiteY166"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0510 w 1605470"/>
              <a:gd name="connsiteY96" fmla="*/ 3361844 h 6858000"/>
              <a:gd name="connsiteX97" fmla="*/ 766158 w 1605470"/>
              <a:gd name="connsiteY97" fmla="*/ 3349058 h 6858000"/>
              <a:gd name="connsiteX98" fmla="*/ 764166 w 1605470"/>
              <a:gd name="connsiteY98" fmla="*/ 3341588 h 6858000"/>
              <a:gd name="connsiteX99" fmla="*/ 749397 w 1605470"/>
              <a:gd name="connsiteY99" fmla="*/ 3307769 h 6858000"/>
              <a:gd name="connsiteX100" fmla="*/ 766960 w 1605470"/>
              <a:gd name="connsiteY100" fmla="*/ 3250522 h 6858000"/>
              <a:gd name="connsiteX101" fmla="*/ 767385 w 1605470"/>
              <a:gd name="connsiteY101" fmla="*/ 3229163 h 6858000"/>
              <a:gd name="connsiteX102" fmla="*/ 769208 w 1605470"/>
              <a:gd name="connsiteY102" fmla="*/ 3217217 h 6858000"/>
              <a:gd name="connsiteX103" fmla="*/ 770350 w 1605470"/>
              <a:gd name="connsiteY103" fmla="*/ 3216125 h 6858000"/>
              <a:gd name="connsiteX104" fmla="*/ 756043 w 1605470"/>
              <a:gd name="connsiteY104" fmla="*/ 3183755 h 6858000"/>
              <a:gd name="connsiteX105" fmla="*/ 756544 w 1605470"/>
              <a:gd name="connsiteY105" fmla="*/ 3178642 h 6858000"/>
              <a:gd name="connsiteX106" fmla="*/ 744144 w 1605470"/>
              <a:gd name="connsiteY106" fmla="*/ 3158586 h 6858000"/>
              <a:gd name="connsiteX107" fmla="*/ 739378 w 1605470"/>
              <a:gd name="connsiteY107" fmla="*/ 3147669 h 6858000"/>
              <a:gd name="connsiteX108" fmla="*/ 734648 w 1605470"/>
              <a:gd name="connsiteY108" fmla="*/ 3145733 h 6858000"/>
              <a:gd name="connsiteX109" fmla="*/ 729329 w 1605470"/>
              <a:gd name="connsiteY109" fmla="*/ 3129034 h 6858000"/>
              <a:gd name="connsiteX110" fmla="*/ 729994 w 1605470"/>
              <a:gd name="connsiteY110" fmla="*/ 3126682 h 6858000"/>
              <a:gd name="connsiteX111" fmla="*/ 720862 w 1605470"/>
              <a:gd name="connsiteY111" fmla="*/ 3114519 h 6858000"/>
              <a:gd name="connsiteX112" fmla="*/ 707471 w 1605470"/>
              <a:gd name="connsiteY112" fmla="*/ 3106272 h 6858000"/>
              <a:gd name="connsiteX113" fmla="*/ 680201 w 1605470"/>
              <a:gd name="connsiteY113" fmla="*/ 2958185 h 6858000"/>
              <a:gd name="connsiteX114" fmla="*/ 622815 w 1605470"/>
              <a:gd name="connsiteY114" fmla="*/ 2762989 h 6858000"/>
              <a:gd name="connsiteX115" fmla="*/ 571733 w 1605470"/>
              <a:gd name="connsiteY115" fmla="*/ 2554718 h 6858000"/>
              <a:gd name="connsiteX116" fmla="*/ 551827 w 1605470"/>
              <a:gd name="connsiteY116" fmla="*/ 2485734 h 6858000"/>
              <a:gd name="connsiteX117" fmla="*/ 542550 w 1605470"/>
              <a:gd name="connsiteY117" fmla="*/ 2447068 h 6858000"/>
              <a:gd name="connsiteX118" fmla="*/ 529511 w 1605470"/>
              <a:gd name="connsiteY118" fmla="*/ 2425819 h 6858000"/>
              <a:gd name="connsiteX119" fmla="*/ 528878 w 1605470"/>
              <a:gd name="connsiteY119" fmla="*/ 2408971 h 6858000"/>
              <a:gd name="connsiteX120" fmla="*/ 535510 w 1605470"/>
              <a:gd name="connsiteY120" fmla="*/ 2402874 h 6858000"/>
              <a:gd name="connsiteX121" fmla="*/ 538122 w 1605470"/>
              <a:gd name="connsiteY121" fmla="*/ 2381443 h 6858000"/>
              <a:gd name="connsiteX122" fmla="*/ 514451 w 1605470"/>
              <a:gd name="connsiteY122" fmla="*/ 2261920 h 6858000"/>
              <a:gd name="connsiteX123" fmla="*/ 504338 w 1605470"/>
              <a:gd name="connsiteY123" fmla="*/ 2195378 h 6858000"/>
              <a:gd name="connsiteX124" fmla="*/ 488555 w 1605470"/>
              <a:gd name="connsiteY124" fmla="*/ 2155135 h 6858000"/>
              <a:gd name="connsiteX125" fmla="*/ 486013 w 1605470"/>
              <a:gd name="connsiteY125" fmla="*/ 2118008 h 6858000"/>
              <a:gd name="connsiteX126" fmla="*/ 487006 w 1605470"/>
              <a:gd name="connsiteY126" fmla="*/ 2050531 h 6858000"/>
              <a:gd name="connsiteX127" fmla="*/ 478812 w 1605470"/>
              <a:gd name="connsiteY127" fmla="*/ 1963269 h 6858000"/>
              <a:gd name="connsiteX128" fmla="*/ 459990 w 1605470"/>
              <a:gd name="connsiteY128" fmla="*/ 1906352 h 6858000"/>
              <a:gd name="connsiteX129" fmla="*/ 436547 w 1605470"/>
              <a:gd name="connsiteY129" fmla="*/ 1861531 h 6858000"/>
              <a:gd name="connsiteX130" fmla="*/ 390346 w 1605470"/>
              <a:gd name="connsiteY130" fmla="*/ 1732919 h 6858000"/>
              <a:gd name="connsiteX131" fmla="*/ 362657 w 1605470"/>
              <a:gd name="connsiteY131" fmla="*/ 1663540 h 6858000"/>
              <a:gd name="connsiteX132" fmla="*/ 361783 w 1605470"/>
              <a:gd name="connsiteY132" fmla="*/ 1615777 h 6858000"/>
              <a:gd name="connsiteX133" fmla="*/ 342578 w 1605470"/>
              <a:gd name="connsiteY133" fmla="*/ 1563678 h 6858000"/>
              <a:gd name="connsiteX134" fmla="*/ 355658 w 1605470"/>
              <a:gd name="connsiteY134" fmla="*/ 1519474 h 6858000"/>
              <a:gd name="connsiteX135" fmla="*/ 348400 w 1605470"/>
              <a:gd name="connsiteY135" fmla="*/ 1477995 h 6858000"/>
              <a:gd name="connsiteX136" fmla="*/ 334485 w 1605470"/>
              <a:gd name="connsiteY136" fmla="*/ 1373769 h 6858000"/>
              <a:gd name="connsiteX137" fmla="*/ 342792 w 1605470"/>
              <a:gd name="connsiteY137" fmla="*/ 1307086 h 6858000"/>
              <a:gd name="connsiteX138" fmla="*/ 343980 w 1605470"/>
              <a:gd name="connsiteY138" fmla="*/ 1189033 h 6858000"/>
              <a:gd name="connsiteX139" fmla="*/ 348665 w 1605470"/>
              <a:gd name="connsiteY139" fmla="*/ 1168288 h 6858000"/>
              <a:gd name="connsiteX140" fmla="*/ 340947 w 1605470"/>
              <a:gd name="connsiteY140" fmla="*/ 1142577 h 6858000"/>
              <a:gd name="connsiteX141" fmla="*/ 330253 w 1605470"/>
              <a:gd name="connsiteY141" fmla="*/ 1088484 h 6858000"/>
              <a:gd name="connsiteX142" fmla="*/ 318989 w 1605470"/>
              <a:gd name="connsiteY142" fmla="*/ 1016103 h 6858000"/>
              <a:gd name="connsiteX143" fmla="*/ 320445 w 1605470"/>
              <a:gd name="connsiteY143" fmla="*/ 932283 h 6858000"/>
              <a:gd name="connsiteX144" fmla="*/ 322681 w 1605470"/>
              <a:gd name="connsiteY144" fmla="*/ 915925 h 6858000"/>
              <a:gd name="connsiteX145" fmla="*/ 315310 w 1605470"/>
              <a:gd name="connsiteY145" fmla="*/ 896999 h 6858000"/>
              <a:gd name="connsiteX146" fmla="*/ 284718 w 1605470"/>
              <a:gd name="connsiteY146" fmla="*/ 821517 h 6858000"/>
              <a:gd name="connsiteX147" fmla="*/ 263668 w 1605470"/>
              <a:gd name="connsiteY147" fmla="*/ 751353 h 6858000"/>
              <a:gd name="connsiteX148" fmla="*/ 263226 w 1605470"/>
              <a:gd name="connsiteY148" fmla="*/ 721230 h 6858000"/>
              <a:gd name="connsiteX149" fmla="*/ 248897 w 1605470"/>
              <a:gd name="connsiteY149" fmla="*/ 681659 h 6858000"/>
              <a:gd name="connsiteX150" fmla="*/ 234316 w 1605470"/>
              <a:gd name="connsiteY150" fmla="*/ 635218 h 6858000"/>
              <a:gd name="connsiteX151" fmla="*/ 239327 w 1605470"/>
              <a:gd name="connsiteY151" fmla="*/ 613763 h 6858000"/>
              <a:gd name="connsiteX152" fmla="*/ 225269 w 1605470"/>
              <a:gd name="connsiteY152" fmla="*/ 598582 h 6858000"/>
              <a:gd name="connsiteX153" fmla="*/ 224950 w 1605470"/>
              <a:gd name="connsiteY153" fmla="*/ 576846 h 6858000"/>
              <a:gd name="connsiteX154" fmla="*/ 204576 w 1605470"/>
              <a:gd name="connsiteY154" fmla="*/ 530055 h 6858000"/>
              <a:gd name="connsiteX155" fmla="*/ 219064 w 1605470"/>
              <a:gd name="connsiteY155" fmla="*/ 469651 h 6858000"/>
              <a:gd name="connsiteX156" fmla="*/ 195012 w 1605470"/>
              <a:gd name="connsiteY156" fmla="*/ 448559 h 6858000"/>
              <a:gd name="connsiteX157" fmla="*/ 201434 w 1605470"/>
              <a:gd name="connsiteY157" fmla="*/ 441529 h 6858000"/>
              <a:gd name="connsiteX158" fmla="*/ 200655 w 1605470"/>
              <a:gd name="connsiteY158" fmla="*/ 428927 h 6858000"/>
              <a:gd name="connsiteX159" fmla="*/ 190059 w 1605470"/>
              <a:gd name="connsiteY159" fmla="*/ 430161 h 6858000"/>
              <a:gd name="connsiteX160" fmla="*/ 167079 w 1605470"/>
              <a:gd name="connsiteY160" fmla="*/ 367211 h 6858000"/>
              <a:gd name="connsiteX161" fmla="*/ 124571 w 1605470"/>
              <a:gd name="connsiteY161" fmla="*/ 302178 h 6858000"/>
              <a:gd name="connsiteX162" fmla="*/ 103243 w 1605470"/>
              <a:gd name="connsiteY162" fmla="*/ 211375 h 6858000"/>
              <a:gd name="connsiteX163" fmla="*/ 94571 w 1605470"/>
              <a:gd name="connsiteY163" fmla="*/ 184179 h 6858000"/>
              <a:gd name="connsiteX164" fmla="*/ 13437 w 1605470"/>
              <a:gd name="connsiteY164" fmla="*/ 19287 h 6858000"/>
              <a:gd name="connsiteX165" fmla="*/ 0 w 1605470"/>
              <a:gd name="connsiteY165"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0510 w 1605470"/>
              <a:gd name="connsiteY96" fmla="*/ 3361844 h 6858000"/>
              <a:gd name="connsiteX97" fmla="*/ 766158 w 1605470"/>
              <a:gd name="connsiteY97" fmla="*/ 3349058 h 6858000"/>
              <a:gd name="connsiteX98" fmla="*/ 749397 w 1605470"/>
              <a:gd name="connsiteY98" fmla="*/ 3307769 h 6858000"/>
              <a:gd name="connsiteX99" fmla="*/ 766960 w 1605470"/>
              <a:gd name="connsiteY99" fmla="*/ 3250522 h 6858000"/>
              <a:gd name="connsiteX100" fmla="*/ 767385 w 1605470"/>
              <a:gd name="connsiteY100" fmla="*/ 3229163 h 6858000"/>
              <a:gd name="connsiteX101" fmla="*/ 769208 w 1605470"/>
              <a:gd name="connsiteY101" fmla="*/ 3217217 h 6858000"/>
              <a:gd name="connsiteX102" fmla="*/ 770350 w 1605470"/>
              <a:gd name="connsiteY102" fmla="*/ 3216125 h 6858000"/>
              <a:gd name="connsiteX103" fmla="*/ 756043 w 1605470"/>
              <a:gd name="connsiteY103" fmla="*/ 3183755 h 6858000"/>
              <a:gd name="connsiteX104" fmla="*/ 756544 w 1605470"/>
              <a:gd name="connsiteY104" fmla="*/ 3178642 h 6858000"/>
              <a:gd name="connsiteX105" fmla="*/ 744144 w 1605470"/>
              <a:gd name="connsiteY105" fmla="*/ 3158586 h 6858000"/>
              <a:gd name="connsiteX106" fmla="*/ 739378 w 1605470"/>
              <a:gd name="connsiteY106" fmla="*/ 3147669 h 6858000"/>
              <a:gd name="connsiteX107" fmla="*/ 734648 w 1605470"/>
              <a:gd name="connsiteY107" fmla="*/ 3145733 h 6858000"/>
              <a:gd name="connsiteX108" fmla="*/ 729329 w 1605470"/>
              <a:gd name="connsiteY108" fmla="*/ 3129034 h 6858000"/>
              <a:gd name="connsiteX109" fmla="*/ 729994 w 1605470"/>
              <a:gd name="connsiteY109" fmla="*/ 3126682 h 6858000"/>
              <a:gd name="connsiteX110" fmla="*/ 720862 w 1605470"/>
              <a:gd name="connsiteY110" fmla="*/ 3114519 h 6858000"/>
              <a:gd name="connsiteX111" fmla="*/ 707471 w 1605470"/>
              <a:gd name="connsiteY111" fmla="*/ 3106272 h 6858000"/>
              <a:gd name="connsiteX112" fmla="*/ 680201 w 1605470"/>
              <a:gd name="connsiteY112" fmla="*/ 2958185 h 6858000"/>
              <a:gd name="connsiteX113" fmla="*/ 622815 w 1605470"/>
              <a:gd name="connsiteY113" fmla="*/ 2762989 h 6858000"/>
              <a:gd name="connsiteX114" fmla="*/ 571733 w 1605470"/>
              <a:gd name="connsiteY114" fmla="*/ 2554718 h 6858000"/>
              <a:gd name="connsiteX115" fmla="*/ 551827 w 1605470"/>
              <a:gd name="connsiteY115" fmla="*/ 2485734 h 6858000"/>
              <a:gd name="connsiteX116" fmla="*/ 542550 w 1605470"/>
              <a:gd name="connsiteY116" fmla="*/ 2447068 h 6858000"/>
              <a:gd name="connsiteX117" fmla="*/ 529511 w 1605470"/>
              <a:gd name="connsiteY117" fmla="*/ 2425819 h 6858000"/>
              <a:gd name="connsiteX118" fmla="*/ 528878 w 1605470"/>
              <a:gd name="connsiteY118" fmla="*/ 2408971 h 6858000"/>
              <a:gd name="connsiteX119" fmla="*/ 535510 w 1605470"/>
              <a:gd name="connsiteY119" fmla="*/ 2402874 h 6858000"/>
              <a:gd name="connsiteX120" fmla="*/ 538122 w 1605470"/>
              <a:gd name="connsiteY120" fmla="*/ 2381443 h 6858000"/>
              <a:gd name="connsiteX121" fmla="*/ 514451 w 1605470"/>
              <a:gd name="connsiteY121" fmla="*/ 2261920 h 6858000"/>
              <a:gd name="connsiteX122" fmla="*/ 504338 w 1605470"/>
              <a:gd name="connsiteY122" fmla="*/ 2195378 h 6858000"/>
              <a:gd name="connsiteX123" fmla="*/ 488555 w 1605470"/>
              <a:gd name="connsiteY123" fmla="*/ 2155135 h 6858000"/>
              <a:gd name="connsiteX124" fmla="*/ 486013 w 1605470"/>
              <a:gd name="connsiteY124" fmla="*/ 2118008 h 6858000"/>
              <a:gd name="connsiteX125" fmla="*/ 487006 w 1605470"/>
              <a:gd name="connsiteY125" fmla="*/ 2050531 h 6858000"/>
              <a:gd name="connsiteX126" fmla="*/ 478812 w 1605470"/>
              <a:gd name="connsiteY126" fmla="*/ 1963269 h 6858000"/>
              <a:gd name="connsiteX127" fmla="*/ 459990 w 1605470"/>
              <a:gd name="connsiteY127" fmla="*/ 1906352 h 6858000"/>
              <a:gd name="connsiteX128" fmla="*/ 436547 w 1605470"/>
              <a:gd name="connsiteY128" fmla="*/ 1861531 h 6858000"/>
              <a:gd name="connsiteX129" fmla="*/ 390346 w 1605470"/>
              <a:gd name="connsiteY129" fmla="*/ 1732919 h 6858000"/>
              <a:gd name="connsiteX130" fmla="*/ 362657 w 1605470"/>
              <a:gd name="connsiteY130" fmla="*/ 1663540 h 6858000"/>
              <a:gd name="connsiteX131" fmla="*/ 361783 w 1605470"/>
              <a:gd name="connsiteY131" fmla="*/ 1615777 h 6858000"/>
              <a:gd name="connsiteX132" fmla="*/ 342578 w 1605470"/>
              <a:gd name="connsiteY132" fmla="*/ 1563678 h 6858000"/>
              <a:gd name="connsiteX133" fmla="*/ 355658 w 1605470"/>
              <a:gd name="connsiteY133" fmla="*/ 1519474 h 6858000"/>
              <a:gd name="connsiteX134" fmla="*/ 348400 w 1605470"/>
              <a:gd name="connsiteY134" fmla="*/ 1477995 h 6858000"/>
              <a:gd name="connsiteX135" fmla="*/ 334485 w 1605470"/>
              <a:gd name="connsiteY135" fmla="*/ 1373769 h 6858000"/>
              <a:gd name="connsiteX136" fmla="*/ 342792 w 1605470"/>
              <a:gd name="connsiteY136" fmla="*/ 1307086 h 6858000"/>
              <a:gd name="connsiteX137" fmla="*/ 343980 w 1605470"/>
              <a:gd name="connsiteY137" fmla="*/ 1189033 h 6858000"/>
              <a:gd name="connsiteX138" fmla="*/ 348665 w 1605470"/>
              <a:gd name="connsiteY138" fmla="*/ 1168288 h 6858000"/>
              <a:gd name="connsiteX139" fmla="*/ 340947 w 1605470"/>
              <a:gd name="connsiteY139" fmla="*/ 1142577 h 6858000"/>
              <a:gd name="connsiteX140" fmla="*/ 330253 w 1605470"/>
              <a:gd name="connsiteY140" fmla="*/ 1088484 h 6858000"/>
              <a:gd name="connsiteX141" fmla="*/ 318989 w 1605470"/>
              <a:gd name="connsiteY141" fmla="*/ 1016103 h 6858000"/>
              <a:gd name="connsiteX142" fmla="*/ 320445 w 1605470"/>
              <a:gd name="connsiteY142" fmla="*/ 932283 h 6858000"/>
              <a:gd name="connsiteX143" fmla="*/ 322681 w 1605470"/>
              <a:gd name="connsiteY143" fmla="*/ 915925 h 6858000"/>
              <a:gd name="connsiteX144" fmla="*/ 315310 w 1605470"/>
              <a:gd name="connsiteY144" fmla="*/ 896999 h 6858000"/>
              <a:gd name="connsiteX145" fmla="*/ 284718 w 1605470"/>
              <a:gd name="connsiteY145" fmla="*/ 821517 h 6858000"/>
              <a:gd name="connsiteX146" fmla="*/ 263668 w 1605470"/>
              <a:gd name="connsiteY146" fmla="*/ 751353 h 6858000"/>
              <a:gd name="connsiteX147" fmla="*/ 263226 w 1605470"/>
              <a:gd name="connsiteY147" fmla="*/ 721230 h 6858000"/>
              <a:gd name="connsiteX148" fmla="*/ 248897 w 1605470"/>
              <a:gd name="connsiteY148" fmla="*/ 681659 h 6858000"/>
              <a:gd name="connsiteX149" fmla="*/ 234316 w 1605470"/>
              <a:gd name="connsiteY149" fmla="*/ 635218 h 6858000"/>
              <a:gd name="connsiteX150" fmla="*/ 239327 w 1605470"/>
              <a:gd name="connsiteY150" fmla="*/ 613763 h 6858000"/>
              <a:gd name="connsiteX151" fmla="*/ 225269 w 1605470"/>
              <a:gd name="connsiteY151" fmla="*/ 598582 h 6858000"/>
              <a:gd name="connsiteX152" fmla="*/ 224950 w 1605470"/>
              <a:gd name="connsiteY152" fmla="*/ 576846 h 6858000"/>
              <a:gd name="connsiteX153" fmla="*/ 204576 w 1605470"/>
              <a:gd name="connsiteY153" fmla="*/ 530055 h 6858000"/>
              <a:gd name="connsiteX154" fmla="*/ 219064 w 1605470"/>
              <a:gd name="connsiteY154" fmla="*/ 469651 h 6858000"/>
              <a:gd name="connsiteX155" fmla="*/ 195012 w 1605470"/>
              <a:gd name="connsiteY155" fmla="*/ 448559 h 6858000"/>
              <a:gd name="connsiteX156" fmla="*/ 201434 w 1605470"/>
              <a:gd name="connsiteY156" fmla="*/ 441529 h 6858000"/>
              <a:gd name="connsiteX157" fmla="*/ 200655 w 1605470"/>
              <a:gd name="connsiteY157" fmla="*/ 428927 h 6858000"/>
              <a:gd name="connsiteX158" fmla="*/ 190059 w 1605470"/>
              <a:gd name="connsiteY158" fmla="*/ 430161 h 6858000"/>
              <a:gd name="connsiteX159" fmla="*/ 167079 w 1605470"/>
              <a:gd name="connsiteY159" fmla="*/ 367211 h 6858000"/>
              <a:gd name="connsiteX160" fmla="*/ 124571 w 1605470"/>
              <a:gd name="connsiteY160" fmla="*/ 302178 h 6858000"/>
              <a:gd name="connsiteX161" fmla="*/ 103243 w 1605470"/>
              <a:gd name="connsiteY161" fmla="*/ 211375 h 6858000"/>
              <a:gd name="connsiteX162" fmla="*/ 94571 w 1605470"/>
              <a:gd name="connsiteY162" fmla="*/ 184179 h 6858000"/>
              <a:gd name="connsiteX163" fmla="*/ 13437 w 1605470"/>
              <a:gd name="connsiteY163" fmla="*/ 19287 h 6858000"/>
              <a:gd name="connsiteX164" fmla="*/ 0 w 1605470"/>
              <a:gd name="connsiteY16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0510 w 1605470"/>
              <a:gd name="connsiteY96" fmla="*/ 3361844 h 6858000"/>
              <a:gd name="connsiteX97" fmla="*/ 749397 w 1605470"/>
              <a:gd name="connsiteY97" fmla="*/ 3307769 h 6858000"/>
              <a:gd name="connsiteX98" fmla="*/ 766960 w 1605470"/>
              <a:gd name="connsiteY98" fmla="*/ 3250522 h 6858000"/>
              <a:gd name="connsiteX99" fmla="*/ 767385 w 1605470"/>
              <a:gd name="connsiteY99" fmla="*/ 3229163 h 6858000"/>
              <a:gd name="connsiteX100" fmla="*/ 769208 w 1605470"/>
              <a:gd name="connsiteY100" fmla="*/ 3217217 h 6858000"/>
              <a:gd name="connsiteX101" fmla="*/ 770350 w 1605470"/>
              <a:gd name="connsiteY101" fmla="*/ 3216125 h 6858000"/>
              <a:gd name="connsiteX102" fmla="*/ 756043 w 1605470"/>
              <a:gd name="connsiteY102" fmla="*/ 3183755 h 6858000"/>
              <a:gd name="connsiteX103" fmla="*/ 756544 w 1605470"/>
              <a:gd name="connsiteY103" fmla="*/ 3178642 h 6858000"/>
              <a:gd name="connsiteX104" fmla="*/ 744144 w 1605470"/>
              <a:gd name="connsiteY104" fmla="*/ 3158586 h 6858000"/>
              <a:gd name="connsiteX105" fmla="*/ 739378 w 1605470"/>
              <a:gd name="connsiteY105" fmla="*/ 3147669 h 6858000"/>
              <a:gd name="connsiteX106" fmla="*/ 734648 w 1605470"/>
              <a:gd name="connsiteY106" fmla="*/ 3145733 h 6858000"/>
              <a:gd name="connsiteX107" fmla="*/ 729329 w 1605470"/>
              <a:gd name="connsiteY107" fmla="*/ 3129034 h 6858000"/>
              <a:gd name="connsiteX108" fmla="*/ 729994 w 1605470"/>
              <a:gd name="connsiteY108" fmla="*/ 3126682 h 6858000"/>
              <a:gd name="connsiteX109" fmla="*/ 720862 w 1605470"/>
              <a:gd name="connsiteY109" fmla="*/ 3114519 h 6858000"/>
              <a:gd name="connsiteX110" fmla="*/ 707471 w 1605470"/>
              <a:gd name="connsiteY110" fmla="*/ 3106272 h 6858000"/>
              <a:gd name="connsiteX111" fmla="*/ 680201 w 1605470"/>
              <a:gd name="connsiteY111" fmla="*/ 2958185 h 6858000"/>
              <a:gd name="connsiteX112" fmla="*/ 622815 w 1605470"/>
              <a:gd name="connsiteY112" fmla="*/ 2762989 h 6858000"/>
              <a:gd name="connsiteX113" fmla="*/ 571733 w 1605470"/>
              <a:gd name="connsiteY113" fmla="*/ 2554718 h 6858000"/>
              <a:gd name="connsiteX114" fmla="*/ 551827 w 1605470"/>
              <a:gd name="connsiteY114" fmla="*/ 2485734 h 6858000"/>
              <a:gd name="connsiteX115" fmla="*/ 542550 w 1605470"/>
              <a:gd name="connsiteY115" fmla="*/ 2447068 h 6858000"/>
              <a:gd name="connsiteX116" fmla="*/ 529511 w 1605470"/>
              <a:gd name="connsiteY116" fmla="*/ 2425819 h 6858000"/>
              <a:gd name="connsiteX117" fmla="*/ 528878 w 1605470"/>
              <a:gd name="connsiteY117" fmla="*/ 2408971 h 6858000"/>
              <a:gd name="connsiteX118" fmla="*/ 535510 w 1605470"/>
              <a:gd name="connsiteY118" fmla="*/ 2402874 h 6858000"/>
              <a:gd name="connsiteX119" fmla="*/ 538122 w 1605470"/>
              <a:gd name="connsiteY119" fmla="*/ 2381443 h 6858000"/>
              <a:gd name="connsiteX120" fmla="*/ 514451 w 1605470"/>
              <a:gd name="connsiteY120" fmla="*/ 2261920 h 6858000"/>
              <a:gd name="connsiteX121" fmla="*/ 504338 w 1605470"/>
              <a:gd name="connsiteY121" fmla="*/ 2195378 h 6858000"/>
              <a:gd name="connsiteX122" fmla="*/ 488555 w 1605470"/>
              <a:gd name="connsiteY122" fmla="*/ 2155135 h 6858000"/>
              <a:gd name="connsiteX123" fmla="*/ 486013 w 1605470"/>
              <a:gd name="connsiteY123" fmla="*/ 2118008 h 6858000"/>
              <a:gd name="connsiteX124" fmla="*/ 487006 w 1605470"/>
              <a:gd name="connsiteY124" fmla="*/ 2050531 h 6858000"/>
              <a:gd name="connsiteX125" fmla="*/ 478812 w 1605470"/>
              <a:gd name="connsiteY125" fmla="*/ 1963269 h 6858000"/>
              <a:gd name="connsiteX126" fmla="*/ 459990 w 1605470"/>
              <a:gd name="connsiteY126" fmla="*/ 1906352 h 6858000"/>
              <a:gd name="connsiteX127" fmla="*/ 436547 w 1605470"/>
              <a:gd name="connsiteY127" fmla="*/ 1861531 h 6858000"/>
              <a:gd name="connsiteX128" fmla="*/ 390346 w 1605470"/>
              <a:gd name="connsiteY128" fmla="*/ 1732919 h 6858000"/>
              <a:gd name="connsiteX129" fmla="*/ 362657 w 1605470"/>
              <a:gd name="connsiteY129" fmla="*/ 1663540 h 6858000"/>
              <a:gd name="connsiteX130" fmla="*/ 361783 w 1605470"/>
              <a:gd name="connsiteY130" fmla="*/ 1615777 h 6858000"/>
              <a:gd name="connsiteX131" fmla="*/ 342578 w 1605470"/>
              <a:gd name="connsiteY131" fmla="*/ 1563678 h 6858000"/>
              <a:gd name="connsiteX132" fmla="*/ 355658 w 1605470"/>
              <a:gd name="connsiteY132" fmla="*/ 1519474 h 6858000"/>
              <a:gd name="connsiteX133" fmla="*/ 348400 w 1605470"/>
              <a:gd name="connsiteY133" fmla="*/ 1477995 h 6858000"/>
              <a:gd name="connsiteX134" fmla="*/ 334485 w 1605470"/>
              <a:gd name="connsiteY134" fmla="*/ 1373769 h 6858000"/>
              <a:gd name="connsiteX135" fmla="*/ 342792 w 1605470"/>
              <a:gd name="connsiteY135" fmla="*/ 1307086 h 6858000"/>
              <a:gd name="connsiteX136" fmla="*/ 343980 w 1605470"/>
              <a:gd name="connsiteY136" fmla="*/ 1189033 h 6858000"/>
              <a:gd name="connsiteX137" fmla="*/ 348665 w 1605470"/>
              <a:gd name="connsiteY137" fmla="*/ 1168288 h 6858000"/>
              <a:gd name="connsiteX138" fmla="*/ 340947 w 1605470"/>
              <a:gd name="connsiteY138" fmla="*/ 1142577 h 6858000"/>
              <a:gd name="connsiteX139" fmla="*/ 330253 w 1605470"/>
              <a:gd name="connsiteY139" fmla="*/ 1088484 h 6858000"/>
              <a:gd name="connsiteX140" fmla="*/ 318989 w 1605470"/>
              <a:gd name="connsiteY140" fmla="*/ 1016103 h 6858000"/>
              <a:gd name="connsiteX141" fmla="*/ 320445 w 1605470"/>
              <a:gd name="connsiteY141" fmla="*/ 932283 h 6858000"/>
              <a:gd name="connsiteX142" fmla="*/ 322681 w 1605470"/>
              <a:gd name="connsiteY142" fmla="*/ 915925 h 6858000"/>
              <a:gd name="connsiteX143" fmla="*/ 315310 w 1605470"/>
              <a:gd name="connsiteY143" fmla="*/ 896999 h 6858000"/>
              <a:gd name="connsiteX144" fmla="*/ 284718 w 1605470"/>
              <a:gd name="connsiteY144" fmla="*/ 821517 h 6858000"/>
              <a:gd name="connsiteX145" fmla="*/ 263668 w 1605470"/>
              <a:gd name="connsiteY145" fmla="*/ 751353 h 6858000"/>
              <a:gd name="connsiteX146" fmla="*/ 263226 w 1605470"/>
              <a:gd name="connsiteY146" fmla="*/ 721230 h 6858000"/>
              <a:gd name="connsiteX147" fmla="*/ 248897 w 1605470"/>
              <a:gd name="connsiteY147" fmla="*/ 681659 h 6858000"/>
              <a:gd name="connsiteX148" fmla="*/ 234316 w 1605470"/>
              <a:gd name="connsiteY148" fmla="*/ 635218 h 6858000"/>
              <a:gd name="connsiteX149" fmla="*/ 239327 w 1605470"/>
              <a:gd name="connsiteY149" fmla="*/ 613763 h 6858000"/>
              <a:gd name="connsiteX150" fmla="*/ 225269 w 1605470"/>
              <a:gd name="connsiteY150" fmla="*/ 598582 h 6858000"/>
              <a:gd name="connsiteX151" fmla="*/ 224950 w 1605470"/>
              <a:gd name="connsiteY151" fmla="*/ 576846 h 6858000"/>
              <a:gd name="connsiteX152" fmla="*/ 204576 w 1605470"/>
              <a:gd name="connsiteY152" fmla="*/ 530055 h 6858000"/>
              <a:gd name="connsiteX153" fmla="*/ 219064 w 1605470"/>
              <a:gd name="connsiteY153" fmla="*/ 469651 h 6858000"/>
              <a:gd name="connsiteX154" fmla="*/ 195012 w 1605470"/>
              <a:gd name="connsiteY154" fmla="*/ 448559 h 6858000"/>
              <a:gd name="connsiteX155" fmla="*/ 201434 w 1605470"/>
              <a:gd name="connsiteY155" fmla="*/ 441529 h 6858000"/>
              <a:gd name="connsiteX156" fmla="*/ 200655 w 1605470"/>
              <a:gd name="connsiteY156" fmla="*/ 428927 h 6858000"/>
              <a:gd name="connsiteX157" fmla="*/ 190059 w 1605470"/>
              <a:gd name="connsiteY157" fmla="*/ 430161 h 6858000"/>
              <a:gd name="connsiteX158" fmla="*/ 167079 w 1605470"/>
              <a:gd name="connsiteY158" fmla="*/ 367211 h 6858000"/>
              <a:gd name="connsiteX159" fmla="*/ 124571 w 1605470"/>
              <a:gd name="connsiteY159" fmla="*/ 302178 h 6858000"/>
              <a:gd name="connsiteX160" fmla="*/ 103243 w 1605470"/>
              <a:gd name="connsiteY160" fmla="*/ 211375 h 6858000"/>
              <a:gd name="connsiteX161" fmla="*/ 94571 w 1605470"/>
              <a:gd name="connsiteY161" fmla="*/ 184179 h 6858000"/>
              <a:gd name="connsiteX162" fmla="*/ 13437 w 1605470"/>
              <a:gd name="connsiteY162" fmla="*/ 19287 h 6858000"/>
              <a:gd name="connsiteX163" fmla="*/ 0 w 1605470"/>
              <a:gd name="connsiteY16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49397 w 1605470"/>
              <a:gd name="connsiteY96" fmla="*/ 3307769 h 6858000"/>
              <a:gd name="connsiteX97" fmla="*/ 766960 w 1605470"/>
              <a:gd name="connsiteY97" fmla="*/ 3250522 h 6858000"/>
              <a:gd name="connsiteX98" fmla="*/ 767385 w 1605470"/>
              <a:gd name="connsiteY98" fmla="*/ 3229163 h 6858000"/>
              <a:gd name="connsiteX99" fmla="*/ 769208 w 1605470"/>
              <a:gd name="connsiteY99" fmla="*/ 3217217 h 6858000"/>
              <a:gd name="connsiteX100" fmla="*/ 770350 w 1605470"/>
              <a:gd name="connsiteY100" fmla="*/ 3216125 h 6858000"/>
              <a:gd name="connsiteX101" fmla="*/ 756043 w 1605470"/>
              <a:gd name="connsiteY101" fmla="*/ 3183755 h 6858000"/>
              <a:gd name="connsiteX102" fmla="*/ 756544 w 1605470"/>
              <a:gd name="connsiteY102" fmla="*/ 3178642 h 6858000"/>
              <a:gd name="connsiteX103" fmla="*/ 744144 w 1605470"/>
              <a:gd name="connsiteY103" fmla="*/ 3158586 h 6858000"/>
              <a:gd name="connsiteX104" fmla="*/ 739378 w 1605470"/>
              <a:gd name="connsiteY104" fmla="*/ 3147669 h 6858000"/>
              <a:gd name="connsiteX105" fmla="*/ 734648 w 1605470"/>
              <a:gd name="connsiteY105" fmla="*/ 3145733 h 6858000"/>
              <a:gd name="connsiteX106" fmla="*/ 729329 w 1605470"/>
              <a:gd name="connsiteY106" fmla="*/ 3129034 h 6858000"/>
              <a:gd name="connsiteX107" fmla="*/ 729994 w 1605470"/>
              <a:gd name="connsiteY107" fmla="*/ 3126682 h 6858000"/>
              <a:gd name="connsiteX108" fmla="*/ 720862 w 1605470"/>
              <a:gd name="connsiteY108" fmla="*/ 3114519 h 6858000"/>
              <a:gd name="connsiteX109" fmla="*/ 707471 w 1605470"/>
              <a:gd name="connsiteY109" fmla="*/ 3106272 h 6858000"/>
              <a:gd name="connsiteX110" fmla="*/ 680201 w 1605470"/>
              <a:gd name="connsiteY110" fmla="*/ 2958185 h 6858000"/>
              <a:gd name="connsiteX111" fmla="*/ 622815 w 1605470"/>
              <a:gd name="connsiteY111" fmla="*/ 2762989 h 6858000"/>
              <a:gd name="connsiteX112" fmla="*/ 571733 w 1605470"/>
              <a:gd name="connsiteY112" fmla="*/ 2554718 h 6858000"/>
              <a:gd name="connsiteX113" fmla="*/ 551827 w 1605470"/>
              <a:gd name="connsiteY113" fmla="*/ 2485734 h 6858000"/>
              <a:gd name="connsiteX114" fmla="*/ 542550 w 1605470"/>
              <a:gd name="connsiteY114" fmla="*/ 2447068 h 6858000"/>
              <a:gd name="connsiteX115" fmla="*/ 529511 w 1605470"/>
              <a:gd name="connsiteY115" fmla="*/ 2425819 h 6858000"/>
              <a:gd name="connsiteX116" fmla="*/ 528878 w 1605470"/>
              <a:gd name="connsiteY116" fmla="*/ 2408971 h 6858000"/>
              <a:gd name="connsiteX117" fmla="*/ 535510 w 1605470"/>
              <a:gd name="connsiteY117" fmla="*/ 2402874 h 6858000"/>
              <a:gd name="connsiteX118" fmla="*/ 538122 w 1605470"/>
              <a:gd name="connsiteY118" fmla="*/ 2381443 h 6858000"/>
              <a:gd name="connsiteX119" fmla="*/ 514451 w 1605470"/>
              <a:gd name="connsiteY119" fmla="*/ 2261920 h 6858000"/>
              <a:gd name="connsiteX120" fmla="*/ 504338 w 1605470"/>
              <a:gd name="connsiteY120" fmla="*/ 2195378 h 6858000"/>
              <a:gd name="connsiteX121" fmla="*/ 488555 w 1605470"/>
              <a:gd name="connsiteY121" fmla="*/ 2155135 h 6858000"/>
              <a:gd name="connsiteX122" fmla="*/ 486013 w 1605470"/>
              <a:gd name="connsiteY122" fmla="*/ 2118008 h 6858000"/>
              <a:gd name="connsiteX123" fmla="*/ 487006 w 1605470"/>
              <a:gd name="connsiteY123" fmla="*/ 2050531 h 6858000"/>
              <a:gd name="connsiteX124" fmla="*/ 478812 w 1605470"/>
              <a:gd name="connsiteY124" fmla="*/ 1963269 h 6858000"/>
              <a:gd name="connsiteX125" fmla="*/ 459990 w 1605470"/>
              <a:gd name="connsiteY125" fmla="*/ 1906352 h 6858000"/>
              <a:gd name="connsiteX126" fmla="*/ 436547 w 1605470"/>
              <a:gd name="connsiteY126" fmla="*/ 1861531 h 6858000"/>
              <a:gd name="connsiteX127" fmla="*/ 390346 w 1605470"/>
              <a:gd name="connsiteY127" fmla="*/ 1732919 h 6858000"/>
              <a:gd name="connsiteX128" fmla="*/ 362657 w 1605470"/>
              <a:gd name="connsiteY128" fmla="*/ 1663540 h 6858000"/>
              <a:gd name="connsiteX129" fmla="*/ 361783 w 1605470"/>
              <a:gd name="connsiteY129" fmla="*/ 1615777 h 6858000"/>
              <a:gd name="connsiteX130" fmla="*/ 342578 w 1605470"/>
              <a:gd name="connsiteY130" fmla="*/ 1563678 h 6858000"/>
              <a:gd name="connsiteX131" fmla="*/ 355658 w 1605470"/>
              <a:gd name="connsiteY131" fmla="*/ 1519474 h 6858000"/>
              <a:gd name="connsiteX132" fmla="*/ 348400 w 1605470"/>
              <a:gd name="connsiteY132" fmla="*/ 1477995 h 6858000"/>
              <a:gd name="connsiteX133" fmla="*/ 334485 w 1605470"/>
              <a:gd name="connsiteY133" fmla="*/ 1373769 h 6858000"/>
              <a:gd name="connsiteX134" fmla="*/ 342792 w 1605470"/>
              <a:gd name="connsiteY134" fmla="*/ 1307086 h 6858000"/>
              <a:gd name="connsiteX135" fmla="*/ 343980 w 1605470"/>
              <a:gd name="connsiteY135" fmla="*/ 1189033 h 6858000"/>
              <a:gd name="connsiteX136" fmla="*/ 348665 w 1605470"/>
              <a:gd name="connsiteY136" fmla="*/ 1168288 h 6858000"/>
              <a:gd name="connsiteX137" fmla="*/ 340947 w 1605470"/>
              <a:gd name="connsiteY137" fmla="*/ 1142577 h 6858000"/>
              <a:gd name="connsiteX138" fmla="*/ 330253 w 1605470"/>
              <a:gd name="connsiteY138" fmla="*/ 1088484 h 6858000"/>
              <a:gd name="connsiteX139" fmla="*/ 318989 w 1605470"/>
              <a:gd name="connsiteY139" fmla="*/ 1016103 h 6858000"/>
              <a:gd name="connsiteX140" fmla="*/ 320445 w 1605470"/>
              <a:gd name="connsiteY140" fmla="*/ 932283 h 6858000"/>
              <a:gd name="connsiteX141" fmla="*/ 322681 w 1605470"/>
              <a:gd name="connsiteY141" fmla="*/ 915925 h 6858000"/>
              <a:gd name="connsiteX142" fmla="*/ 315310 w 1605470"/>
              <a:gd name="connsiteY142" fmla="*/ 896999 h 6858000"/>
              <a:gd name="connsiteX143" fmla="*/ 284718 w 1605470"/>
              <a:gd name="connsiteY143" fmla="*/ 821517 h 6858000"/>
              <a:gd name="connsiteX144" fmla="*/ 263668 w 1605470"/>
              <a:gd name="connsiteY144" fmla="*/ 751353 h 6858000"/>
              <a:gd name="connsiteX145" fmla="*/ 263226 w 1605470"/>
              <a:gd name="connsiteY145" fmla="*/ 721230 h 6858000"/>
              <a:gd name="connsiteX146" fmla="*/ 248897 w 1605470"/>
              <a:gd name="connsiteY146" fmla="*/ 681659 h 6858000"/>
              <a:gd name="connsiteX147" fmla="*/ 234316 w 1605470"/>
              <a:gd name="connsiteY147" fmla="*/ 635218 h 6858000"/>
              <a:gd name="connsiteX148" fmla="*/ 239327 w 1605470"/>
              <a:gd name="connsiteY148" fmla="*/ 613763 h 6858000"/>
              <a:gd name="connsiteX149" fmla="*/ 225269 w 1605470"/>
              <a:gd name="connsiteY149" fmla="*/ 598582 h 6858000"/>
              <a:gd name="connsiteX150" fmla="*/ 224950 w 1605470"/>
              <a:gd name="connsiteY150" fmla="*/ 576846 h 6858000"/>
              <a:gd name="connsiteX151" fmla="*/ 204576 w 1605470"/>
              <a:gd name="connsiteY151" fmla="*/ 530055 h 6858000"/>
              <a:gd name="connsiteX152" fmla="*/ 219064 w 1605470"/>
              <a:gd name="connsiteY152" fmla="*/ 469651 h 6858000"/>
              <a:gd name="connsiteX153" fmla="*/ 195012 w 1605470"/>
              <a:gd name="connsiteY153" fmla="*/ 448559 h 6858000"/>
              <a:gd name="connsiteX154" fmla="*/ 201434 w 1605470"/>
              <a:gd name="connsiteY154" fmla="*/ 441529 h 6858000"/>
              <a:gd name="connsiteX155" fmla="*/ 200655 w 1605470"/>
              <a:gd name="connsiteY155" fmla="*/ 428927 h 6858000"/>
              <a:gd name="connsiteX156" fmla="*/ 190059 w 1605470"/>
              <a:gd name="connsiteY156" fmla="*/ 430161 h 6858000"/>
              <a:gd name="connsiteX157" fmla="*/ 167079 w 1605470"/>
              <a:gd name="connsiteY157" fmla="*/ 367211 h 6858000"/>
              <a:gd name="connsiteX158" fmla="*/ 124571 w 1605470"/>
              <a:gd name="connsiteY158" fmla="*/ 302178 h 6858000"/>
              <a:gd name="connsiteX159" fmla="*/ 103243 w 1605470"/>
              <a:gd name="connsiteY159" fmla="*/ 211375 h 6858000"/>
              <a:gd name="connsiteX160" fmla="*/ 94571 w 1605470"/>
              <a:gd name="connsiteY160" fmla="*/ 184179 h 6858000"/>
              <a:gd name="connsiteX161" fmla="*/ 13437 w 1605470"/>
              <a:gd name="connsiteY161" fmla="*/ 19287 h 6858000"/>
              <a:gd name="connsiteX162" fmla="*/ 0 w 1605470"/>
              <a:gd name="connsiteY162"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49397 w 1605470"/>
              <a:gd name="connsiteY96" fmla="*/ 3307769 h 6858000"/>
              <a:gd name="connsiteX97" fmla="*/ 766960 w 1605470"/>
              <a:gd name="connsiteY97" fmla="*/ 3250522 h 6858000"/>
              <a:gd name="connsiteX98" fmla="*/ 767385 w 1605470"/>
              <a:gd name="connsiteY98" fmla="*/ 3229163 h 6858000"/>
              <a:gd name="connsiteX99" fmla="*/ 769208 w 1605470"/>
              <a:gd name="connsiteY99" fmla="*/ 3217217 h 6858000"/>
              <a:gd name="connsiteX100" fmla="*/ 770350 w 1605470"/>
              <a:gd name="connsiteY100" fmla="*/ 3216125 h 6858000"/>
              <a:gd name="connsiteX101" fmla="*/ 756043 w 1605470"/>
              <a:gd name="connsiteY101" fmla="*/ 3183755 h 6858000"/>
              <a:gd name="connsiteX102" fmla="*/ 756544 w 1605470"/>
              <a:gd name="connsiteY102" fmla="*/ 3178642 h 6858000"/>
              <a:gd name="connsiteX103" fmla="*/ 744144 w 1605470"/>
              <a:gd name="connsiteY103" fmla="*/ 3158586 h 6858000"/>
              <a:gd name="connsiteX104" fmla="*/ 739378 w 1605470"/>
              <a:gd name="connsiteY104" fmla="*/ 3147669 h 6858000"/>
              <a:gd name="connsiteX105" fmla="*/ 734648 w 1605470"/>
              <a:gd name="connsiteY105" fmla="*/ 3145733 h 6858000"/>
              <a:gd name="connsiteX106" fmla="*/ 729329 w 1605470"/>
              <a:gd name="connsiteY106" fmla="*/ 3129034 h 6858000"/>
              <a:gd name="connsiteX107" fmla="*/ 729994 w 1605470"/>
              <a:gd name="connsiteY107" fmla="*/ 3126682 h 6858000"/>
              <a:gd name="connsiteX108" fmla="*/ 720862 w 1605470"/>
              <a:gd name="connsiteY108" fmla="*/ 3114519 h 6858000"/>
              <a:gd name="connsiteX109" fmla="*/ 707471 w 1605470"/>
              <a:gd name="connsiteY109" fmla="*/ 3106272 h 6858000"/>
              <a:gd name="connsiteX110" fmla="*/ 680201 w 1605470"/>
              <a:gd name="connsiteY110" fmla="*/ 2958185 h 6858000"/>
              <a:gd name="connsiteX111" fmla="*/ 622815 w 1605470"/>
              <a:gd name="connsiteY111" fmla="*/ 2762989 h 6858000"/>
              <a:gd name="connsiteX112" fmla="*/ 571733 w 1605470"/>
              <a:gd name="connsiteY112" fmla="*/ 2554718 h 6858000"/>
              <a:gd name="connsiteX113" fmla="*/ 551827 w 1605470"/>
              <a:gd name="connsiteY113" fmla="*/ 2485734 h 6858000"/>
              <a:gd name="connsiteX114" fmla="*/ 542550 w 1605470"/>
              <a:gd name="connsiteY114" fmla="*/ 2447068 h 6858000"/>
              <a:gd name="connsiteX115" fmla="*/ 529511 w 1605470"/>
              <a:gd name="connsiteY115" fmla="*/ 2425819 h 6858000"/>
              <a:gd name="connsiteX116" fmla="*/ 535510 w 1605470"/>
              <a:gd name="connsiteY116" fmla="*/ 2402874 h 6858000"/>
              <a:gd name="connsiteX117" fmla="*/ 538122 w 1605470"/>
              <a:gd name="connsiteY117" fmla="*/ 2381443 h 6858000"/>
              <a:gd name="connsiteX118" fmla="*/ 514451 w 1605470"/>
              <a:gd name="connsiteY118" fmla="*/ 2261920 h 6858000"/>
              <a:gd name="connsiteX119" fmla="*/ 504338 w 1605470"/>
              <a:gd name="connsiteY119" fmla="*/ 2195378 h 6858000"/>
              <a:gd name="connsiteX120" fmla="*/ 488555 w 1605470"/>
              <a:gd name="connsiteY120" fmla="*/ 2155135 h 6858000"/>
              <a:gd name="connsiteX121" fmla="*/ 486013 w 1605470"/>
              <a:gd name="connsiteY121" fmla="*/ 2118008 h 6858000"/>
              <a:gd name="connsiteX122" fmla="*/ 487006 w 1605470"/>
              <a:gd name="connsiteY122" fmla="*/ 2050531 h 6858000"/>
              <a:gd name="connsiteX123" fmla="*/ 478812 w 1605470"/>
              <a:gd name="connsiteY123" fmla="*/ 1963269 h 6858000"/>
              <a:gd name="connsiteX124" fmla="*/ 459990 w 1605470"/>
              <a:gd name="connsiteY124" fmla="*/ 1906352 h 6858000"/>
              <a:gd name="connsiteX125" fmla="*/ 436547 w 1605470"/>
              <a:gd name="connsiteY125" fmla="*/ 1861531 h 6858000"/>
              <a:gd name="connsiteX126" fmla="*/ 390346 w 1605470"/>
              <a:gd name="connsiteY126" fmla="*/ 1732919 h 6858000"/>
              <a:gd name="connsiteX127" fmla="*/ 362657 w 1605470"/>
              <a:gd name="connsiteY127" fmla="*/ 1663540 h 6858000"/>
              <a:gd name="connsiteX128" fmla="*/ 361783 w 1605470"/>
              <a:gd name="connsiteY128" fmla="*/ 1615777 h 6858000"/>
              <a:gd name="connsiteX129" fmla="*/ 342578 w 1605470"/>
              <a:gd name="connsiteY129" fmla="*/ 1563678 h 6858000"/>
              <a:gd name="connsiteX130" fmla="*/ 355658 w 1605470"/>
              <a:gd name="connsiteY130" fmla="*/ 1519474 h 6858000"/>
              <a:gd name="connsiteX131" fmla="*/ 348400 w 1605470"/>
              <a:gd name="connsiteY131" fmla="*/ 1477995 h 6858000"/>
              <a:gd name="connsiteX132" fmla="*/ 334485 w 1605470"/>
              <a:gd name="connsiteY132" fmla="*/ 1373769 h 6858000"/>
              <a:gd name="connsiteX133" fmla="*/ 342792 w 1605470"/>
              <a:gd name="connsiteY133" fmla="*/ 1307086 h 6858000"/>
              <a:gd name="connsiteX134" fmla="*/ 343980 w 1605470"/>
              <a:gd name="connsiteY134" fmla="*/ 1189033 h 6858000"/>
              <a:gd name="connsiteX135" fmla="*/ 348665 w 1605470"/>
              <a:gd name="connsiteY135" fmla="*/ 1168288 h 6858000"/>
              <a:gd name="connsiteX136" fmla="*/ 340947 w 1605470"/>
              <a:gd name="connsiteY136" fmla="*/ 1142577 h 6858000"/>
              <a:gd name="connsiteX137" fmla="*/ 330253 w 1605470"/>
              <a:gd name="connsiteY137" fmla="*/ 1088484 h 6858000"/>
              <a:gd name="connsiteX138" fmla="*/ 318989 w 1605470"/>
              <a:gd name="connsiteY138" fmla="*/ 1016103 h 6858000"/>
              <a:gd name="connsiteX139" fmla="*/ 320445 w 1605470"/>
              <a:gd name="connsiteY139" fmla="*/ 932283 h 6858000"/>
              <a:gd name="connsiteX140" fmla="*/ 322681 w 1605470"/>
              <a:gd name="connsiteY140" fmla="*/ 915925 h 6858000"/>
              <a:gd name="connsiteX141" fmla="*/ 315310 w 1605470"/>
              <a:gd name="connsiteY141" fmla="*/ 896999 h 6858000"/>
              <a:gd name="connsiteX142" fmla="*/ 284718 w 1605470"/>
              <a:gd name="connsiteY142" fmla="*/ 821517 h 6858000"/>
              <a:gd name="connsiteX143" fmla="*/ 263668 w 1605470"/>
              <a:gd name="connsiteY143" fmla="*/ 751353 h 6858000"/>
              <a:gd name="connsiteX144" fmla="*/ 263226 w 1605470"/>
              <a:gd name="connsiteY144" fmla="*/ 721230 h 6858000"/>
              <a:gd name="connsiteX145" fmla="*/ 248897 w 1605470"/>
              <a:gd name="connsiteY145" fmla="*/ 681659 h 6858000"/>
              <a:gd name="connsiteX146" fmla="*/ 234316 w 1605470"/>
              <a:gd name="connsiteY146" fmla="*/ 635218 h 6858000"/>
              <a:gd name="connsiteX147" fmla="*/ 239327 w 1605470"/>
              <a:gd name="connsiteY147" fmla="*/ 613763 h 6858000"/>
              <a:gd name="connsiteX148" fmla="*/ 225269 w 1605470"/>
              <a:gd name="connsiteY148" fmla="*/ 598582 h 6858000"/>
              <a:gd name="connsiteX149" fmla="*/ 224950 w 1605470"/>
              <a:gd name="connsiteY149" fmla="*/ 576846 h 6858000"/>
              <a:gd name="connsiteX150" fmla="*/ 204576 w 1605470"/>
              <a:gd name="connsiteY150" fmla="*/ 530055 h 6858000"/>
              <a:gd name="connsiteX151" fmla="*/ 219064 w 1605470"/>
              <a:gd name="connsiteY151" fmla="*/ 469651 h 6858000"/>
              <a:gd name="connsiteX152" fmla="*/ 195012 w 1605470"/>
              <a:gd name="connsiteY152" fmla="*/ 448559 h 6858000"/>
              <a:gd name="connsiteX153" fmla="*/ 201434 w 1605470"/>
              <a:gd name="connsiteY153" fmla="*/ 441529 h 6858000"/>
              <a:gd name="connsiteX154" fmla="*/ 200655 w 1605470"/>
              <a:gd name="connsiteY154" fmla="*/ 428927 h 6858000"/>
              <a:gd name="connsiteX155" fmla="*/ 190059 w 1605470"/>
              <a:gd name="connsiteY155" fmla="*/ 430161 h 6858000"/>
              <a:gd name="connsiteX156" fmla="*/ 167079 w 1605470"/>
              <a:gd name="connsiteY156" fmla="*/ 367211 h 6858000"/>
              <a:gd name="connsiteX157" fmla="*/ 124571 w 1605470"/>
              <a:gd name="connsiteY157" fmla="*/ 302178 h 6858000"/>
              <a:gd name="connsiteX158" fmla="*/ 103243 w 1605470"/>
              <a:gd name="connsiteY158" fmla="*/ 211375 h 6858000"/>
              <a:gd name="connsiteX159" fmla="*/ 94571 w 1605470"/>
              <a:gd name="connsiteY159" fmla="*/ 184179 h 6858000"/>
              <a:gd name="connsiteX160" fmla="*/ 13437 w 1605470"/>
              <a:gd name="connsiteY160" fmla="*/ 19287 h 6858000"/>
              <a:gd name="connsiteX161" fmla="*/ 0 w 1605470"/>
              <a:gd name="connsiteY16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49397 w 1605470"/>
              <a:gd name="connsiteY96" fmla="*/ 3307769 h 6858000"/>
              <a:gd name="connsiteX97" fmla="*/ 766960 w 1605470"/>
              <a:gd name="connsiteY97" fmla="*/ 3250522 h 6858000"/>
              <a:gd name="connsiteX98" fmla="*/ 767385 w 1605470"/>
              <a:gd name="connsiteY98" fmla="*/ 3229163 h 6858000"/>
              <a:gd name="connsiteX99" fmla="*/ 769208 w 1605470"/>
              <a:gd name="connsiteY99" fmla="*/ 3217217 h 6858000"/>
              <a:gd name="connsiteX100" fmla="*/ 756043 w 1605470"/>
              <a:gd name="connsiteY100" fmla="*/ 3183755 h 6858000"/>
              <a:gd name="connsiteX101" fmla="*/ 756544 w 1605470"/>
              <a:gd name="connsiteY101" fmla="*/ 3178642 h 6858000"/>
              <a:gd name="connsiteX102" fmla="*/ 744144 w 1605470"/>
              <a:gd name="connsiteY102" fmla="*/ 3158586 h 6858000"/>
              <a:gd name="connsiteX103" fmla="*/ 739378 w 1605470"/>
              <a:gd name="connsiteY103" fmla="*/ 3147669 h 6858000"/>
              <a:gd name="connsiteX104" fmla="*/ 734648 w 1605470"/>
              <a:gd name="connsiteY104" fmla="*/ 3145733 h 6858000"/>
              <a:gd name="connsiteX105" fmla="*/ 729329 w 1605470"/>
              <a:gd name="connsiteY105" fmla="*/ 3129034 h 6858000"/>
              <a:gd name="connsiteX106" fmla="*/ 729994 w 1605470"/>
              <a:gd name="connsiteY106" fmla="*/ 3126682 h 6858000"/>
              <a:gd name="connsiteX107" fmla="*/ 720862 w 1605470"/>
              <a:gd name="connsiteY107" fmla="*/ 3114519 h 6858000"/>
              <a:gd name="connsiteX108" fmla="*/ 707471 w 1605470"/>
              <a:gd name="connsiteY108" fmla="*/ 3106272 h 6858000"/>
              <a:gd name="connsiteX109" fmla="*/ 680201 w 1605470"/>
              <a:gd name="connsiteY109" fmla="*/ 2958185 h 6858000"/>
              <a:gd name="connsiteX110" fmla="*/ 622815 w 1605470"/>
              <a:gd name="connsiteY110" fmla="*/ 2762989 h 6858000"/>
              <a:gd name="connsiteX111" fmla="*/ 571733 w 1605470"/>
              <a:gd name="connsiteY111" fmla="*/ 2554718 h 6858000"/>
              <a:gd name="connsiteX112" fmla="*/ 551827 w 1605470"/>
              <a:gd name="connsiteY112" fmla="*/ 2485734 h 6858000"/>
              <a:gd name="connsiteX113" fmla="*/ 542550 w 1605470"/>
              <a:gd name="connsiteY113" fmla="*/ 2447068 h 6858000"/>
              <a:gd name="connsiteX114" fmla="*/ 529511 w 1605470"/>
              <a:gd name="connsiteY114" fmla="*/ 2425819 h 6858000"/>
              <a:gd name="connsiteX115" fmla="*/ 535510 w 1605470"/>
              <a:gd name="connsiteY115" fmla="*/ 2402874 h 6858000"/>
              <a:gd name="connsiteX116" fmla="*/ 538122 w 1605470"/>
              <a:gd name="connsiteY116" fmla="*/ 2381443 h 6858000"/>
              <a:gd name="connsiteX117" fmla="*/ 514451 w 1605470"/>
              <a:gd name="connsiteY117" fmla="*/ 2261920 h 6858000"/>
              <a:gd name="connsiteX118" fmla="*/ 504338 w 1605470"/>
              <a:gd name="connsiteY118" fmla="*/ 2195378 h 6858000"/>
              <a:gd name="connsiteX119" fmla="*/ 488555 w 1605470"/>
              <a:gd name="connsiteY119" fmla="*/ 2155135 h 6858000"/>
              <a:gd name="connsiteX120" fmla="*/ 486013 w 1605470"/>
              <a:gd name="connsiteY120" fmla="*/ 2118008 h 6858000"/>
              <a:gd name="connsiteX121" fmla="*/ 487006 w 1605470"/>
              <a:gd name="connsiteY121" fmla="*/ 2050531 h 6858000"/>
              <a:gd name="connsiteX122" fmla="*/ 478812 w 1605470"/>
              <a:gd name="connsiteY122" fmla="*/ 1963269 h 6858000"/>
              <a:gd name="connsiteX123" fmla="*/ 459990 w 1605470"/>
              <a:gd name="connsiteY123" fmla="*/ 1906352 h 6858000"/>
              <a:gd name="connsiteX124" fmla="*/ 436547 w 1605470"/>
              <a:gd name="connsiteY124" fmla="*/ 1861531 h 6858000"/>
              <a:gd name="connsiteX125" fmla="*/ 390346 w 1605470"/>
              <a:gd name="connsiteY125" fmla="*/ 1732919 h 6858000"/>
              <a:gd name="connsiteX126" fmla="*/ 362657 w 1605470"/>
              <a:gd name="connsiteY126" fmla="*/ 1663540 h 6858000"/>
              <a:gd name="connsiteX127" fmla="*/ 361783 w 1605470"/>
              <a:gd name="connsiteY127" fmla="*/ 1615777 h 6858000"/>
              <a:gd name="connsiteX128" fmla="*/ 342578 w 1605470"/>
              <a:gd name="connsiteY128" fmla="*/ 1563678 h 6858000"/>
              <a:gd name="connsiteX129" fmla="*/ 355658 w 1605470"/>
              <a:gd name="connsiteY129" fmla="*/ 1519474 h 6858000"/>
              <a:gd name="connsiteX130" fmla="*/ 348400 w 1605470"/>
              <a:gd name="connsiteY130" fmla="*/ 1477995 h 6858000"/>
              <a:gd name="connsiteX131" fmla="*/ 334485 w 1605470"/>
              <a:gd name="connsiteY131" fmla="*/ 1373769 h 6858000"/>
              <a:gd name="connsiteX132" fmla="*/ 342792 w 1605470"/>
              <a:gd name="connsiteY132" fmla="*/ 1307086 h 6858000"/>
              <a:gd name="connsiteX133" fmla="*/ 343980 w 1605470"/>
              <a:gd name="connsiteY133" fmla="*/ 1189033 h 6858000"/>
              <a:gd name="connsiteX134" fmla="*/ 348665 w 1605470"/>
              <a:gd name="connsiteY134" fmla="*/ 1168288 h 6858000"/>
              <a:gd name="connsiteX135" fmla="*/ 340947 w 1605470"/>
              <a:gd name="connsiteY135" fmla="*/ 1142577 h 6858000"/>
              <a:gd name="connsiteX136" fmla="*/ 330253 w 1605470"/>
              <a:gd name="connsiteY136" fmla="*/ 1088484 h 6858000"/>
              <a:gd name="connsiteX137" fmla="*/ 318989 w 1605470"/>
              <a:gd name="connsiteY137" fmla="*/ 1016103 h 6858000"/>
              <a:gd name="connsiteX138" fmla="*/ 320445 w 1605470"/>
              <a:gd name="connsiteY138" fmla="*/ 932283 h 6858000"/>
              <a:gd name="connsiteX139" fmla="*/ 322681 w 1605470"/>
              <a:gd name="connsiteY139" fmla="*/ 915925 h 6858000"/>
              <a:gd name="connsiteX140" fmla="*/ 315310 w 1605470"/>
              <a:gd name="connsiteY140" fmla="*/ 896999 h 6858000"/>
              <a:gd name="connsiteX141" fmla="*/ 284718 w 1605470"/>
              <a:gd name="connsiteY141" fmla="*/ 821517 h 6858000"/>
              <a:gd name="connsiteX142" fmla="*/ 263668 w 1605470"/>
              <a:gd name="connsiteY142" fmla="*/ 751353 h 6858000"/>
              <a:gd name="connsiteX143" fmla="*/ 263226 w 1605470"/>
              <a:gd name="connsiteY143" fmla="*/ 721230 h 6858000"/>
              <a:gd name="connsiteX144" fmla="*/ 248897 w 1605470"/>
              <a:gd name="connsiteY144" fmla="*/ 681659 h 6858000"/>
              <a:gd name="connsiteX145" fmla="*/ 234316 w 1605470"/>
              <a:gd name="connsiteY145" fmla="*/ 635218 h 6858000"/>
              <a:gd name="connsiteX146" fmla="*/ 239327 w 1605470"/>
              <a:gd name="connsiteY146" fmla="*/ 613763 h 6858000"/>
              <a:gd name="connsiteX147" fmla="*/ 225269 w 1605470"/>
              <a:gd name="connsiteY147" fmla="*/ 598582 h 6858000"/>
              <a:gd name="connsiteX148" fmla="*/ 224950 w 1605470"/>
              <a:gd name="connsiteY148" fmla="*/ 576846 h 6858000"/>
              <a:gd name="connsiteX149" fmla="*/ 204576 w 1605470"/>
              <a:gd name="connsiteY149" fmla="*/ 530055 h 6858000"/>
              <a:gd name="connsiteX150" fmla="*/ 219064 w 1605470"/>
              <a:gd name="connsiteY150" fmla="*/ 469651 h 6858000"/>
              <a:gd name="connsiteX151" fmla="*/ 195012 w 1605470"/>
              <a:gd name="connsiteY151" fmla="*/ 448559 h 6858000"/>
              <a:gd name="connsiteX152" fmla="*/ 201434 w 1605470"/>
              <a:gd name="connsiteY152" fmla="*/ 441529 h 6858000"/>
              <a:gd name="connsiteX153" fmla="*/ 200655 w 1605470"/>
              <a:gd name="connsiteY153" fmla="*/ 428927 h 6858000"/>
              <a:gd name="connsiteX154" fmla="*/ 190059 w 1605470"/>
              <a:gd name="connsiteY154" fmla="*/ 430161 h 6858000"/>
              <a:gd name="connsiteX155" fmla="*/ 167079 w 1605470"/>
              <a:gd name="connsiteY155" fmla="*/ 367211 h 6858000"/>
              <a:gd name="connsiteX156" fmla="*/ 124571 w 1605470"/>
              <a:gd name="connsiteY156" fmla="*/ 302178 h 6858000"/>
              <a:gd name="connsiteX157" fmla="*/ 103243 w 1605470"/>
              <a:gd name="connsiteY157" fmla="*/ 211375 h 6858000"/>
              <a:gd name="connsiteX158" fmla="*/ 94571 w 1605470"/>
              <a:gd name="connsiteY158" fmla="*/ 184179 h 6858000"/>
              <a:gd name="connsiteX159" fmla="*/ 13437 w 1605470"/>
              <a:gd name="connsiteY159" fmla="*/ 19287 h 6858000"/>
              <a:gd name="connsiteX160" fmla="*/ 0 w 1605470"/>
              <a:gd name="connsiteY16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49397 w 1605470"/>
              <a:gd name="connsiteY96" fmla="*/ 3307769 h 6858000"/>
              <a:gd name="connsiteX97" fmla="*/ 766960 w 1605470"/>
              <a:gd name="connsiteY97" fmla="*/ 3250522 h 6858000"/>
              <a:gd name="connsiteX98" fmla="*/ 767385 w 1605470"/>
              <a:gd name="connsiteY98" fmla="*/ 3229163 h 6858000"/>
              <a:gd name="connsiteX99" fmla="*/ 769208 w 1605470"/>
              <a:gd name="connsiteY99" fmla="*/ 3217217 h 6858000"/>
              <a:gd name="connsiteX100" fmla="*/ 756043 w 1605470"/>
              <a:gd name="connsiteY100" fmla="*/ 3183755 h 6858000"/>
              <a:gd name="connsiteX101" fmla="*/ 756544 w 1605470"/>
              <a:gd name="connsiteY101" fmla="*/ 3178642 h 6858000"/>
              <a:gd name="connsiteX102" fmla="*/ 744144 w 1605470"/>
              <a:gd name="connsiteY102" fmla="*/ 3158586 h 6858000"/>
              <a:gd name="connsiteX103" fmla="*/ 739378 w 1605470"/>
              <a:gd name="connsiteY103" fmla="*/ 3147669 h 6858000"/>
              <a:gd name="connsiteX104" fmla="*/ 729329 w 1605470"/>
              <a:gd name="connsiteY104" fmla="*/ 3129034 h 6858000"/>
              <a:gd name="connsiteX105" fmla="*/ 729994 w 1605470"/>
              <a:gd name="connsiteY105" fmla="*/ 3126682 h 6858000"/>
              <a:gd name="connsiteX106" fmla="*/ 720862 w 1605470"/>
              <a:gd name="connsiteY106" fmla="*/ 3114519 h 6858000"/>
              <a:gd name="connsiteX107" fmla="*/ 707471 w 1605470"/>
              <a:gd name="connsiteY107" fmla="*/ 3106272 h 6858000"/>
              <a:gd name="connsiteX108" fmla="*/ 680201 w 1605470"/>
              <a:gd name="connsiteY108" fmla="*/ 2958185 h 6858000"/>
              <a:gd name="connsiteX109" fmla="*/ 622815 w 1605470"/>
              <a:gd name="connsiteY109" fmla="*/ 2762989 h 6858000"/>
              <a:gd name="connsiteX110" fmla="*/ 571733 w 1605470"/>
              <a:gd name="connsiteY110" fmla="*/ 2554718 h 6858000"/>
              <a:gd name="connsiteX111" fmla="*/ 551827 w 1605470"/>
              <a:gd name="connsiteY111" fmla="*/ 2485734 h 6858000"/>
              <a:gd name="connsiteX112" fmla="*/ 542550 w 1605470"/>
              <a:gd name="connsiteY112" fmla="*/ 2447068 h 6858000"/>
              <a:gd name="connsiteX113" fmla="*/ 529511 w 1605470"/>
              <a:gd name="connsiteY113" fmla="*/ 2425819 h 6858000"/>
              <a:gd name="connsiteX114" fmla="*/ 535510 w 1605470"/>
              <a:gd name="connsiteY114" fmla="*/ 2402874 h 6858000"/>
              <a:gd name="connsiteX115" fmla="*/ 538122 w 1605470"/>
              <a:gd name="connsiteY115" fmla="*/ 2381443 h 6858000"/>
              <a:gd name="connsiteX116" fmla="*/ 514451 w 1605470"/>
              <a:gd name="connsiteY116" fmla="*/ 2261920 h 6858000"/>
              <a:gd name="connsiteX117" fmla="*/ 504338 w 1605470"/>
              <a:gd name="connsiteY117" fmla="*/ 2195378 h 6858000"/>
              <a:gd name="connsiteX118" fmla="*/ 488555 w 1605470"/>
              <a:gd name="connsiteY118" fmla="*/ 2155135 h 6858000"/>
              <a:gd name="connsiteX119" fmla="*/ 486013 w 1605470"/>
              <a:gd name="connsiteY119" fmla="*/ 2118008 h 6858000"/>
              <a:gd name="connsiteX120" fmla="*/ 487006 w 1605470"/>
              <a:gd name="connsiteY120" fmla="*/ 2050531 h 6858000"/>
              <a:gd name="connsiteX121" fmla="*/ 478812 w 1605470"/>
              <a:gd name="connsiteY121" fmla="*/ 1963269 h 6858000"/>
              <a:gd name="connsiteX122" fmla="*/ 459990 w 1605470"/>
              <a:gd name="connsiteY122" fmla="*/ 1906352 h 6858000"/>
              <a:gd name="connsiteX123" fmla="*/ 436547 w 1605470"/>
              <a:gd name="connsiteY123" fmla="*/ 1861531 h 6858000"/>
              <a:gd name="connsiteX124" fmla="*/ 390346 w 1605470"/>
              <a:gd name="connsiteY124" fmla="*/ 1732919 h 6858000"/>
              <a:gd name="connsiteX125" fmla="*/ 362657 w 1605470"/>
              <a:gd name="connsiteY125" fmla="*/ 1663540 h 6858000"/>
              <a:gd name="connsiteX126" fmla="*/ 361783 w 1605470"/>
              <a:gd name="connsiteY126" fmla="*/ 1615777 h 6858000"/>
              <a:gd name="connsiteX127" fmla="*/ 342578 w 1605470"/>
              <a:gd name="connsiteY127" fmla="*/ 1563678 h 6858000"/>
              <a:gd name="connsiteX128" fmla="*/ 355658 w 1605470"/>
              <a:gd name="connsiteY128" fmla="*/ 1519474 h 6858000"/>
              <a:gd name="connsiteX129" fmla="*/ 348400 w 1605470"/>
              <a:gd name="connsiteY129" fmla="*/ 1477995 h 6858000"/>
              <a:gd name="connsiteX130" fmla="*/ 334485 w 1605470"/>
              <a:gd name="connsiteY130" fmla="*/ 1373769 h 6858000"/>
              <a:gd name="connsiteX131" fmla="*/ 342792 w 1605470"/>
              <a:gd name="connsiteY131" fmla="*/ 1307086 h 6858000"/>
              <a:gd name="connsiteX132" fmla="*/ 343980 w 1605470"/>
              <a:gd name="connsiteY132" fmla="*/ 1189033 h 6858000"/>
              <a:gd name="connsiteX133" fmla="*/ 348665 w 1605470"/>
              <a:gd name="connsiteY133" fmla="*/ 1168288 h 6858000"/>
              <a:gd name="connsiteX134" fmla="*/ 340947 w 1605470"/>
              <a:gd name="connsiteY134" fmla="*/ 1142577 h 6858000"/>
              <a:gd name="connsiteX135" fmla="*/ 330253 w 1605470"/>
              <a:gd name="connsiteY135" fmla="*/ 1088484 h 6858000"/>
              <a:gd name="connsiteX136" fmla="*/ 318989 w 1605470"/>
              <a:gd name="connsiteY136" fmla="*/ 1016103 h 6858000"/>
              <a:gd name="connsiteX137" fmla="*/ 320445 w 1605470"/>
              <a:gd name="connsiteY137" fmla="*/ 932283 h 6858000"/>
              <a:gd name="connsiteX138" fmla="*/ 322681 w 1605470"/>
              <a:gd name="connsiteY138" fmla="*/ 915925 h 6858000"/>
              <a:gd name="connsiteX139" fmla="*/ 315310 w 1605470"/>
              <a:gd name="connsiteY139" fmla="*/ 896999 h 6858000"/>
              <a:gd name="connsiteX140" fmla="*/ 284718 w 1605470"/>
              <a:gd name="connsiteY140" fmla="*/ 821517 h 6858000"/>
              <a:gd name="connsiteX141" fmla="*/ 263668 w 1605470"/>
              <a:gd name="connsiteY141" fmla="*/ 751353 h 6858000"/>
              <a:gd name="connsiteX142" fmla="*/ 263226 w 1605470"/>
              <a:gd name="connsiteY142" fmla="*/ 721230 h 6858000"/>
              <a:gd name="connsiteX143" fmla="*/ 248897 w 1605470"/>
              <a:gd name="connsiteY143" fmla="*/ 681659 h 6858000"/>
              <a:gd name="connsiteX144" fmla="*/ 234316 w 1605470"/>
              <a:gd name="connsiteY144" fmla="*/ 635218 h 6858000"/>
              <a:gd name="connsiteX145" fmla="*/ 239327 w 1605470"/>
              <a:gd name="connsiteY145" fmla="*/ 613763 h 6858000"/>
              <a:gd name="connsiteX146" fmla="*/ 225269 w 1605470"/>
              <a:gd name="connsiteY146" fmla="*/ 598582 h 6858000"/>
              <a:gd name="connsiteX147" fmla="*/ 224950 w 1605470"/>
              <a:gd name="connsiteY147" fmla="*/ 576846 h 6858000"/>
              <a:gd name="connsiteX148" fmla="*/ 204576 w 1605470"/>
              <a:gd name="connsiteY148" fmla="*/ 530055 h 6858000"/>
              <a:gd name="connsiteX149" fmla="*/ 219064 w 1605470"/>
              <a:gd name="connsiteY149" fmla="*/ 469651 h 6858000"/>
              <a:gd name="connsiteX150" fmla="*/ 195012 w 1605470"/>
              <a:gd name="connsiteY150" fmla="*/ 448559 h 6858000"/>
              <a:gd name="connsiteX151" fmla="*/ 201434 w 1605470"/>
              <a:gd name="connsiteY151" fmla="*/ 441529 h 6858000"/>
              <a:gd name="connsiteX152" fmla="*/ 200655 w 1605470"/>
              <a:gd name="connsiteY152" fmla="*/ 428927 h 6858000"/>
              <a:gd name="connsiteX153" fmla="*/ 190059 w 1605470"/>
              <a:gd name="connsiteY153" fmla="*/ 430161 h 6858000"/>
              <a:gd name="connsiteX154" fmla="*/ 167079 w 1605470"/>
              <a:gd name="connsiteY154" fmla="*/ 367211 h 6858000"/>
              <a:gd name="connsiteX155" fmla="*/ 124571 w 1605470"/>
              <a:gd name="connsiteY155" fmla="*/ 302178 h 6858000"/>
              <a:gd name="connsiteX156" fmla="*/ 103243 w 1605470"/>
              <a:gd name="connsiteY156" fmla="*/ 211375 h 6858000"/>
              <a:gd name="connsiteX157" fmla="*/ 94571 w 1605470"/>
              <a:gd name="connsiteY157" fmla="*/ 184179 h 6858000"/>
              <a:gd name="connsiteX158" fmla="*/ 13437 w 1605470"/>
              <a:gd name="connsiteY158" fmla="*/ 19287 h 6858000"/>
              <a:gd name="connsiteX159" fmla="*/ 0 w 1605470"/>
              <a:gd name="connsiteY159"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49397 w 1605470"/>
              <a:gd name="connsiteY96" fmla="*/ 3307769 h 6858000"/>
              <a:gd name="connsiteX97" fmla="*/ 766960 w 1605470"/>
              <a:gd name="connsiteY97" fmla="*/ 3250522 h 6858000"/>
              <a:gd name="connsiteX98" fmla="*/ 767385 w 1605470"/>
              <a:gd name="connsiteY98" fmla="*/ 3229163 h 6858000"/>
              <a:gd name="connsiteX99" fmla="*/ 769208 w 1605470"/>
              <a:gd name="connsiteY99" fmla="*/ 3217217 h 6858000"/>
              <a:gd name="connsiteX100" fmla="*/ 756043 w 1605470"/>
              <a:gd name="connsiteY100" fmla="*/ 3183755 h 6858000"/>
              <a:gd name="connsiteX101" fmla="*/ 756544 w 1605470"/>
              <a:gd name="connsiteY101" fmla="*/ 3178642 h 6858000"/>
              <a:gd name="connsiteX102" fmla="*/ 744144 w 1605470"/>
              <a:gd name="connsiteY102" fmla="*/ 3158586 h 6858000"/>
              <a:gd name="connsiteX103" fmla="*/ 729329 w 1605470"/>
              <a:gd name="connsiteY103" fmla="*/ 3129034 h 6858000"/>
              <a:gd name="connsiteX104" fmla="*/ 729994 w 1605470"/>
              <a:gd name="connsiteY104" fmla="*/ 3126682 h 6858000"/>
              <a:gd name="connsiteX105" fmla="*/ 720862 w 1605470"/>
              <a:gd name="connsiteY105" fmla="*/ 3114519 h 6858000"/>
              <a:gd name="connsiteX106" fmla="*/ 707471 w 1605470"/>
              <a:gd name="connsiteY106" fmla="*/ 3106272 h 6858000"/>
              <a:gd name="connsiteX107" fmla="*/ 680201 w 1605470"/>
              <a:gd name="connsiteY107" fmla="*/ 2958185 h 6858000"/>
              <a:gd name="connsiteX108" fmla="*/ 622815 w 1605470"/>
              <a:gd name="connsiteY108" fmla="*/ 2762989 h 6858000"/>
              <a:gd name="connsiteX109" fmla="*/ 571733 w 1605470"/>
              <a:gd name="connsiteY109" fmla="*/ 2554718 h 6858000"/>
              <a:gd name="connsiteX110" fmla="*/ 551827 w 1605470"/>
              <a:gd name="connsiteY110" fmla="*/ 2485734 h 6858000"/>
              <a:gd name="connsiteX111" fmla="*/ 542550 w 1605470"/>
              <a:gd name="connsiteY111" fmla="*/ 2447068 h 6858000"/>
              <a:gd name="connsiteX112" fmla="*/ 529511 w 1605470"/>
              <a:gd name="connsiteY112" fmla="*/ 2425819 h 6858000"/>
              <a:gd name="connsiteX113" fmla="*/ 535510 w 1605470"/>
              <a:gd name="connsiteY113" fmla="*/ 2402874 h 6858000"/>
              <a:gd name="connsiteX114" fmla="*/ 538122 w 1605470"/>
              <a:gd name="connsiteY114" fmla="*/ 2381443 h 6858000"/>
              <a:gd name="connsiteX115" fmla="*/ 514451 w 1605470"/>
              <a:gd name="connsiteY115" fmla="*/ 2261920 h 6858000"/>
              <a:gd name="connsiteX116" fmla="*/ 504338 w 1605470"/>
              <a:gd name="connsiteY116" fmla="*/ 2195378 h 6858000"/>
              <a:gd name="connsiteX117" fmla="*/ 488555 w 1605470"/>
              <a:gd name="connsiteY117" fmla="*/ 2155135 h 6858000"/>
              <a:gd name="connsiteX118" fmla="*/ 486013 w 1605470"/>
              <a:gd name="connsiteY118" fmla="*/ 2118008 h 6858000"/>
              <a:gd name="connsiteX119" fmla="*/ 487006 w 1605470"/>
              <a:gd name="connsiteY119" fmla="*/ 2050531 h 6858000"/>
              <a:gd name="connsiteX120" fmla="*/ 478812 w 1605470"/>
              <a:gd name="connsiteY120" fmla="*/ 1963269 h 6858000"/>
              <a:gd name="connsiteX121" fmla="*/ 459990 w 1605470"/>
              <a:gd name="connsiteY121" fmla="*/ 1906352 h 6858000"/>
              <a:gd name="connsiteX122" fmla="*/ 436547 w 1605470"/>
              <a:gd name="connsiteY122" fmla="*/ 1861531 h 6858000"/>
              <a:gd name="connsiteX123" fmla="*/ 390346 w 1605470"/>
              <a:gd name="connsiteY123" fmla="*/ 1732919 h 6858000"/>
              <a:gd name="connsiteX124" fmla="*/ 362657 w 1605470"/>
              <a:gd name="connsiteY124" fmla="*/ 1663540 h 6858000"/>
              <a:gd name="connsiteX125" fmla="*/ 361783 w 1605470"/>
              <a:gd name="connsiteY125" fmla="*/ 1615777 h 6858000"/>
              <a:gd name="connsiteX126" fmla="*/ 342578 w 1605470"/>
              <a:gd name="connsiteY126" fmla="*/ 1563678 h 6858000"/>
              <a:gd name="connsiteX127" fmla="*/ 355658 w 1605470"/>
              <a:gd name="connsiteY127" fmla="*/ 1519474 h 6858000"/>
              <a:gd name="connsiteX128" fmla="*/ 348400 w 1605470"/>
              <a:gd name="connsiteY128" fmla="*/ 1477995 h 6858000"/>
              <a:gd name="connsiteX129" fmla="*/ 334485 w 1605470"/>
              <a:gd name="connsiteY129" fmla="*/ 1373769 h 6858000"/>
              <a:gd name="connsiteX130" fmla="*/ 342792 w 1605470"/>
              <a:gd name="connsiteY130" fmla="*/ 1307086 h 6858000"/>
              <a:gd name="connsiteX131" fmla="*/ 343980 w 1605470"/>
              <a:gd name="connsiteY131" fmla="*/ 1189033 h 6858000"/>
              <a:gd name="connsiteX132" fmla="*/ 348665 w 1605470"/>
              <a:gd name="connsiteY132" fmla="*/ 1168288 h 6858000"/>
              <a:gd name="connsiteX133" fmla="*/ 340947 w 1605470"/>
              <a:gd name="connsiteY133" fmla="*/ 1142577 h 6858000"/>
              <a:gd name="connsiteX134" fmla="*/ 330253 w 1605470"/>
              <a:gd name="connsiteY134" fmla="*/ 1088484 h 6858000"/>
              <a:gd name="connsiteX135" fmla="*/ 318989 w 1605470"/>
              <a:gd name="connsiteY135" fmla="*/ 1016103 h 6858000"/>
              <a:gd name="connsiteX136" fmla="*/ 320445 w 1605470"/>
              <a:gd name="connsiteY136" fmla="*/ 932283 h 6858000"/>
              <a:gd name="connsiteX137" fmla="*/ 322681 w 1605470"/>
              <a:gd name="connsiteY137" fmla="*/ 915925 h 6858000"/>
              <a:gd name="connsiteX138" fmla="*/ 315310 w 1605470"/>
              <a:gd name="connsiteY138" fmla="*/ 896999 h 6858000"/>
              <a:gd name="connsiteX139" fmla="*/ 284718 w 1605470"/>
              <a:gd name="connsiteY139" fmla="*/ 821517 h 6858000"/>
              <a:gd name="connsiteX140" fmla="*/ 263668 w 1605470"/>
              <a:gd name="connsiteY140" fmla="*/ 751353 h 6858000"/>
              <a:gd name="connsiteX141" fmla="*/ 263226 w 1605470"/>
              <a:gd name="connsiteY141" fmla="*/ 721230 h 6858000"/>
              <a:gd name="connsiteX142" fmla="*/ 248897 w 1605470"/>
              <a:gd name="connsiteY142" fmla="*/ 681659 h 6858000"/>
              <a:gd name="connsiteX143" fmla="*/ 234316 w 1605470"/>
              <a:gd name="connsiteY143" fmla="*/ 635218 h 6858000"/>
              <a:gd name="connsiteX144" fmla="*/ 239327 w 1605470"/>
              <a:gd name="connsiteY144" fmla="*/ 613763 h 6858000"/>
              <a:gd name="connsiteX145" fmla="*/ 225269 w 1605470"/>
              <a:gd name="connsiteY145" fmla="*/ 598582 h 6858000"/>
              <a:gd name="connsiteX146" fmla="*/ 224950 w 1605470"/>
              <a:gd name="connsiteY146" fmla="*/ 576846 h 6858000"/>
              <a:gd name="connsiteX147" fmla="*/ 204576 w 1605470"/>
              <a:gd name="connsiteY147" fmla="*/ 530055 h 6858000"/>
              <a:gd name="connsiteX148" fmla="*/ 219064 w 1605470"/>
              <a:gd name="connsiteY148" fmla="*/ 469651 h 6858000"/>
              <a:gd name="connsiteX149" fmla="*/ 195012 w 1605470"/>
              <a:gd name="connsiteY149" fmla="*/ 448559 h 6858000"/>
              <a:gd name="connsiteX150" fmla="*/ 201434 w 1605470"/>
              <a:gd name="connsiteY150" fmla="*/ 441529 h 6858000"/>
              <a:gd name="connsiteX151" fmla="*/ 200655 w 1605470"/>
              <a:gd name="connsiteY151" fmla="*/ 428927 h 6858000"/>
              <a:gd name="connsiteX152" fmla="*/ 190059 w 1605470"/>
              <a:gd name="connsiteY152" fmla="*/ 430161 h 6858000"/>
              <a:gd name="connsiteX153" fmla="*/ 167079 w 1605470"/>
              <a:gd name="connsiteY153" fmla="*/ 367211 h 6858000"/>
              <a:gd name="connsiteX154" fmla="*/ 124571 w 1605470"/>
              <a:gd name="connsiteY154" fmla="*/ 302178 h 6858000"/>
              <a:gd name="connsiteX155" fmla="*/ 103243 w 1605470"/>
              <a:gd name="connsiteY155" fmla="*/ 211375 h 6858000"/>
              <a:gd name="connsiteX156" fmla="*/ 94571 w 1605470"/>
              <a:gd name="connsiteY156" fmla="*/ 184179 h 6858000"/>
              <a:gd name="connsiteX157" fmla="*/ 13437 w 1605470"/>
              <a:gd name="connsiteY157" fmla="*/ 19287 h 6858000"/>
              <a:gd name="connsiteX158" fmla="*/ 0 w 1605470"/>
              <a:gd name="connsiteY15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0830 w 1605470"/>
              <a:gd name="connsiteY75" fmla="*/ 3974753 h 6858000"/>
              <a:gd name="connsiteX76" fmla="*/ 692428 w 1605470"/>
              <a:gd name="connsiteY76" fmla="*/ 3969950 h 6858000"/>
              <a:gd name="connsiteX77" fmla="*/ 685850 w 1605470"/>
              <a:gd name="connsiteY77" fmla="*/ 3933779 h 6858000"/>
              <a:gd name="connsiteX78" fmla="*/ 687181 w 1605470"/>
              <a:gd name="connsiteY78" fmla="*/ 3933093 h 6858000"/>
              <a:gd name="connsiteX79" fmla="*/ 691535 w 1605470"/>
              <a:gd name="connsiteY79" fmla="*/ 3922082 h 6858000"/>
              <a:gd name="connsiteX80" fmla="*/ 696613 w 1605470"/>
              <a:gd name="connsiteY80" fmla="*/ 3901461 h 6858000"/>
              <a:gd name="connsiteX81" fmla="*/ 719207 w 1605470"/>
              <a:gd name="connsiteY81" fmla="*/ 3813873 h 6858000"/>
              <a:gd name="connsiteX82" fmla="*/ 718632 w 1605470"/>
              <a:gd name="connsiteY82" fmla="*/ 3806161 h 6858000"/>
              <a:gd name="connsiteX83" fmla="*/ 718939 w 1605470"/>
              <a:gd name="connsiteY83" fmla="*/ 3805957 h 6858000"/>
              <a:gd name="connsiteX84" fmla="*/ 718966 w 1605470"/>
              <a:gd name="connsiteY84" fmla="*/ 3797724 h 6858000"/>
              <a:gd name="connsiteX85" fmla="*/ 717581 w 1605470"/>
              <a:gd name="connsiteY85" fmla="*/ 3792098 h 6858000"/>
              <a:gd name="connsiteX86" fmla="*/ 716465 w 1605470"/>
              <a:gd name="connsiteY86" fmla="*/ 3777135 h 6858000"/>
              <a:gd name="connsiteX87" fmla="*/ 718198 w 1605470"/>
              <a:gd name="connsiteY87" fmla="*/ 3771656 h 6858000"/>
              <a:gd name="connsiteX88" fmla="*/ 721941 w 1605470"/>
              <a:gd name="connsiteY88" fmla="*/ 3769007 h 6858000"/>
              <a:gd name="connsiteX89" fmla="*/ 721407 w 1605470"/>
              <a:gd name="connsiteY89" fmla="*/ 3767709 h 6858000"/>
              <a:gd name="connsiteX90" fmla="*/ 730103 w 1605470"/>
              <a:gd name="connsiteY90" fmla="*/ 3738082 h 6858000"/>
              <a:gd name="connsiteX91" fmla="*/ 737449 w 1605470"/>
              <a:gd name="connsiteY91" fmla="*/ 3673397 h 6858000"/>
              <a:gd name="connsiteX92" fmla="*/ 736745 w 1605470"/>
              <a:gd name="connsiteY92" fmla="*/ 3637109 h 6858000"/>
              <a:gd name="connsiteX93" fmla="*/ 740188 w 1605470"/>
              <a:gd name="connsiteY93" fmla="*/ 3536883 h 6858000"/>
              <a:gd name="connsiteX94" fmla="*/ 747726 w 1605470"/>
              <a:gd name="connsiteY94" fmla="*/ 3435652 h 6858000"/>
              <a:gd name="connsiteX95" fmla="*/ 749397 w 1605470"/>
              <a:gd name="connsiteY95" fmla="*/ 3307769 h 6858000"/>
              <a:gd name="connsiteX96" fmla="*/ 766960 w 1605470"/>
              <a:gd name="connsiteY96" fmla="*/ 3250522 h 6858000"/>
              <a:gd name="connsiteX97" fmla="*/ 767385 w 1605470"/>
              <a:gd name="connsiteY97" fmla="*/ 3229163 h 6858000"/>
              <a:gd name="connsiteX98" fmla="*/ 769208 w 1605470"/>
              <a:gd name="connsiteY98" fmla="*/ 3217217 h 6858000"/>
              <a:gd name="connsiteX99" fmla="*/ 756043 w 1605470"/>
              <a:gd name="connsiteY99" fmla="*/ 3183755 h 6858000"/>
              <a:gd name="connsiteX100" fmla="*/ 756544 w 1605470"/>
              <a:gd name="connsiteY100" fmla="*/ 3178642 h 6858000"/>
              <a:gd name="connsiteX101" fmla="*/ 744144 w 1605470"/>
              <a:gd name="connsiteY101" fmla="*/ 3158586 h 6858000"/>
              <a:gd name="connsiteX102" fmla="*/ 729329 w 1605470"/>
              <a:gd name="connsiteY102" fmla="*/ 3129034 h 6858000"/>
              <a:gd name="connsiteX103" fmla="*/ 729994 w 1605470"/>
              <a:gd name="connsiteY103" fmla="*/ 3126682 h 6858000"/>
              <a:gd name="connsiteX104" fmla="*/ 720862 w 1605470"/>
              <a:gd name="connsiteY104" fmla="*/ 3114519 h 6858000"/>
              <a:gd name="connsiteX105" fmla="*/ 707471 w 1605470"/>
              <a:gd name="connsiteY105" fmla="*/ 3106272 h 6858000"/>
              <a:gd name="connsiteX106" fmla="*/ 680201 w 1605470"/>
              <a:gd name="connsiteY106" fmla="*/ 2958185 h 6858000"/>
              <a:gd name="connsiteX107" fmla="*/ 622815 w 1605470"/>
              <a:gd name="connsiteY107" fmla="*/ 2762989 h 6858000"/>
              <a:gd name="connsiteX108" fmla="*/ 571733 w 1605470"/>
              <a:gd name="connsiteY108" fmla="*/ 2554718 h 6858000"/>
              <a:gd name="connsiteX109" fmla="*/ 551827 w 1605470"/>
              <a:gd name="connsiteY109" fmla="*/ 2485734 h 6858000"/>
              <a:gd name="connsiteX110" fmla="*/ 542550 w 1605470"/>
              <a:gd name="connsiteY110" fmla="*/ 2447068 h 6858000"/>
              <a:gd name="connsiteX111" fmla="*/ 529511 w 1605470"/>
              <a:gd name="connsiteY111" fmla="*/ 2425819 h 6858000"/>
              <a:gd name="connsiteX112" fmla="*/ 535510 w 1605470"/>
              <a:gd name="connsiteY112" fmla="*/ 2402874 h 6858000"/>
              <a:gd name="connsiteX113" fmla="*/ 538122 w 1605470"/>
              <a:gd name="connsiteY113" fmla="*/ 2381443 h 6858000"/>
              <a:gd name="connsiteX114" fmla="*/ 514451 w 1605470"/>
              <a:gd name="connsiteY114" fmla="*/ 2261920 h 6858000"/>
              <a:gd name="connsiteX115" fmla="*/ 504338 w 1605470"/>
              <a:gd name="connsiteY115" fmla="*/ 2195378 h 6858000"/>
              <a:gd name="connsiteX116" fmla="*/ 488555 w 1605470"/>
              <a:gd name="connsiteY116" fmla="*/ 2155135 h 6858000"/>
              <a:gd name="connsiteX117" fmla="*/ 486013 w 1605470"/>
              <a:gd name="connsiteY117" fmla="*/ 2118008 h 6858000"/>
              <a:gd name="connsiteX118" fmla="*/ 487006 w 1605470"/>
              <a:gd name="connsiteY118" fmla="*/ 2050531 h 6858000"/>
              <a:gd name="connsiteX119" fmla="*/ 478812 w 1605470"/>
              <a:gd name="connsiteY119" fmla="*/ 1963269 h 6858000"/>
              <a:gd name="connsiteX120" fmla="*/ 459990 w 1605470"/>
              <a:gd name="connsiteY120" fmla="*/ 1906352 h 6858000"/>
              <a:gd name="connsiteX121" fmla="*/ 436547 w 1605470"/>
              <a:gd name="connsiteY121" fmla="*/ 1861531 h 6858000"/>
              <a:gd name="connsiteX122" fmla="*/ 390346 w 1605470"/>
              <a:gd name="connsiteY122" fmla="*/ 1732919 h 6858000"/>
              <a:gd name="connsiteX123" fmla="*/ 362657 w 1605470"/>
              <a:gd name="connsiteY123" fmla="*/ 1663540 h 6858000"/>
              <a:gd name="connsiteX124" fmla="*/ 361783 w 1605470"/>
              <a:gd name="connsiteY124" fmla="*/ 1615777 h 6858000"/>
              <a:gd name="connsiteX125" fmla="*/ 342578 w 1605470"/>
              <a:gd name="connsiteY125" fmla="*/ 1563678 h 6858000"/>
              <a:gd name="connsiteX126" fmla="*/ 355658 w 1605470"/>
              <a:gd name="connsiteY126" fmla="*/ 1519474 h 6858000"/>
              <a:gd name="connsiteX127" fmla="*/ 348400 w 1605470"/>
              <a:gd name="connsiteY127" fmla="*/ 1477995 h 6858000"/>
              <a:gd name="connsiteX128" fmla="*/ 334485 w 1605470"/>
              <a:gd name="connsiteY128" fmla="*/ 1373769 h 6858000"/>
              <a:gd name="connsiteX129" fmla="*/ 342792 w 1605470"/>
              <a:gd name="connsiteY129" fmla="*/ 1307086 h 6858000"/>
              <a:gd name="connsiteX130" fmla="*/ 343980 w 1605470"/>
              <a:gd name="connsiteY130" fmla="*/ 1189033 h 6858000"/>
              <a:gd name="connsiteX131" fmla="*/ 348665 w 1605470"/>
              <a:gd name="connsiteY131" fmla="*/ 1168288 h 6858000"/>
              <a:gd name="connsiteX132" fmla="*/ 340947 w 1605470"/>
              <a:gd name="connsiteY132" fmla="*/ 1142577 h 6858000"/>
              <a:gd name="connsiteX133" fmla="*/ 330253 w 1605470"/>
              <a:gd name="connsiteY133" fmla="*/ 1088484 h 6858000"/>
              <a:gd name="connsiteX134" fmla="*/ 318989 w 1605470"/>
              <a:gd name="connsiteY134" fmla="*/ 1016103 h 6858000"/>
              <a:gd name="connsiteX135" fmla="*/ 320445 w 1605470"/>
              <a:gd name="connsiteY135" fmla="*/ 932283 h 6858000"/>
              <a:gd name="connsiteX136" fmla="*/ 322681 w 1605470"/>
              <a:gd name="connsiteY136" fmla="*/ 915925 h 6858000"/>
              <a:gd name="connsiteX137" fmla="*/ 315310 w 1605470"/>
              <a:gd name="connsiteY137" fmla="*/ 896999 h 6858000"/>
              <a:gd name="connsiteX138" fmla="*/ 284718 w 1605470"/>
              <a:gd name="connsiteY138" fmla="*/ 821517 h 6858000"/>
              <a:gd name="connsiteX139" fmla="*/ 263668 w 1605470"/>
              <a:gd name="connsiteY139" fmla="*/ 751353 h 6858000"/>
              <a:gd name="connsiteX140" fmla="*/ 263226 w 1605470"/>
              <a:gd name="connsiteY140" fmla="*/ 721230 h 6858000"/>
              <a:gd name="connsiteX141" fmla="*/ 248897 w 1605470"/>
              <a:gd name="connsiteY141" fmla="*/ 681659 h 6858000"/>
              <a:gd name="connsiteX142" fmla="*/ 234316 w 1605470"/>
              <a:gd name="connsiteY142" fmla="*/ 635218 h 6858000"/>
              <a:gd name="connsiteX143" fmla="*/ 239327 w 1605470"/>
              <a:gd name="connsiteY143" fmla="*/ 613763 h 6858000"/>
              <a:gd name="connsiteX144" fmla="*/ 225269 w 1605470"/>
              <a:gd name="connsiteY144" fmla="*/ 598582 h 6858000"/>
              <a:gd name="connsiteX145" fmla="*/ 224950 w 1605470"/>
              <a:gd name="connsiteY145" fmla="*/ 576846 h 6858000"/>
              <a:gd name="connsiteX146" fmla="*/ 204576 w 1605470"/>
              <a:gd name="connsiteY146" fmla="*/ 530055 h 6858000"/>
              <a:gd name="connsiteX147" fmla="*/ 219064 w 1605470"/>
              <a:gd name="connsiteY147" fmla="*/ 469651 h 6858000"/>
              <a:gd name="connsiteX148" fmla="*/ 195012 w 1605470"/>
              <a:gd name="connsiteY148" fmla="*/ 448559 h 6858000"/>
              <a:gd name="connsiteX149" fmla="*/ 201434 w 1605470"/>
              <a:gd name="connsiteY149" fmla="*/ 441529 h 6858000"/>
              <a:gd name="connsiteX150" fmla="*/ 200655 w 1605470"/>
              <a:gd name="connsiteY150" fmla="*/ 428927 h 6858000"/>
              <a:gd name="connsiteX151" fmla="*/ 190059 w 1605470"/>
              <a:gd name="connsiteY151" fmla="*/ 430161 h 6858000"/>
              <a:gd name="connsiteX152" fmla="*/ 167079 w 1605470"/>
              <a:gd name="connsiteY152" fmla="*/ 367211 h 6858000"/>
              <a:gd name="connsiteX153" fmla="*/ 124571 w 1605470"/>
              <a:gd name="connsiteY153" fmla="*/ 302178 h 6858000"/>
              <a:gd name="connsiteX154" fmla="*/ 103243 w 1605470"/>
              <a:gd name="connsiteY154" fmla="*/ 211375 h 6858000"/>
              <a:gd name="connsiteX155" fmla="*/ 94571 w 1605470"/>
              <a:gd name="connsiteY155" fmla="*/ 184179 h 6858000"/>
              <a:gd name="connsiteX156" fmla="*/ 13437 w 1605470"/>
              <a:gd name="connsiteY156" fmla="*/ 19287 h 6858000"/>
              <a:gd name="connsiteX157" fmla="*/ 0 w 1605470"/>
              <a:gd name="connsiteY157"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690830 w 1605470"/>
              <a:gd name="connsiteY74" fmla="*/ 3974753 h 6858000"/>
              <a:gd name="connsiteX75" fmla="*/ 692428 w 1605470"/>
              <a:gd name="connsiteY75" fmla="*/ 3969950 h 6858000"/>
              <a:gd name="connsiteX76" fmla="*/ 685850 w 1605470"/>
              <a:gd name="connsiteY76" fmla="*/ 3933779 h 6858000"/>
              <a:gd name="connsiteX77" fmla="*/ 687181 w 1605470"/>
              <a:gd name="connsiteY77" fmla="*/ 3933093 h 6858000"/>
              <a:gd name="connsiteX78" fmla="*/ 691535 w 1605470"/>
              <a:gd name="connsiteY78" fmla="*/ 3922082 h 6858000"/>
              <a:gd name="connsiteX79" fmla="*/ 696613 w 1605470"/>
              <a:gd name="connsiteY79" fmla="*/ 3901461 h 6858000"/>
              <a:gd name="connsiteX80" fmla="*/ 719207 w 1605470"/>
              <a:gd name="connsiteY80" fmla="*/ 3813873 h 6858000"/>
              <a:gd name="connsiteX81" fmla="*/ 718632 w 1605470"/>
              <a:gd name="connsiteY81" fmla="*/ 3806161 h 6858000"/>
              <a:gd name="connsiteX82" fmla="*/ 718939 w 1605470"/>
              <a:gd name="connsiteY82" fmla="*/ 3805957 h 6858000"/>
              <a:gd name="connsiteX83" fmla="*/ 718966 w 1605470"/>
              <a:gd name="connsiteY83" fmla="*/ 3797724 h 6858000"/>
              <a:gd name="connsiteX84" fmla="*/ 717581 w 1605470"/>
              <a:gd name="connsiteY84" fmla="*/ 3792098 h 6858000"/>
              <a:gd name="connsiteX85" fmla="*/ 716465 w 1605470"/>
              <a:gd name="connsiteY85" fmla="*/ 3777135 h 6858000"/>
              <a:gd name="connsiteX86" fmla="*/ 718198 w 1605470"/>
              <a:gd name="connsiteY86" fmla="*/ 3771656 h 6858000"/>
              <a:gd name="connsiteX87" fmla="*/ 721941 w 1605470"/>
              <a:gd name="connsiteY87" fmla="*/ 3769007 h 6858000"/>
              <a:gd name="connsiteX88" fmla="*/ 721407 w 1605470"/>
              <a:gd name="connsiteY88" fmla="*/ 3767709 h 6858000"/>
              <a:gd name="connsiteX89" fmla="*/ 730103 w 1605470"/>
              <a:gd name="connsiteY89" fmla="*/ 3738082 h 6858000"/>
              <a:gd name="connsiteX90" fmla="*/ 737449 w 1605470"/>
              <a:gd name="connsiteY90" fmla="*/ 3673397 h 6858000"/>
              <a:gd name="connsiteX91" fmla="*/ 736745 w 1605470"/>
              <a:gd name="connsiteY91" fmla="*/ 3637109 h 6858000"/>
              <a:gd name="connsiteX92" fmla="*/ 740188 w 1605470"/>
              <a:gd name="connsiteY92" fmla="*/ 3536883 h 6858000"/>
              <a:gd name="connsiteX93" fmla="*/ 747726 w 1605470"/>
              <a:gd name="connsiteY93" fmla="*/ 3435652 h 6858000"/>
              <a:gd name="connsiteX94" fmla="*/ 749397 w 1605470"/>
              <a:gd name="connsiteY94" fmla="*/ 3307769 h 6858000"/>
              <a:gd name="connsiteX95" fmla="*/ 766960 w 1605470"/>
              <a:gd name="connsiteY95" fmla="*/ 3250522 h 6858000"/>
              <a:gd name="connsiteX96" fmla="*/ 767385 w 1605470"/>
              <a:gd name="connsiteY96" fmla="*/ 3229163 h 6858000"/>
              <a:gd name="connsiteX97" fmla="*/ 769208 w 1605470"/>
              <a:gd name="connsiteY97" fmla="*/ 3217217 h 6858000"/>
              <a:gd name="connsiteX98" fmla="*/ 756043 w 1605470"/>
              <a:gd name="connsiteY98" fmla="*/ 3183755 h 6858000"/>
              <a:gd name="connsiteX99" fmla="*/ 756544 w 1605470"/>
              <a:gd name="connsiteY99" fmla="*/ 3178642 h 6858000"/>
              <a:gd name="connsiteX100" fmla="*/ 744144 w 1605470"/>
              <a:gd name="connsiteY100" fmla="*/ 3158586 h 6858000"/>
              <a:gd name="connsiteX101" fmla="*/ 729329 w 1605470"/>
              <a:gd name="connsiteY101" fmla="*/ 3129034 h 6858000"/>
              <a:gd name="connsiteX102" fmla="*/ 729994 w 1605470"/>
              <a:gd name="connsiteY102" fmla="*/ 3126682 h 6858000"/>
              <a:gd name="connsiteX103" fmla="*/ 720862 w 1605470"/>
              <a:gd name="connsiteY103" fmla="*/ 3114519 h 6858000"/>
              <a:gd name="connsiteX104" fmla="*/ 707471 w 1605470"/>
              <a:gd name="connsiteY104" fmla="*/ 3106272 h 6858000"/>
              <a:gd name="connsiteX105" fmla="*/ 680201 w 1605470"/>
              <a:gd name="connsiteY105" fmla="*/ 2958185 h 6858000"/>
              <a:gd name="connsiteX106" fmla="*/ 622815 w 1605470"/>
              <a:gd name="connsiteY106" fmla="*/ 2762989 h 6858000"/>
              <a:gd name="connsiteX107" fmla="*/ 571733 w 1605470"/>
              <a:gd name="connsiteY107" fmla="*/ 2554718 h 6858000"/>
              <a:gd name="connsiteX108" fmla="*/ 551827 w 1605470"/>
              <a:gd name="connsiteY108" fmla="*/ 2485734 h 6858000"/>
              <a:gd name="connsiteX109" fmla="*/ 542550 w 1605470"/>
              <a:gd name="connsiteY109" fmla="*/ 2447068 h 6858000"/>
              <a:gd name="connsiteX110" fmla="*/ 529511 w 1605470"/>
              <a:gd name="connsiteY110" fmla="*/ 2425819 h 6858000"/>
              <a:gd name="connsiteX111" fmla="*/ 535510 w 1605470"/>
              <a:gd name="connsiteY111" fmla="*/ 2402874 h 6858000"/>
              <a:gd name="connsiteX112" fmla="*/ 538122 w 1605470"/>
              <a:gd name="connsiteY112" fmla="*/ 2381443 h 6858000"/>
              <a:gd name="connsiteX113" fmla="*/ 514451 w 1605470"/>
              <a:gd name="connsiteY113" fmla="*/ 2261920 h 6858000"/>
              <a:gd name="connsiteX114" fmla="*/ 504338 w 1605470"/>
              <a:gd name="connsiteY114" fmla="*/ 2195378 h 6858000"/>
              <a:gd name="connsiteX115" fmla="*/ 488555 w 1605470"/>
              <a:gd name="connsiteY115" fmla="*/ 2155135 h 6858000"/>
              <a:gd name="connsiteX116" fmla="*/ 486013 w 1605470"/>
              <a:gd name="connsiteY116" fmla="*/ 2118008 h 6858000"/>
              <a:gd name="connsiteX117" fmla="*/ 487006 w 1605470"/>
              <a:gd name="connsiteY117" fmla="*/ 2050531 h 6858000"/>
              <a:gd name="connsiteX118" fmla="*/ 478812 w 1605470"/>
              <a:gd name="connsiteY118" fmla="*/ 1963269 h 6858000"/>
              <a:gd name="connsiteX119" fmla="*/ 459990 w 1605470"/>
              <a:gd name="connsiteY119" fmla="*/ 1906352 h 6858000"/>
              <a:gd name="connsiteX120" fmla="*/ 436547 w 1605470"/>
              <a:gd name="connsiteY120" fmla="*/ 1861531 h 6858000"/>
              <a:gd name="connsiteX121" fmla="*/ 390346 w 1605470"/>
              <a:gd name="connsiteY121" fmla="*/ 1732919 h 6858000"/>
              <a:gd name="connsiteX122" fmla="*/ 362657 w 1605470"/>
              <a:gd name="connsiteY122" fmla="*/ 1663540 h 6858000"/>
              <a:gd name="connsiteX123" fmla="*/ 361783 w 1605470"/>
              <a:gd name="connsiteY123" fmla="*/ 1615777 h 6858000"/>
              <a:gd name="connsiteX124" fmla="*/ 342578 w 1605470"/>
              <a:gd name="connsiteY124" fmla="*/ 1563678 h 6858000"/>
              <a:gd name="connsiteX125" fmla="*/ 355658 w 1605470"/>
              <a:gd name="connsiteY125" fmla="*/ 1519474 h 6858000"/>
              <a:gd name="connsiteX126" fmla="*/ 348400 w 1605470"/>
              <a:gd name="connsiteY126" fmla="*/ 1477995 h 6858000"/>
              <a:gd name="connsiteX127" fmla="*/ 334485 w 1605470"/>
              <a:gd name="connsiteY127" fmla="*/ 1373769 h 6858000"/>
              <a:gd name="connsiteX128" fmla="*/ 342792 w 1605470"/>
              <a:gd name="connsiteY128" fmla="*/ 1307086 h 6858000"/>
              <a:gd name="connsiteX129" fmla="*/ 343980 w 1605470"/>
              <a:gd name="connsiteY129" fmla="*/ 1189033 h 6858000"/>
              <a:gd name="connsiteX130" fmla="*/ 348665 w 1605470"/>
              <a:gd name="connsiteY130" fmla="*/ 1168288 h 6858000"/>
              <a:gd name="connsiteX131" fmla="*/ 340947 w 1605470"/>
              <a:gd name="connsiteY131" fmla="*/ 1142577 h 6858000"/>
              <a:gd name="connsiteX132" fmla="*/ 330253 w 1605470"/>
              <a:gd name="connsiteY132" fmla="*/ 1088484 h 6858000"/>
              <a:gd name="connsiteX133" fmla="*/ 318989 w 1605470"/>
              <a:gd name="connsiteY133" fmla="*/ 1016103 h 6858000"/>
              <a:gd name="connsiteX134" fmla="*/ 320445 w 1605470"/>
              <a:gd name="connsiteY134" fmla="*/ 932283 h 6858000"/>
              <a:gd name="connsiteX135" fmla="*/ 322681 w 1605470"/>
              <a:gd name="connsiteY135" fmla="*/ 915925 h 6858000"/>
              <a:gd name="connsiteX136" fmla="*/ 315310 w 1605470"/>
              <a:gd name="connsiteY136" fmla="*/ 896999 h 6858000"/>
              <a:gd name="connsiteX137" fmla="*/ 284718 w 1605470"/>
              <a:gd name="connsiteY137" fmla="*/ 821517 h 6858000"/>
              <a:gd name="connsiteX138" fmla="*/ 263668 w 1605470"/>
              <a:gd name="connsiteY138" fmla="*/ 751353 h 6858000"/>
              <a:gd name="connsiteX139" fmla="*/ 263226 w 1605470"/>
              <a:gd name="connsiteY139" fmla="*/ 721230 h 6858000"/>
              <a:gd name="connsiteX140" fmla="*/ 248897 w 1605470"/>
              <a:gd name="connsiteY140" fmla="*/ 681659 h 6858000"/>
              <a:gd name="connsiteX141" fmla="*/ 234316 w 1605470"/>
              <a:gd name="connsiteY141" fmla="*/ 635218 h 6858000"/>
              <a:gd name="connsiteX142" fmla="*/ 239327 w 1605470"/>
              <a:gd name="connsiteY142" fmla="*/ 613763 h 6858000"/>
              <a:gd name="connsiteX143" fmla="*/ 225269 w 1605470"/>
              <a:gd name="connsiteY143" fmla="*/ 598582 h 6858000"/>
              <a:gd name="connsiteX144" fmla="*/ 224950 w 1605470"/>
              <a:gd name="connsiteY144" fmla="*/ 576846 h 6858000"/>
              <a:gd name="connsiteX145" fmla="*/ 204576 w 1605470"/>
              <a:gd name="connsiteY145" fmla="*/ 530055 h 6858000"/>
              <a:gd name="connsiteX146" fmla="*/ 219064 w 1605470"/>
              <a:gd name="connsiteY146" fmla="*/ 469651 h 6858000"/>
              <a:gd name="connsiteX147" fmla="*/ 195012 w 1605470"/>
              <a:gd name="connsiteY147" fmla="*/ 448559 h 6858000"/>
              <a:gd name="connsiteX148" fmla="*/ 201434 w 1605470"/>
              <a:gd name="connsiteY148" fmla="*/ 441529 h 6858000"/>
              <a:gd name="connsiteX149" fmla="*/ 200655 w 1605470"/>
              <a:gd name="connsiteY149" fmla="*/ 428927 h 6858000"/>
              <a:gd name="connsiteX150" fmla="*/ 190059 w 1605470"/>
              <a:gd name="connsiteY150" fmla="*/ 430161 h 6858000"/>
              <a:gd name="connsiteX151" fmla="*/ 167079 w 1605470"/>
              <a:gd name="connsiteY151" fmla="*/ 367211 h 6858000"/>
              <a:gd name="connsiteX152" fmla="*/ 124571 w 1605470"/>
              <a:gd name="connsiteY152" fmla="*/ 302178 h 6858000"/>
              <a:gd name="connsiteX153" fmla="*/ 103243 w 1605470"/>
              <a:gd name="connsiteY153" fmla="*/ 211375 h 6858000"/>
              <a:gd name="connsiteX154" fmla="*/ 94571 w 1605470"/>
              <a:gd name="connsiteY154" fmla="*/ 184179 h 6858000"/>
              <a:gd name="connsiteX155" fmla="*/ 13437 w 1605470"/>
              <a:gd name="connsiteY155" fmla="*/ 19287 h 6858000"/>
              <a:gd name="connsiteX156" fmla="*/ 0 w 1605470"/>
              <a:gd name="connsiteY156"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690830 w 1605470"/>
              <a:gd name="connsiteY74" fmla="*/ 3974753 h 6858000"/>
              <a:gd name="connsiteX75" fmla="*/ 692428 w 1605470"/>
              <a:gd name="connsiteY75" fmla="*/ 3969950 h 6858000"/>
              <a:gd name="connsiteX76" fmla="*/ 685850 w 1605470"/>
              <a:gd name="connsiteY76" fmla="*/ 3933779 h 6858000"/>
              <a:gd name="connsiteX77" fmla="*/ 687181 w 1605470"/>
              <a:gd name="connsiteY77" fmla="*/ 3933093 h 6858000"/>
              <a:gd name="connsiteX78" fmla="*/ 691535 w 1605470"/>
              <a:gd name="connsiteY78" fmla="*/ 3922082 h 6858000"/>
              <a:gd name="connsiteX79" fmla="*/ 696613 w 1605470"/>
              <a:gd name="connsiteY79" fmla="*/ 3901461 h 6858000"/>
              <a:gd name="connsiteX80" fmla="*/ 719207 w 1605470"/>
              <a:gd name="connsiteY80" fmla="*/ 3813873 h 6858000"/>
              <a:gd name="connsiteX81" fmla="*/ 718632 w 1605470"/>
              <a:gd name="connsiteY81" fmla="*/ 3806161 h 6858000"/>
              <a:gd name="connsiteX82" fmla="*/ 718939 w 1605470"/>
              <a:gd name="connsiteY82" fmla="*/ 3805957 h 6858000"/>
              <a:gd name="connsiteX83" fmla="*/ 718966 w 1605470"/>
              <a:gd name="connsiteY83" fmla="*/ 3797724 h 6858000"/>
              <a:gd name="connsiteX84" fmla="*/ 717581 w 1605470"/>
              <a:gd name="connsiteY84" fmla="*/ 3792098 h 6858000"/>
              <a:gd name="connsiteX85" fmla="*/ 716465 w 1605470"/>
              <a:gd name="connsiteY85" fmla="*/ 3777135 h 6858000"/>
              <a:gd name="connsiteX86" fmla="*/ 718198 w 1605470"/>
              <a:gd name="connsiteY86" fmla="*/ 3771656 h 6858000"/>
              <a:gd name="connsiteX87" fmla="*/ 721941 w 1605470"/>
              <a:gd name="connsiteY87" fmla="*/ 3769007 h 6858000"/>
              <a:gd name="connsiteX88" fmla="*/ 721407 w 1605470"/>
              <a:gd name="connsiteY88" fmla="*/ 3767709 h 6858000"/>
              <a:gd name="connsiteX89" fmla="*/ 730103 w 1605470"/>
              <a:gd name="connsiteY89" fmla="*/ 3738082 h 6858000"/>
              <a:gd name="connsiteX90" fmla="*/ 737449 w 1605470"/>
              <a:gd name="connsiteY90" fmla="*/ 3673397 h 6858000"/>
              <a:gd name="connsiteX91" fmla="*/ 736745 w 1605470"/>
              <a:gd name="connsiteY91" fmla="*/ 3637109 h 6858000"/>
              <a:gd name="connsiteX92" fmla="*/ 740188 w 1605470"/>
              <a:gd name="connsiteY92" fmla="*/ 3536883 h 6858000"/>
              <a:gd name="connsiteX93" fmla="*/ 747726 w 1605470"/>
              <a:gd name="connsiteY93" fmla="*/ 3435652 h 6858000"/>
              <a:gd name="connsiteX94" fmla="*/ 749397 w 1605470"/>
              <a:gd name="connsiteY94" fmla="*/ 3307769 h 6858000"/>
              <a:gd name="connsiteX95" fmla="*/ 766960 w 1605470"/>
              <a:gd name="connsiteY95" fmla="*/ 3250522 h 6858000"/>
              <a:gd name="connsiteX96" fmla="*/ 767385 w 1605470"/>
              <a:gd name="connsiteY96" fmla="*/ 3229163 h 6858000"/>
              <a:gd name="connsiteX97" fmla="*/ 769208 w 1605470"/>
              <a:gd name="connsiteY97" fmla="*/ 3217217 h 6858000"/>
              <a:gd name="connsiteX98" fmla="*/ 756043 w 1605470"/>
              <a:gd name="connsiteY98" fmla="*/ 3183755 h 6858000"/>
              <a:gd name="connsiteX99" fmla="*/ 756544 w 1605470"/>
              <a:gd name="connsiteY99" fmla="*/ 3178642 h 6858000"/>
              <a:gd name="connsiteX100" fmla="*/ 744144 w 1605470"/>
              <a:gd name="connsiteY100" fmla="*/ 3158586 h 6858000"/>
              <a:gd name="connsiteX101" fmla="*/ 729329 w 1605470"/>
              <a:gd name="connsiteY101" fmla="*/ 3129034 h 6858000"/>
              <a:gd name="connsiteX102" fmla="*/ 729994 w 1605470"/>
              <a:gd name="connsiteY102" fmla="*/ 3126682 h 6858000"/>
              <a:gd name="connsiteX103" fmla="*/ 720862 w 1605470"/>
              <a:gd name="connsiteY103" fmla="*/ 3114519 h 6858000"/>
              <a:gd name="connsiteX104" fmla="*/ 707471 w 1605470"/>
              <a:gd name="connsiteY104" fmla="*/ 3106272 h 6858000"/>
              <a:gd name="connsiteX105" fmla="*/ 680201 w 1605470"/>
              <a:gd name="connsiteY105" fmla="*/ 2958185 h 6858000"/>
              <a:gd name="connsiteX106" fmla="*/ 622815 w 1605470"/>
              <a:gd name="connsiteY106" fmla="*/ 2762989 h 6858000"/>
              <a:gd name="connsiteX107" fmla="*/ 571733 w 1605470"/>
              <a:gd name="connsiteY107" fmla="*/ 2554718 h 6858000"/>
              <a:gd name="connsiteX108" fmla="*/ 551827 w 1605470"/>
              <a:gd name="connsiteY108" fmla="*/ 2485734 h 6858000"/>
              <a:gd name="connsiteX109" fmla="*/ 542550 w 1605470"/>
              <a:gd name="connsiteY109" fmla="*/ 2447068 h 6858000"/>
              <a:gd name="connsiteX110" fmla="*/ 529511 w 1605470"/>
              <a:gd name="connsiteY110" fmla="*/ 2425819 h 6858000"/>
              <a:gd name="connsiteX111" fmla="*/ 535510 w 1605470"/>
              <a:gd name="connsiteY111" fmla="*/ 2402874 h 6858000"/>
              <a:gd name="connsiteX112" fmla="*/ 538122 w 1605470"/>
              <a:gd name="connsiteY112" fmla="*/ 2381443 h 6858000"/>
              <a:gd name="connsiteX113" fmla="*/ 514451 w 1605470"/>
              <a:gd name="connsiteY113" fmla="*/ 2261920 h 6858000"/>
              <a:gd name="connsiteX114" fmla="*/ 504338 w 1605470"/>
              <a:gd name="connsiteY114" fmla="*/ 2195378 h 6858000"/>
              <a:gd name="connsiteX115" fmla="*/ 488555 w 1605470"/>
              <a:gd name="connsiteY115" fmla="*/ 2155135 h 6858000"/>
              <a:gd name="connsiteX116" fmla="*/ 486013 w 1605470"/>
              <a:gd name="connsiteY116" fmla="*/ 2118008 h 6858000"/>
              <a:gd name="connsiteX117" fmla="*/ 487006 w 1605470"/>
              <a:gd name="connsiteY117" fmla="*/ 2050531 h 6858000"/>
              <a:gd name="connsiteX118" fmla="*/ 478812 w 1605470"/>
              <a:gd name="connsiteY118" fmla="*/ 1963269 h 6858000"/>
              <a:gd name="connsiteX119" fmla="*/ 459990 w 1605470"/>
              <a:gd name="connsiteY119" fmla="*/ 1906352 h 6858000"/>
              <a:gd name="connsiteX120" fmla="*/ 436547 w 1605470"/>
              <a:gd name="connsiteY120" fmla="*/ 1861531 h 6858000"/>
              <a:gd name="connsiteX121" fmla="*/ 390346 w 1605470"/>
              <a:gd name="connsiteY121" fmla="*/ 1732919 h 6858000"/>
              <a:gd name="connsiteX122" fmla="*/ 362657 w 1605470"/>
              <a:gd name="connsiteY122" fmla="*/ 1663540 h 6858000"/>
              <a:gd name="connsiteX123" fmla="*/ 361783 w 1605470"/>
              <a:gd name="connsiteY123" fmla="*/ 1615777 h 6858000"/>
              <a:gd name="connsiteX124" fmla="*/ 342578 w 1605470"/>
              <a:gd name="connsiteY124" fmla="*/ 1563678 h 6858000"/>
              <a:gd name="connsiteX125" fmla="*/ 355658 w 1605470"/>
              <a:gd name="connsiteY125" fmla="*/ 1519474 h 6858000"/>
              <a:gd name="connsiteX126" fmla="*/ 348400 w 1605470"/>
              <a:gd name="connsiteY126" fmla="*/ 1477995 h 6858000"/>
              <a:gd name="connsiteX127" fmla="*/ 334485 w 1605470"/>
              <a:gd name="connsiteY127" fmla="*/ 1373769 h 6858000"/>
              <a:gd name="connsiteX128" fmla="*/ 342792 w 1605470"/>
              <a:gd name="connsiteY128" fmla="*/ 1307086 h 6858000"/>
              <a:gd name="connsiteX129" fmla="*/ 343980 w 1605470"/>
              <a:gd name="connsiteY129" fmla="*/ 1189033 h 6858000"/>
              <a:gd name="connsiteX130" fmla="*/ 348665 w 1605470"/>
              <a:gd name="connsiteY130" fmla="*/ 1168288 h 6858000"/>
              <a:gd name="connsiteX131" fmla="*/ 340947 w 1605470"/>
              <a:gd name="connsiteY131" fmla="*/ 1142577 h 6858000"/>
              <a:gd name="connsiteX132" fmla="*/ 330253 w 1605470"/>
              <a:gd name="connsiteY132" fmla="*/ 1088484 h 6858000"/>
              <a:gd name="connsiteX133" fmla="*/ 318989 w 1605470"/>
              <a:gd name="connsiteY133" fmla="*/ 1016103 h 6858000"/>
              <a:gd name="connsiteX134" fmla="*/ 320445 w 1605470"/>
              <a:gd name="connsiteY134" fmla="*/ 932283 h 6858000"/>
              <a:gd name="connsiteX135" fmla="*/ 322681 w 1605470"/>
              <a:gd name="connsiteY135" fmla="*/ 915925 h 6858000"/>
              <a:gd name="connsiteX136" fmla="*/ 315310 w 1605470"/>
              <a:gd name="connsiteY136" fmla="*/ 896999 h 6858000"/>
              <a:gd name="connsiteX137" fmla="*/ 284718 w 1605470"/>
              <a:gd name="connsiteY137" fmla="*/ 821517 h 6858000"/>
              <a:gd name="connsiteX138" fmla="*/ 263668 w 1605470"/>
              <a:gd name="connsiteY138" fmla="*/ 751353 h 6858000"/>
              <a:gd name="connsiteX139" fmla="*/ 263226 w 1605470"/>
              <a:gd name="connsiteY139" fmla="*/ 721230 h 6858000"/>
              <a:gd name="connsiteX140" fmla="*/ 248897 w 1605470"/>
              <a:gd name="connsiteY140" fmla="*/ 681659 h 6858000"/>
              <a:gd name="connsiteX141" fmla="*/ 234316 w 1605470"/>
              <a:gd name="connsiteY141" fmla="*/ 635218 h 6858000"/>
              <a:gd name="connsiteX142" fmla="*/ 239327 w 1605470"/>
              <a:gd name="connsiteY142" fmla="*/ 613763 h 6858000"/>
              <a:gd name="connsiteX143" fmla="*/ 225269 w 1605470"/>
              <a:gd name="connsiteY143" fmla="*/ 598582 h 6858000"/>
              <a:gd name="connsiteX144" fmla="*/ 224950 w 1605470"/>
              <a:gd name="connsiteY144" fmla="*/ 576846 h 6858000"/>
              <a:gd name="connsiteX145" fmla="*/ 204576 w 1605470"/>
              <a:gd name="connsiteY145" fmla="*/ 530055 h 6858000"/>
              <a:gd name="connsiteX146" fmla="*/ 195012 w 1605470"/>
              <a:gd name="connsiteY146" fmla="*/ 448559 h 6858000"/>
              <a:gd name="connsiteX147" fmla="*/ 201434 w 1605470"/>
              <a:gd name="connsiteY147" fmla="*/ 441529 h 6858000"/>
              <a:gd name="connsiteX148" fmla="*/ 200655 w 1605470"/>
              <a:gd name="connsiteY148" fmla="*/ 428927 h 6858000"/>
              <a:gd name="connsiteX149" fmla="*/ 190059 w 1605470"/>
              <a:gd name="connsiteY149" fmla="*/ 430161 h 6858000"/>
              <a:gd name="connsiteX150" fmla="*/ 167079 w 1605470"/>
              <a:gd name="connsiteY150" fmla="*/ 367211 h 6858000"/>
              <a:gd name="connsiteX151" fmla="*/ 124571 w 1605470"/>
              <a:gd name="connsiteY151" fmla="*/ 302178 h 6858000"/>
              <a:gd name="connsiteX152" fmla="*/ 103243 w 1605470"/>
              <a:gd name="connsiteY152" fmla="*/ 211375 h 6858000"/>
              <a:gd name="connsiteX153" fmla="*/ 94571 w 1605470"/>
              <a:gd name="connsiteY153" fmla="*/ 184179 h 6858000"/>
              <a:gd name="connsiteX154" fmla="*/ 13437 w 1605470"/>
              <a:gd name="connsiteY154" fmla="*/ 19287 h 6858000"/>
              <a:gd name="connsiteX155" fmla="*/ 0 w 1605470"/>
              <a:gd name="connsiteY155"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690830 w 1605470"/>
              <a:gd name="connsiteY74" fmla="*/ 3974753 h 6858000"/>
              <a:gd name="connsiteX75" fmla="*/ 692428 w 1605470"/>
              <a:gd name="connsiteY75" fmla="*/ 3969950 h 6858000"/>
              <a:gd name="connsiteX76" fmla="*/ 685850 w 1605470"/>
              <a:gd name="connsiteY76" fmla="*/ 3933779 h 6858000"/>
              <a:gd name="connsiteX77" fmla="*/ 687181 w 1605470"/>
              <a:gd name="connsiteY77" fmla="*/ 3933093 h 6858000"/>
              <a:gd name="connsiteX78" fmla="*/ 691535 w 1605470"/>
              <a:gd name="connsiteY78" fmla="*/ 3922082 h 6858000"/>
              <a:gd name="connsiteX79" fmla="*/ 696613 w 1605470"/>
              <a:gd name="connsiteY79" fmla="*/ 3901461 h 6858000"/>
              <a:gd name="connsiteX80" fmla="*/ 719207 w 1605470"/>
              <a:gd name="connsiteY80" fmla="*/ 3813873 h 6858000"/>
              <a:gd name="connsiteX81" fmla="*/ 718632 w 1605470"/>
              <a:gd name="connsiteY81" fmla="*/ 3806161 h 6858000"/>
              <a:gd name="connsiteX82" fmla="*/ 718939 w 1605470"/>
              <a:gd name="connsiteY82" fmla="*/ 3805957 h 6858000"/>
              <a:gd name="connsiteX83" fmla="*/ 718966 w 1605470"/>
              <a:gd name="connsiteY83" fmla="*/ 3797724 h 6858000"/>
              <a:gd name="connsiteX84" fmla="*/ 717581 w 1605470"/>
              <a:gd name="connsiteY84" fmla="*/ 3792098 h 6858000"/>
              <a:gd name="connsiteX85" fmla="*/ 716465 w 1605470"/>
              <a:gd name="connsiteY85" fmla="*/ 3777135 h 6858000"/>
              <a:gd name="connsiteX86" fmla="*/ 718198 w 1605470"/>
              <a:gd name="connsiteY86" fmla="*/ 3771656 h 6858000"/>
              <a:gd name="connsiteX87" fmla="*/ 721941 w 1605470"/>
              <a:gd name="connsiteY87" fmla="*/ 3769007 h 6858000"/>
              <a:gd name="connsiteX88" fmla="*/ 721407 w 1605470"/>
              <a:gd name="connsiteY88" fmla="*/ 3767709 h 6858000"/>
              <a:gd name="connsiteX89" fmla="*/ 730103 w 1605470"/>
              <a:gd name="connsiteY89" fmla="*/ 3738082 h 6858000"/>
              <a:gd name="connsiteX90" fmla="*/ 737449 w 1605470"/>
              <a:gd name="connsiteY90" fmla="*/ 3673397 h 6858000"/>
              <a:gd name="connsiteX91" fmla="*/ 736745 w 1605470"/>
              <a:gd name="connsiteY91" fmla="*/ 3637109 h 6858000"/>
              <a:gd name="connsiteX92" fmla="*/ 740188 w 1605470"/>
              <a:gd name="connsiteY92" fmla="*/ 3536883 h 6858000"/>
              <a:gd name="connsiteX93" fmla="*/ 747726 w 1605470"/>
              <a:gd name="connsiteY93" fmla="*/ 3435652 h 6858000"/>
              <a:gd name="connsiteX94" fmla="*/ 749397 w 1605470"/>
              <a:gd name="connsiteY94" fmla="*/ 3307769 h 6858000"/>
              <a:gd name="connsiteX95" fmla="*/ 766960 w 1605470"/>
              <a:gd name="connsiteY95" fmla="*/ 3250522 h 6858000"/>
              <a:gd name="connsiteX96" fmla="*/ 767385 w 1605470"/>
              <a:gd name="connsiteY96" fmla="*/ 3229163 h 6858000"/>
              <a:gd name="connsiteX97" fmla="*/ 769208 w 1605470"/>
              <a:gd name="connsiteY97" fmla="*/ 3217217 h 6858000"/>
              <a:gd name="connsiteX98" fmla="*/ 756043 w 1605470"/>
              <a:gd name="connsiteY98" fmla="*/ 3183755 h 6858000"/>
              <a:gd name="connsiteX99" fmla="*/ 756544 w 1605470"/>
              <a:gd name="connsiteY99" fmla="*/ 3178642 h 6858000"/>
              <a:gd name="connsiteX100" fmla="*/ 744144 w 1605470"/>
              <a:gd name="connsiteY100" fmla="*/ 3158586 h 6858000"/>
              <a:gd name="connsiteX101" fmla="*/ 729329 w 1605470"/>
              <a:gd name="connsiteY101" fmla="*/ 3129034 h 6858000"/>
              <a:gd name="connsiteX102" fmla="*/ 729994 w 1605470"/>
              <a:gd name="connsiteY102" fmla="*/ 3126682 h 6858000"/>
              <a:gd name="connsiteX103" fmla="*/ 720862 w 1605470"/>
              <a:gd name="connsiteY103" fmla="*/ 3114519 h 6858000"/>
              <a:gd name="connsiteX104" fmla="*/ 707471 w 1605470"/>
              <a:gd name="connsiteY104" fmla="*/ 3106272 h 6858000"/>
              <a:gd name="connsiteX105" fmla="*/ 680201 w 1605470"/>
              <a:gd name="connsiteY105" fmla="*/ 2958185 h 6858000"/>
              <a:gd name="connsiteX106" fmla="*/ 622815 w 1605470"/>
              <a:gd name="connsiteY106" fmla="*/ 2762989 h 6858000"/>
              <a:gd name="connsiteX107" fmla="*/ 571733 w 1605470"/>
              <a:gd name="connsiteY107" fmla="*/ 2554718 h 6858000"/>
              <a:gd name="connsiteX108" fmla="*/ 551827 w 1605470"/>
              <a:gd name="connsiteY108" fmla="*/ 2485734 h 6858000"/>
              <a:gd name="connsiteX109" fmla="*/ 542550 w 1605470"/>
              <a:gd name="connsiteY109" fmla="*/ 2447068 h 6858000"/>
              <a:gd name="connsiteX110" fmla="*/ 529511 w 1605470"/>
              <a:gd name="connsiteY110" fmla="*/ 2425819 h 6858000"/>
              <a:gd name="connsiteX111" fmla="*/ 535510 w 1605470"/>
              <a:gd name="connsiteY111" fmla="*/ 2402874 h 6858000"/>
              <a:gd name="connsiteX112" fmla="*/ 538122 w 1605470"/>
              <a:gd name="connsiteY112" fmla="*/ 2381443 h 6858000"/>
              <a:gd name="connsiteX113" fmla="*/ 514451 w 1605470"/>
              <a:gd name="connsiteY113" fmla="*/ 2261920 h 6858000"/>
              <a:gd name="connsiteX114" fmla="*/ 504338 w 1605470"/>
              <a:gd name="connsiteY114" fmla="*/ 2195378 h 6858000"/>
              <a:gd name="connsiteX115" fmla="*/ 488555 w 1605470"/>
              <a:gd name="connsiteY115" fmla="*/ 2155135 h 6858000"/>
              <a:gd name="connsiteX116" fmla="*/ 486013 w 1605470"/>
              <a:gd name="connsiteY116" fmla="*/ 2118008 h 6858000"/>
              <a:gd name="connsiteX117" fmla="*/ 487006 w 1605470"/>
              <a:gd name="connsiteY117" fmla="*/ 2050531 h 6858000"/>
              <a:gd name="connsiteX118" fmla="*/ 478812 w 1605470"/>
              <a:gd name="connsiteY118" fmla="*/ 1963269 h 6858000"/>
              <a:gd name="connsiteX119" fmla="*/ 459990 w 1605470"/>
              <a:gd name="connsiteY119" fmla="*/ 1906352 h 6858000"/>
              <a:gd name="connsiteX120" fmla="*/ 436547 w 1605470"/>
              <a:gd name="connsiteY120" fmla="*/ 1861531 h 6858000"/>
              <a:gd name="connsiteX121" fmla="*/ 390346 w 1605470"/>
              <a:gd name="connsiteY121" fmla="*/ 1732919 h 6858000"/>
              <a:gd name="connsiteX122" fmla="*/ 362657 w 1605470"/>
              <a:gd name="connsiteY122" fmla="*/ 1663540 h 6858000"/>
              <a:gd name="connsiteX123" fmla="*/ 361783 w 1605470"/>
              <a:gd name="connsiteY123" fmla="*/ 1615777 h 6858000"/>
              <a:gd name="connsiteX124" fmla="*/ 342578 w 1605470"/>
              <a:gd name="connsiteY124" fmla="*/ 1563678 h 6858000"/>
              <a:gd name="connsiteX125" fmla="*/ 355658 w 1605470"/>
              <a:gd name="connsiteY125" fmla="*/ 1519474 h 6858000"/>
              <a:gd name="connsiteX126" fmla="*/ 348400 w 1605470"/>
              <a:gd name="connsiteY126" fmla="*/ 1477995 h 6858000"/>
              <a:gd name="connsiteX127" fmla="*/ 334485 w 1605470"/>
              <a:gd name="connsiteY127" fmla="*/ 1373769 h 6858000"/>
              <a:gd name="connsiteX128" fmla="*/ 342792 w 1605470"/>
              <a:gd name="connsiteY128" fmla="*/ 1307086 h 6858000"/>
              <a:gd name="connsiteX129" fmla="*/ 343980 w 1605470"/>
              <a:gd name="connsiteY129" fmla="*/ 1189033 h 6858000"/>
              <a:gd name="connsiteX130" fmla="*/ 348665 w 1605470"/>
              <a:gd name="connsiteY130" fmla="*/ 1168288 h 6858000"/>
              <a:gd name="connsiteX131" fmla="*/ 340947 w 1605470"/>
              <a:gd name="connsiteY131" fmla="*/ 1142577 h 6858000"/>
              <a:gd name="connsiteX132" fmla="*/ 330253 w 1605470"/>
              <a:gd name="connsiteY132" fmla="*/ 1088484 h 6858000"/>
              <a:gd name="connsiteX133" fmla="*/ 318989 w 1605470"/>
              <a:gd name="connsiteY133" fmla="*/ 1016103 h 6858000"/>
              <a:gd name="connsiteX134" fmla="*/ 320445 w 1605470"/>
              <a:gd name="connsiteY134" fmla="*/ 932283 h 6858000"/>
              <a:gd name="connsiteX135" fmla="*/ 322681 w 1605470"/>
              <a:gd name="connsiteY135" fmla="*/ 915925 h 6858000"/>
              <a:gd name="connsiteX136" fmla="*/ 315310 w 1605470"/>
              <a:gd name="connsiteY136" fmla="*/ 896999 h 6858000"/>
              <a:gd name="connsiteX137" fmla="*/ 284718 w 1605470"/>
              <a:gd name="connsiteY137" fmla="*/ 821517 h 6858000"/>
              <a:gd name="connsiteX138" fmla="*/ 263668 w 1605470"/>
              <a:gd name="connsiteY138" fmla="*/ 751353 h 6858000"/>
              <a:gd name="connsiteX139" fmla="*/ 263226 w 1605470"/>
              <a:gd name="connsiteY139" fmla="*/ 721230 h 6858000"/>
              <a:gd name="connsiteX140" fmla="*/ 248897 w 1605470"/>
              <a:gd name="connsiteY140" fmla="*/ 681659 h 6858000"/>
              <a:gd name="connsiteX141" fmla="*/ 234316 w 1605470"/>
              <a:gd name="connsiteY141" fmla="*/ 635218 h 6858000"/>
              <a:gd name="connsiteX142" fmla="*/ 239327 w 1605470"/>
              <a:gd name="connsiteY142" fmla="*/ 613763 h 6858000"/>
              <a:gd name="connsiteX143" fmla="*/ 225269 w 1605470"/>
              <a:gd name="connsiteY143" fmla="*/ 598582 h 6858000"/>
              <a:gd name="connsiteX144" fmla="*/ 224950 w 1605470"/>
              <a:gd name="connsiteY144" fmla="*/ 576846 h 6858000"/>
              <a:gd name="connsiteX145" fmla="*/ 204576 w 1605470"/>
              <a:gd name="connsiteY145" fmla="*/ 530055 h 6858000"/>
              <a:gd name="connsiteX146" fmla="*/ 195012 w 1605470"/>
              <a:gd name="connsiteY146" fmla="*/ 448559 h 6858000"/>
              <a:gd name="connsiteX147" fmla="*/ 201434 w 1605470"/>
              <a:gd name="connsiteY147" fmla="*/ 441529 h 6858000"/>
              <a:gd name="connsiteX148" fmla="*/ 200655 w 1605470"/>
              <a:gd name="connsiteY148" fmla="*/ 428927 h 6858000"/>
              <a:gd name="connsiteX149" fmla="*/ 190059 w 1605470"/>
              <a:gd name="connsiteY149" fmla="*/ 430161 h 6858000"/>
              <a:gd name="connsiteX150" fmla="*/ 167079 w 1605470"/>
              <a:gd name="connsiteY150" fmla="*/ 367211 h 6858000"/>
              <a:gd name="connsiteX151" fmla="*/ 124571 w 1605470"/>
              <a:gd name="connsiteY151" fmla="*/ 302178 h 6858000"/>
              <a:gd name="connsiteX152" fmla="*/ 103243 w 1605470"/>
              <a:gd name="connsiteY152" fmla="*/ 211375 h 6858000"/>
              <a:gd name="connsiteX153" fmla="*/ 94571 w 1605470"/>
              <a:gd name="connsiteY153" fmla="*/ 184179 h 6858000"/>
              <a:gd name="connsiteX154" fmla="*/ 48685 w 1605470"/>
              <a:gd name="connsiteY154" fmla="*/ 13677 h 6858000"/>
              <a:gd name="connsiteX155" fmla="*/ 0 w 1605470"/>
              <a:gd name="connsiteY155" fmla="*/ 0 h 6858000"/>
              <a:gd name="connsiteX0" fmla="*/ 48246 w 1556785"/>
              <a:gd name="connsiteY0" fmla="*/ 0 h 6858000"/>
              <a:gd name="connsiteX1" fmla="*/ 1556785 w 1556785"/>
              <a:gd name="connsiteY1" fmla="*/ 0 h 6858000"/>
              <a:gd name="connsiteX2" fmla="*/ 1556785 w 1556785"/>
              <a:gd name="connsiteY2" fmla="*/ 6858000 h 6858000"/>
              <a:gd name="connsiteX3" fmla="*/ 105420 w 1556785"/>
              <a:gd name="connsiteY3" fmla="*/ 6858000 h 6858000"/>
              <a:gd name="connsiteX4" fmla="*/ 105561 w 1556785"/>
              <a:gd name="connsiteY4" fmla="*/ 6857735 h 6858000"/>
              <a:gd name="connsiteX5" fmla="*/ 117610 w 1556785"/>
              <a:gd name="connsiteY5" fmla="*/ 6809549 h 6858000"/>
              <a:gd name="connsiteX6" fmla="*/ 149821 w 1556785"/>
              <a:gd name="connsiteY6" fmla="*/ 6715115 h 6858000"/>
              <a:gd name="connsiteX7" fmla="*/ 159672 w 1556785"/>
              <a:gd name="connsiteY7" fmla="*/ 6680170 h 6858000"/>
              <a:gd name="connsiteX8" fmla="*/ 185222 w 1556785"/>
              <a:gd name="connsiteY8" fmla="*/ 6621207 h 6858000"/>
              <a:gd name="connsiteX9" fmla="*/ 201879 w 1556785"/>
              <a:gd name="connsiteY9" fmla="*/ 6596265 h 6858000"/>
              <a:gd name="connsiteX10" fmla="*/ 201758 w 1556785"/>
              <a:gd name="connsiteY10" fmla="*/ 6594818 h 6858000"/>
              <a:gd name="connsiteX11" fmla="*/ 206003 w 1556785"/>
              <a:gd name="connsiteY11" fmla="*/ 6593735 h 6858000"/>
              <a:gd name="connsiteX12" fmla="*/ 209200 w 1556785"/>
              <a:gd name="connsiteY12" fmla="*/ 6589172 h 6858000"/>
              <a:gd name="connsiteX13" fmla="*/ 212494 w 1556785"/>
              <a:gd name="connsiteY13" fmla="*/ 6574442 h 6858000"/>
              <a:gd name="connsiteX14" fmla="*/ 212834 w 1556785"/>
              <a:gd name="connsiteY14" fmla="*/ 6568530 h 6858000"/>
              <a:gd name="connsiteX15" fmla="*/ 215243 w 1556785"/>
              <a:gd name="connsiteY15" fmla="*/ 6560674 h 6858000"/>
              <a:gd name="connsiteX16" fmla="*/ 215588 w 1556785"/>
              <a:gd name="connsiteY16" fmla="*/ 6560598 h 6858000"/>
              <a:gd name="connsiteX17" fmla="*/ 217285 w 1556785"/>
              <a:gd name="connsiteY17" fmla="*/ 6553006 h 6858000"/>
              <a:gd name="connsiteX18" fmla="*/ 221981 w 1556785"/>
              <a:gd name="connsiteY18" fmla="*/ 6514360 h 6858000"/>
              <a:gd name="connsiteX19" fmla="*/ 263635 w 1556785"/>
              <a:gd name="connsiteY19" fmla="*/ 6478062 h 6858000"/>
              <a:gd name="connsiteX20" fmla="*/ 274324 w 1556785"/>
              <a:gd name="connsiteY20" fmla="*/ 6460325 h 6858000"/>
              <a:gd name="connsiteX21" fmla="*/ 281557 w 1556785"/>
              <a:gd name="connsiteY21" fmla="*/ 6451488 h 6858000"/>
              <a:gd name="connsiteX22" fmla="*/ 282992 w 1556785"/>
              <a:gd name="connsiteY22" fmla="*/ 6451348 h 6858000"/>
              <a:gd name="connsiteX23" fmla="*/ 287350 w 1556785"/>
              <a:gd name="connsiteY23" fmla="*/ 6414240 h 6858000"/>
              <a:gd name="connsiteX24" fmla="*/ 290226 w 1556785"/>
              <a:gd name="connsiteY24" fmla="*/ 6410269 h 6858000"/>
              <a:gd name="connsiteX25" fmla="*/ 290126 w 1556785"/>
              <a:gd name="connsiteY25" fmla="*/ 6384857 h 6858000"/>
              <a:gd name="connsiteX26" fmla="*/ 291643 w 1556785"/>
              <a:gd name="connsiteY26" fmla="*/ 6372381 h 6858000"/>
              <a:gd name="connsiteX27" fmla="*/ 288837 w 1556785"/>
              <a:gd name="connsiteY27" fmla="*/ 6367510 h 6858000"/>
              <a:gd name="connsiteX28" fmla="*/ 292717 w 1556785"/>
              <a:gd name="connsiteY28" fmla="*/ 6349778 h 6858000"/>
              <a:gd name="connsiteX29" fmla="*/ 294382 w 1556785"/>
              <a:gd name="connsiteY29" fmla="*/ 6348250 h 6858000"/>
              <a:gd name="connsiteX30" fmla="*/ 310416 w 1556785"/>
              <a:gd name="connsiteY30" fmla="*/ 6281972 h 6858000"/>
              <a:gd name="connsiteX31" fmla="*/ 321179 w 1556785"/>
              <a:gd name="connsiteY31" fmla="*/ 6211940 h 6858000"/>
              <a:gd name="connsiteX32" fmla="*/ 362674 w 1556785"/>
              <a:gd name="connsiteY32" fmla="*/ 6113913 h 6858000"/>
              <a:gd name="connsiteX33" fmla="*/ 366967 w 1556785"/>
              <a:gd name="connsiteY33" fmla="*/ 6028119 h 6858000"/>
              <a:gd name="connsiteX34" fmla="*/ 393747 w 1556785"/>
              <a:gd name="connsiteY34" fmla="*/ 5934687 h 6858000"/>
              <a:gd name="connsiteX35" fmla="*/ 427759 w 1556785"/>
              <a:gd name="connsiteY35" fmla="*/ 5765594 h 6858000"/>
              <a:gd name="connsiteX36" fmla="*/ 459595 w 1556785"/>
              <a:gd name="connsiteY36" fmla="*/ 5693685 h 6858000"/>
              <a:gd name="connsiteX37" fmla="*/ 479650 w 1556785"/>
              <a:gd name="connsiteY37" fmla="*/ 5665173 h 6858000"/>
              <a:gd name="connsiteX38" fmla="*/ 513367 w 1556785"/>
              <a:gd name="connsiteY38" fmla="*/ 5563435 h 6858000"/>
              <a:gd name="connsiteX39" fmla="*/ 542872 w 1556785"/>
              <a:gd name="connsiteY39" fmla="*/ 5476393 h 6858000"/>
              <a:gd name="connsiteX40" fmla="*/ 574065 w 1556785"/>
              <a:gd name="connsiteY40" fmla="*/ 5396260 h 6858000"/>
              <a:gd name="connsiteX41" fmla="*/ 590046 w 1556785"/>
              <a:gd name="connsiteY41" fmla="*/ 5330009 h 6858000"/>
              <a:gd name="connsiteX42" fmla="*/ 623539 w 1556785"/>
              <a:gd name="connsiteY42" fmla="*/ 5273739 h 6858000"/>
              <a:gd name="connsiteX43" fmla="*/ 633138 w 1556785"/>
              <a:gd name="connsiteY43" fmla="*/ 5241779 h 6858000"/>
              <a:gd name="connsiteX44" fmla="*/ 644364 w 1556785"/>
              <a:gd name="connsiteY44" fmla="*/ 5225268 h 6858000"/>
              <a:gd name="connsiteX45" fmla="*/ 645384 w 1556785"/>
              <a:gd name="connsiteY45" fmla="*/ 5217684 h 6858000"/>
              <a:gd name="connsiteX46" fmla="*/ 652725 w 1556785"/>
              <a:gd name="connsiteY46" fmla="*/ 5193377 h 6858000"/>
              <a:gd name="connsiteX47" fmla="*/ 656028 w 1556785"/>
              <a:gd name="connsiteY47" fmla="*/ 5179288 h 6858000"/>
              <a:gd name="connsiteX48" fmla="*/ 657012 w 1556785"/>
              <a:gd name="connsiteY48" fmla="*/ 5173621 h 6858000"/>
              <a:gd name="connsiteX49" fmla="*/ 652646 w 1556785"/>
              <a:gd name="connsiteY49" fmla="*/ 5159961 h 6858000"/>
              <a:gd name="connsiteX50" fmla="*/ 659323 w 1556785"/>
              <a:gd name="connsiteY50" fmla="*/ 5144295 h 6858000"/>
              <a:gd name="connsiteX51" fmla="*/ 656256 w 1556785"/>
              <a:gd name="connsiteY51" fmla="*/ 5125185 h 6858000"/>
              <a:gd name="connsiteX52" fmla="*/ 663086 w 1556785"/>
              <a:gd name="connsiteY52" fmla="*/ 5121884 h 6858000"/>
              <a:gd name="connsiteX53" fmla="*/ 670122 w 1556785"/>
              <a:gd name="connsiteY53" fmla="*/ 5067850 h 6858000"/>
              <a:gd name="connsiteX54" fmla="*/ 672853 w 1556785"/>
              <a:gd name="connsiteY54" fmla="*/ 5060861 h 6858000"/>
              <a:gd name="connsiteX55" fmla="*/ 669557 w 1556785"/>
              <a:gd name="connsiteY55" fmla="*/ 5034192 h 6858000"/>
              <a:gd name="connsiteX56" fmla="*/ 671111 w 1556785"/>
              <a:gd name="connsiteY56" fmla="*/ 4993030 h 6858000"/>
              <a:gd name="connsiteX57" fmla="*/ 678020 w 1556785"/>
              <a:gd name="connsiteY57" fmla="*/ 4946844 h 6858000"/>
              <a:gd name="connsiteX58" fmla="*/ 673876 w 1556785"/>
              <a:gd name="connsiteY58" fmla="*/ 4932692 h 6858000"/>
              <a:gd name="connsiteX59" fmla="*/ 689279 w 1556785"/>
              <a:gd name="connsiteY59" fmla="*/ 4858827 h 6858000"/>
              <a:gd name="connsiteX60" fmla="*/ 683433 w 1556785"/>
              <a:gd name="connsiteY60" fmla="*/ 4801535 h 6858000"/>
              <a:gd name="connsiteX61" fmla="*/ 691102 w 1556785"/>
              <a:gd name="connsiteY61" fmla="*/ 4797794 h 6858000"/>
              <a:gd name="connsiteX62" fmla="*/ 692396 w 1556785"/>
              <a:gd name="connsiteY62" fmla="*/ 4784526 h 6858000"/>
              <a:gd name="connsiteX63" fmla="*/ 694180 w 1556785"/>
              <a:gd name="connsiteY63" fmla="*/ 4781211 h 6858000"/>
              <a:gd name="connsiteX64" fmla="*/ 702967 w 1556785"/>
              <a:gd name="connsiteY64" fmla="*/ 4761984 h 6858000"/>
              <a:gd name="connsiteX65" fmla="*/ 699015 w 1556785"/>
              <a:gd name="connsiteY65" fmla="*/ 4690749 h 6858000"/>
              <a:gd name="connsiteX66" fmla="*/ 694495 w 1556785"/>
              <a:gd name="connsiteY66" fmla="*/ 4584173 h 6858000"/>
              <a:gd name="connsiteX67" fmla="*/ 689578 w 1556785"/>
              <a:gd name="connsiteY67" fmla="*/ 4444346 h 6858000"/>
              <a:gd name="connsiteX68" fmla="*/ 686143 w 1556785"/>
              <a:gd name="connsiteY68" fmla="*/ 4375228 h 6858000"/>
              <a:gd name="connsiteX69" fmla="*/ 666796 w 1556785"/>
              <a:gd name="connsiteY69" fmla="*/ 4214165 h 6858000"/>
              <a:gd name="connsiteX70" fmla="*/ 670869 w 1556785"/>
              <a:gd name="connsiteY70" fmla="*/ 4090296 h 6858000"/>
              <a:gd name="connsiteX71" fmla="*/ 656125 w 1556785"/>
              <a:gd name="connsiteY71" fmla="*/ 4033999 h 6858000"/>
              <a:gd name="connsiteX72" fmla="*/ 657274 w 1556785"/>
              <a:gd name="connsiteY72" fmla="*/ 4031933 h 6858000"/>
              <a:gd name="connsiteX73" fmla="*/ 655850 w 1556785"/>
              <a:gd name="connsiteY73" fmla="*/ 4013953 h 6858000"/>
              <a:gd name="connsiteX74" fmla="*/ 642145 w 1556785"/>
              <a:gd name="connsiteY74" fmla="*/ 3974753 h 6858000"/>
              <a:gd name="connsiteX75" fmla="*/ 643743 w 1556785"/>
              <a:gd name="connsiteY75" fmla="*/ 3969950 h 6858000"/>
              <a:gd name="connsiteX76" fmla="*/ 637165 w 1556785"/>
              <a:gd name="connsiteY76" fmla="*/ 3933779 h 6858000"/>
              <a:gd name="connsiteX77" fmla="*/ 638496 w 1556785"/>
              <a:gd name="connsiteY77" fmla="*/ 3933093 h 6858000"/>
              <a:gd name="connsiteX78" fmla="*/ 642850 w 1556785"/>
              <a:gd name="connsiteY78" fmla="*/ 3922082 h 6858000"/>
              <a:gd name="connsiteX79" fmla="*/ 647928 w 1556785"/>
              <a:gd name="connsiteY79" fmla="*/ 3901461 h 6858000"/>
              <a:gd name="connsiteX80" fmla="*/ 670522 w 1556785"/>
              <a:gd name="connsiteY80" fmla="*/ 3813873 h 6858000"/>
              <a:gd name="connsiteX81" fmla="*/ 669947 w 1556785"/>
              <a:gd name="connsiteY81" fmla="*/ 3806161 h 6858000"/>
              <a:gd name="connsiteX82" fmla="*/ 670254 w 1556785"/>
              <a:gd name="connsiteY82" fmla="*/ 3805957 h 6858000"/>
              <a:gd name="connsiteX83" fmla="*/ 670281 w 1556785"/>
              <a:gd name="connsiteY83" fmla="*/ 3797724 h 6858000"/>
              <a:gd name="connsiteX84" fmla="*/ 668896 w 1556785"/>
              <a:gd name="connsiteY84" fmla="*/ 3792098 h 6858000"/>
              <a:gd name="connsiteX85" fmla="*/ 667780 w 1556785"/>
              <a:gd name="connsiteY85" fmla="*/ 3777135 h 6858000"/>
              <a:gd name="connsiteX86" fmla="*/ 669513 w 1556785"/>
              <a:gd name="connsiteY86" fmla="*/ 3771656 h 6858000"/>
              <a:gd name="connsiteX87" fmla="*/ 673256 w 1556785"/>
              <a:gd name="connsiteY87" fmla="*/ 3769007 h 6858000"/>
              <a:gd name="connsiteX88" fmla="*/ 672722 w 1556785"/>
              <a:gd name="connsiteY88" fmla="*/ 3767709 h 6858000"/>
              <a:gd name="connsiteX89" fmla="*/ 681418 w 1556785"/>
              <a:gd name="connsiteY89" fmla="*/ 3738082 h 6858000"/>
              <a:gd name="connsiteX90" fmla="*/ 688764 w 1556785"/>
              <a:gd name="connsiteY90" fmla="*/ 3673397 h 6858000"/>
              <a:gd name="connsiteX91" fmla="*/ 688060 w 1556785"/>
              <a:gd name="connsiteY91" fmla="*/ 3637109 h 6858000"/>
              <a:gd name="connsiteX92" fmla="*/ 691503 w 1556785"/>
              <a:gd name="connsiteY92" fmla="*/ 3536883 h 6858000"/>
              <a:gd name="connsiteX93" fmla="*/ 699041 w 1556785"/>
              <a:gd name="connsiteY93" fmla="*/ 3435652 h 6858000"/>
              <a:gd name="connsiteX94" fmla="*/ 700712 w 1556785"/>
              <a:gd name="connsiteY94" fmla="*/ 3307769 h 6858000"/>
              <a:gd name="connsiteX95" fmla="*/ 718275 w 1556785"/>
              <a:gd name="connsiteY95" fmla="*/ 3250522 h 6858000"/>
              <a:gd name="connsiteX96" fmla="*/ 718700 w 1556785"/>
              <a:gd name="connsiteY96" fmla="*/ 3229163 h 6858000"/>
              <a:gd name="connsiteX97" fmla="*/ 720523 w 1556785"/>
              <a:gd name="connsiteY97" fmla="*/ 3217217 h 6858000"/>
              <a:gd name="connsiteX98" fmla="*/ 707358 w 1556785"/>
              <a:gd name="connsiteY98" fmla="*/ 3183755 h 6858000"/>
              <a:gd name="connsiteX99" fmla="*/ 707859 w 1556785"/>
              <a:gd name="connsiteY99" fmla="*/ 3178642 h 6858000"/>
              <a:gd name="connsiteX100" fmla="*/ 695459 w 1556785"/>
              <a:gd name="connsiteY100" fmla="*/ 3158586 h 6858000"/>
              <a:gd name="connsiteX101" fmla="*/ 680644 w 1556785"/>
              <a:gd name="connsiteY101" fmla="*/ 3129034 h 6858000"/>
              <a:gd name="connsiteX102" fmla="*/ 681309 w 1556785"/>
              <a:gd name="connsiteY102" fmla="*/ 3126682 h 6858000"/>
              <a:gd name="connsiteX103" fmla="*/ 672177 w 1556785"/>
              <a:gd name="connsiteY103" fmla="*/ 3114519 h 6858000"/>
              <a:gd name="connsiteX104" fmla="*/ 658786 w 1556785"/>
              <a:gd name="connsiteY104" fmla="*/ 3106272 h 6858000"/>
              <a:gd name="connsiteX105" fmla="*/ 631516 w 1556785"/>
              <a:gd name="connsiteY105" fmla="*/ 2958185 h 6858000"/>
              <a:gd name="connsiteX106" fmla="*/ 574130 w 1556785"/>
              <a:gd name="connsiteY106" fmla="*/ 2762989 h 6858000"/>
              <a:gd name="connsiteX107" fmla="*/ 523048 w 1556785"/>
              <a:gd name="connsiteY107" fmla="*/ 2554718 h 6858000"/>
              <a:gd name="connsiteX108" fmla="*/ 503142 w 1556785"/>
              <a:gd name="connsiteY108" fmla="*/ 2485734 h 6858000"/>
              <a:gd name="connsiteX109" fmla="*/ 493865 w 1556785"/>
              <a:gd name="connsiteY109" fmla="*/ 2447068 h 6858000"/>
              <a:gd name="connsiteX110" fmla="*/ 480826 w 1556785"/>
              <a:gd name="connsiteY110" fmla="*/ 2425819 h 6858000"/>
              <a:gd name="connsiteX111" fmla="*/ 486825 w 1556785"/>
              <a:gd name="connsiteY111" fmla="*/ 2402874 h 6858000"/>
              <a:gd name="connsiteX112" fmla="*/ 489437 w 1556785"/>
              <a:gd name="connsiteY112" fmla="*/ 2381443 h 6858000"/>
              <a:gd name="connsiteX113" fmla="*/ 465766 w 1556785"/>
              <a:gd name="connsiteY113" fmla="*/ 2261920 h 6858000"/>
              <a:gd name="connsiteX114" fmla="*/ 455653 w 1556785"/>
              <a:gd name="connsiteY114" fmla="*/ 2195378 h 6858000"/>
              <a:gd name="connsiteX115" fmla="*/ 439870 w 1556785"/>
              <a:gd name="connsiteY115" fmla="*/ 2155135 h 6858000"/>
              <a:gd name="connsiteX116" fmla="*/ 437328 w 1556785"/>
              <a:gd name="connsiteY116" fmla="*/ 2118008 h 6858000"/>
              <a:gd name="connsiteX117" fmla="*/ 438321 w 1556785"/>
              <a:gd name="connsiteY117" fmla="*/ 2050531 h 6858000"/>
              <a:gd name="connsiteX118" fmla="*/ 430127 w 1556785"/>
              <a:gd name="connsiteY118" fmla="*/ 1963269 h 6858000"/>
              <a:gd name="connsiteX119" fmla="*/ 411305 w 1556785"/>
              <a:gd name="connsiteY119" fmla="*/ 1906352 h 6858000"/>
              <a:gd name="connsiteX120" fmla="*/ 387862 w 1556785"/>
              <a:gd name="connsiteY120" fmla="*/ 1861531 h 6858000"/>
              <a:gd name="connsiteX121" fmla="*/ 341661 w 1556785"/>
              <a:gd name="connsiteY121" fmla="*/ 1732919 h 6858000"/>
              <a:gd name="connsiteX122" fmla="*/ 313972 w 1556785"/>
              <a:gd name="connsiteY122" fmla="*/ 1663540 h 6858000"/>
              <a:gd name="connsiteX123" fmla="*/ 313098 w 1556785"/>
              <a:gd name="connsiteY123" fmla="*/ 1615777 h 6858000"/>
              <a:gd name="connsiteX124" fmla="*/ 293893 w 1556785"/>
              <a:gd name="connsiteY124" fmla="*/ 1563678 h 6858000"/>
              <a:gd name="connsiteX125" fmla="*/ 306973 w 1556785"/>
              <a:gd name="connsiteY125" fmla="*/ 1519474 h 6858000"/>
              <a:gd name="connsiteX126" fmla="*/ 299715 w 1556785"/>
              <a:gd name="connsiteY126" fmla="*/ 1477995 h 6858000"/>
              <a:gd name="connsiteX127" fmla="*/ 285800 w 1556785"/>
              <a:gd name="connsiteY127" fmla="*/ 1373769 h 6858000"/>
              <a:gd name="connsiteX128" fmla="*/ 294107 w 1556785"/>
              <a:gd name="connsiteY128" fmla="*/ 1307086 h 6858000"/>
              <a:gd name="connsiteX129" fmla="*/ 295295 w 1556785"/>
              <a:gd name="connsiteY129" fmla="*/ 1189033 h 6858000"/>
              <a:gd name="connsiteX130" fmla="*/ 299980 w 1556785"/>
              <a:gd name="connsiteY130" fmla="*/ 1168288 h 6858000"/>
              <a:gd name="connsiteX131" fmla="*/ 292262 w 1556785"/>
              <a:gd name="connsiteY131" fmla="*/ 1142577 h 6858000"/>
              <a:gd name="connsiteX132" fmla="*/ 281568 w 1556785"/>
              <a:gd name="connsiteY132" fmla="*/ 1088484 h 6858000"/>
              <a:gd name="connsiteX133" fmla="*/ 270304 w 1556785"/>
              <a:gd name="connsiteY133" fmla="*/ 1016103 h 6858000"/>
              <a:gd name="connsiteX134" fmla="*/ 271760 w 1556785"/>
              <a:gd name="connsiteY134" fmla="*/ 932283 h 6858000"/>
              <a:gd name="connsiteX135" fmla="*/ 273996 w 1556785"/>
              <a:gd name="connsiteY135" fmla="*/ 915925 h 6858000"/>
              <a:gd name="connsiteX136" fmla="*/ 266625 w 1556785"/>
              <a:gd name="connsiteY136" fmla="*/ 896999 h 6858000"/>
              <a:gd name="connsiteX137" fmla="*/ 236033 w 1556785"/>
              <a:gd name="connsiteY137" fmla="*/ 821517 h 6858000"/>
              <a:gd name="connsiteX138" fmla="*/ 214983 w 1556785"/>
              <a:gd name="connsiteY138" fmla="*/ 751353 h 6858000"/>
              <a:gd name="connsiteX139" fmla="*/ 214541 w 1556785"/>
              <a:gd name="connsiteY139" fmla="*/ 721230 h 6858000"/>
              <a:gd name="connsiteX140" fmla="*/ 200212 w 1556785"/>
              <a:gd name="connsiteY140" fmla="*/ 681659 h 6858000"/>
              <a:gd name="connsiteX141" fmla="*/ 185631 w 1556785"/>
              <a:gd name="connsiteY141" fmla="*/ 635218 h 6858000"/>
              <a:gd name="connsiteX142" fmla="*/ 190642 w 1556785"/>
              <a:gd name="connsiteY142" fmla="*/ 613763 h 6858000"/>
              <a:gd name="connsiteX143" fmla="*/ 176584 w 1556785"/>
              <a:gd name="connsiteY143" fmla="*/ 598582 h 6858000"/>
              <a:gd name="connsiteX144" fmla="*/ 176265 w 1556785"/>
              <a:gd name="connsiteY144" fmla="*/ 576846 h 6858000"/>
              <a:gd name="connsiteX145" fmla="*/ 155891 w 1556785"/>
              <a:gd name="connsiteY145" fmla="*/ 530055 h 6858000"/>
              <a:gd name="connsiteX146" fmla="*/ 146327 w 1556785"/>
              <a:gd name="connsiteY146" fmla="*/ 448559 h 6858000"/>
              <a:gd name="connsiteX147" fmla="*/ 152749 w 1556785"/>
              <a:gd name="connsiteY147" fmla="*/ 441529 h 6858000"/>
              <a:gd name="connsiteX148" fmla="*/ 151970 w 1556785"/>
              <a:gd name="connsiteY148" fmla="*/ 428927 h 6858000"/>
              <a:gd name="connsiteX149" fmla="*/ 141374 w 1556785"/>
              <a:gd name="connsiteY149" fmla="*/ 430161 h 6858000"/>
              <a:gd name="connsiteX150" fmla="*/ 118394 w 1556785"/>
              <a:gd name="connsiteY150" fmla="*/ 367211 h 6858000"/>
              <a:gd name="connsiteX151" fmla="*/ 75886 w 1556785"/>
              <a:gd name="connsiteY151" fmla="*/ 302178 h 6858000"/>
              <a:gd name="connsiteX152" fmla="*/ 54558 w 1556785"/>
              <a:gd name="connsiteY152" fmla="*/ 211375 h 6858000"/>
              <a:gd name="connsiteX153" fmla="*/ 45886 w 1556785"/>
              <a:gd name="connsiteY153" fmla="*/ 184179 h 6858000"/>
              <a:gd name="connsiteX154" fmla="*/ 0 w 1556785"/>
              <a:gd name="connsiteY154" fmla="*/ 13677 h 6858000"/>
              <a:gd name="connsiteX155" fmla="*/ 48246 w 1556785"/>
              <a:gd name="connsiteY155" fmla="*/ 0 h 6858000"/>
              <a:gd name="connsiteX0" fmla="*/ 6323 w 1514862"/>
              <a:gd name="connsiteY0" fmla="*/ 0 h 6858000"/>
              <a:gd name="connsiteX1" fmla="*/ 1514862 w 1514862"/>
              <a:gd name="connsiteY1" fmla="*/ 0 h 6858000"/>
              <a:gd name="connsiteX2" fmla="*/ 1514862 w 1514862"/>
              <a:gd name="connsiteY2" fmla="*/ 6858000 h 6858000"/>
              <a:gd name="connsiteX3" fmla="*/ 63497 w 1514862"/>
              <a:gd name="connsiteY3" fmla="*/ 6858000 h 6858000"/>
              <a:gd name="connsiteX4" fmla="*/ 63638 w 1514862"/>
              <a:gd name="connsiteY4" fmla="*/ 6857735 h 6858000"/>
              <a:gd name="connsiteX5" fmla="*/ 75687 w 1514862"/>
              <a:gd name="connsiteY5" fmla="*/ 6809549 h 6858000"/>
              <a:gd name="connsiteX6" fmla="*/ 107898 w 1514862"/>
              <a:gd name="connsiteY6" fmla="*/ 6715115 h 6858000"/>
              <a:gd name="connsiteX7" fmla="*/ 117749 w 1514862"/>
              <a:gd name="connsiteY7" fmla="*/ 6680170 h 6858000"/>
              <a:gd name="connsiteX8" fmla="*/ 143299 w 1514862"/>
              <a:gd name="connsiteY8" fmla="*/ 6621207 h 6858000"/>
              <a:gd name="connsiteX9" fmla="*/ 159956 w 1514862"/>
              <a:gd name="connsiteY9" fmla="*/ 6596265 h 6858000"/>
              <a:gd name="connsiteX10" fmla="*/ 159835 w 1514862"/>
              <a:gd name="connsiteY10" fmla="*/ 6594818 h 6858000"/>
              <a:gd name="connsiteX11" fmla="*/ 164080 w 1514862"/>
              <a:gd name="connsiteY11" fmla="*/ 6593735 h 6858000"/>
              <a:gd name="connsiteX12" fmla="*/ 167277 w 1514862"/>
              <a:gd name="connsiteY12" fmla="*/ 6589172 h 6858000"/>
              <a:gd name="connsiteX13" fmla="*/ 170571 w 1514862"/>
              <a:gd name="connsiteY13" fmla="*/ 6574442 h 6858000"/>
              <a:gd name="connsiteX14" fmla="*/ 170911 w 1514862"/>
              <a:gd name="connsiteY14" fmla="*/ 6568530 h 6858000"/>
              <a:gd name="connsiteX15" fmla="*/ 173320 w 1514862"/>
              <a:gd name="connsiteY15" fmla="*/ 6560674 h 6858000"/>
              <a:gd name="connsiteX16" fmla="*/ 173665 w 1514862"/>
              <a:gd name="connsiteY16" fmla="*/ 6560598 h 6858000"/>
              <a:gd name="connsiteX17" fmla="*/ 175362 w 1514862"/>
              <a:gd name="connsiteY17" fmla="*/ 6553006 h 6858000"/>
              <a:gd name="connsiteX18" fmla="*/ 180058 w 1514862"/>
              <a:gd name="connsiteY18" fmla="*/ 6514360 h 6858000"/>
              <a:gd name="connsiteX19" fmla="*/ 221712 w 1514862"/>
              <a:gd name="connsiteY19" fmla="*/ 6478062 h 6858000"/>
              <a:gd name="connsiteX20" fmla="*/ 232401 w 1514862"/>
              <a:gd name="connsiteY20" fmla="*/ 6460325 h 6858000"/>
              <a:gd name="connsiteX21" fmla="*/ 239634 w 1514862"/>
              <a:gd name="connsiteY21" fmla="*/ 6451488 h 6858000"/>
              <a:gd name="connsiteX22" fmla="*/ 241069 w 1514862"/>
              <a:gd name="connsiteY22" fmla="*/ 6451348 h 6858000"/>
              <a:gd name="connsiteX23" fmla="*/ 245427 w 1514862"/>
              <a:gd name="connsiteY23" fmla="*/ 6414240 h 6858000"/>
              <a:gd name="connsiteX24" fmla="*/ 248303 w 1514862"/>
              <a:gd name="connsiteY24" fmla="*/ 6410269 h 6858000"/>
              <a:gd name="connsiteX25" fmla="*/ 248203 w 1514862"/>
              <a:gd name="connsiteY25" fmla="*/ 6384857 h 6858000"/>
              <a:gd name="connsiteX26" fmla="*/ 249720 w 1514862"/>
              <a:gd name="connsiteY26" fmla="*/ 6372381 h 6858000"/>
              <a:gd name="connsiteX27" fmla="*/ 246914 w 1514862"/>
              <a:gd name="connsiteY27" fmla="*/ 6367510 h 6858000"/>
              <a:gd name="connsiteX28" fmla="*/ 250794 w 1514862"/>
              <a:gd name="connsiteY28" fmla="*/ 6349778 h 6858000"/>
              <a:gd name="connsiteX29" fmla="*/ 252459 w 1514862"/>
              <a:gd name="connsiteY29" fmla="*/ 6348250 h 6858000"/>
              <a:gd name="connsiteX30" fmla="*/ 268493 w 1514862"/>
              <a:gd name="connsiteY30" fmla="*/ 6281972 h 6858000"/>
              <a:gd name="connsiteX31" fmla="*/ 279256 w 1514862"/>
              <a:gd name="connsiteY31" fmla="*/ 6211940 h 6858000"/>
              <a:gd name="connsiteX32" fmla="*/ 320751 w 1514862"/>
              <a:gd name="connsiteY32" fmla="*/ 6113913 h 6858000"/>
              <a:gd name="connsiteX33" fmla="*/ 325044 w 1514862"/>
              <a:gd name="connsiteY33" fmla="*/ 6028119 h 6858000"/>
              <a:gd name="connsiteX34" fmla="*/ 351824 w 1514862"/>
              <a:gd name="connsiteY34" fmla="*/ 5934687 h 6858000"/>
              <a:gd name="connsiteX35" fmla="*/ 385836 w 1514862"/>
              <a:gd name="connsiteY35" fmla="*/ 5765594 h 6858000"/>
              <a:gd name="connsiteX36" fmla="*/ 417672 w 1514862"/>
              <a:gd name="connsiteY36" fmla="*/ 5693685 h 6858000"/>
              <a:gd name="connsiteX37" fmla="*/ 437727 w 1514862"/>
              <a:gd name="connsiteY37" fmla="*/ 5665173 h 6858000"/>
              <a:gd name="connsiteX38" fmla="*/ 471444 w 1514862"/>
              <a:gd name="connsiteY38" fmla="*/ 5563435 h 6858000"/>
              <a:gd name="connsiteX39" fmla="*/ 500949 w 1514862"/>
              <a:gd name="connsiteY39" fmla="*/ 5476393 h 6858000"/>
              <a:gd name="connsiteX40" fmla="*/ 532142 w 1514862"/>
              <a:gd name="connsiteY40" fmla="*/ 5396260 h 6858000"/>
              <a:gd name="connsiteX41" fmla="*/ 548123 w 1514862"/>
              <a:gd name="connsiteY41" fmla="*/ 5330009 h 6858000"/>
              <a:gd name="connsiteX42" fmla="*/ 581616 w 1514862"/>
              <a:gd name="connsiteY42" fmla="*/ 5273739 h 6858000"/>
              <a:gd name="connsiteX43" fmla="*/ 591215 w 1514862"/>
              <a:gd name="connsiteY43" fmla="*/ 5241779 h 6858000"/>
              <a:gd name="connsiteX44" fmla="*/ 602441 w 1514862"/>
              <a:gd name="connsiteY44" fmla="*/ 5225268 h 6858000"/>
              <a:gd name="connsiteX45" fmla="*/ 603461 w 1514862"/>
              <a:gd name="connsiteY45" fmla="*/ 5217684 h 6858000"/>
              <a:gd name="connsiteX46" fmla="*/ 610802 w 1514862"/>
              <a:gd name="connsiteY46" fmla="*/ 5193377 h 6858000"/>
              <a:gd name="connsiteX47" fmla="*/ 614105 w 1514862"/>
              <a:gd name="connsiteY47" fmla="*/ 5179288 h 6858000"/>
              <a:gd name="connsiteX48" fmla="*/ 615089 w 1514862"/>
              <a:gd name="connsiteY48" fmla="*/ 5173621 h 6858000"/>
              <a:gd name="connsiteX49" fmla="*/ 610723 w 1514862"/>
              <a:gd name="connsiteY49" fmla="*/ 5159961 h 6858000"/>
              <a:gd name="connsiteX50" fmla="*/ 617400 w 1514862"/>
              <a:gd name="connsiteY50" fmla="*/ 5144295 h 6858000"/>
              <a:gd name="connsiteX51" fmla="*/ 614333 w 1514862"/>
              <a:gd name="connsiteY51" fmla="*/ 5125185 h 6858000"/>
              <a:gd name="connsiteX52" fmla="*/ 621163 w 1514862"/>
              <a:gd name="connsiteY52" fmla="*/ 5121884 h 6858000"/>
              <a:gd name="connsiteX53" fmla="*/ 628199 w 1514862"/>
              <a:gd name="connsiteY53" fmla="*/ 5067850 h 6858000"/>
              <a:gd name="connsiteX54" fmla="*/ 630930 w 1514862"/>
              <a:gd name="connsiteY54" fmla="*/ 5060861 h 6858000"/>
              <a:gd name="connsiteX55" fmla="*/ 627634 w 1514862"/>
              <a:gd name="connsiteY55" fmla="*/ 5034192 h 6858000"/>
              <a:gd name="connsiteX56" fmla="*/ 629188 w 1514862"/>
              <a:gd name="connsiteY56" fmla="*/ 4993030 h 6858000"/>
              <a:gd name="connsiteX57" fmla="*/ 636097 w 1514862"/>
              <a:gd name="connsiteY57" fmla="*/ 4946844 h 6858000"/>
              <a:gd name="connsiteX58" fmla="*/ 631953 w 1514862"/>
              <a:gd name="connsiteY58" fmla="*/ 4932692 h 6858000"/>
              <a:gd name="connsiteX59" fmla="*/ 647356 w 1514862"/>
              <a:gd name="connsiteY59" fmla="*/ 4858827 h 6858000"/>
              <a:gd name="connsiteX60" fmla="*/ 641510 w 1514862"/>
              <a:gd name="connsiteY60" fmla="*/ 4801535 h 6858000"/>
              <a:gd name="connsiteX61" fmla="*/ 649179 w 1514862"/>
              <a:gd name="connsiteY61" fmla="*/ 4797794 h 6858000"/>
              <a:gd name="connsiteX62" fmla="*/ 650473 w 1514862"/>
              <a:gd name="connsiteY62" fmla="*/ 4784526 h 6858000"/>
              <a:gd name="connsiteX63" fmla="*/ 652257 w 1514862"/>
              <a:gd name="connsiteY63" fmla="*/ 4781211 h 6858000"/>
              <a:gd name="connsiteX64" fmla="*/ 661044 w 1514862"/>
              <a:gd name="connsiteY64" fmla="*/ 4761984 h 6858000"/>
              <a:gd name="connsiteX65" fmla="*/ 657092 w 1514862"/>
              <a:gd name="connsiteY65" fmla="*/ 4690749 h 6858000"/>
              <a:gd name="connsiteX66" fmla="*/ 652572 w 1514862"/>
              <a:gd name="connsiteY66" fmla="*/ 4584173 h 6858000"/>
              <a:gd name="connsiteX67" fmla="*/ 647655 w 1514862"/>
              <a:gd name="connsiteY67" fmla="*/ 4444346 h 6858000"/>
              <a:gd name="connsiteX68" fmla="*/ 644220 w 1514862"/>
              <a:gd name="connsiteY68" fmla="*/ 4375228 h 6858000"/>
              <a:gd name="connsiteX69" fmla="*/ 624873 w 1514862"/>
              <a:gd name="connsiteY69" fmla="*/ 4214165 h 6858000"/>
              <a:gd name="connsiteX70" fmla="*/ 628946 w 1514862"/>
              <a:gd name="connsiteY70" fmla="*/ 4090296 h 6858000"/>
              <a:gd name="connsiteX71" fmla="*/ 614202 w 1514862"/>
              <a:gd name="connsiteY71" fmla="*/ 4033999 h 6858000"/>
              <a:gd name="connsiteX72" fmla="*/ 615351 w 1514862"/>
              <a:gd name="connsiteY72" fmla="*/ 4031933 h 6858000"/>
              <a:gd name="connsiteX73" fmla="*/ 613927 w 1514862"/>
              <a:gd name="connsiteY73" fmla="*/ 4013953 h 6858000"/>
              <a:gd name="connsiteX74" fmla="*/ 600222 w 1514862"/>
              <a:gd name="connsiteY74" fmla="*/ 3974753 h 6858000"/>
              <a:gd name="connsiteX75" fmla="*/ 601820 w 1514862"/>
              <a:gd name="connsiteY75" fmla="*/ 3969950 h 6858000"/>
              <a:gd name="connsiteX76" fmla="*/ 595242 w 1514862"/>
              <a:gd name="connsiteY76" fmla="*/ 3933779 h 6858000"/>
              <a:gd name="connsiteX77" fmla="*/ 596573 w 1514862"/>
              <a:gd name="connsiteY77" fmla="*/ 3933093 h 6858000"/>
              <a:gd name="connsiteX78" fmla="*/ 600927 w 1514862"/>
              <a:gd name="connsiteY78" fmla="*/ 3922082 h 6858000"/>
              <a:gd name="connsiteX79" fmla="*/ 606005 w 1514862"/>
              <a:gd name="connsiteY79" fmla="*/ 3901461 h 6858000"/>
              <a:gd name="connsiteX80" fmla="*/ 628599 w 1514862"/>
              <a:gd name="connsiteY80" fmla="*/ 3813873 h 6858000"/>
              <a:gd name="connsiteX81" fmla="*/ 628024 w 1514862"/>
              <a:gd name="connsiteY81" fmla="*/ 3806161 h 6858000"/>
              <a:gd name="connsiteX82" fmla="*/ 628331 w 1514862"/>
              <a:gd name="connsiteY82" fmla="*/ 3805957 h 6858000"/>
              <a:gd name="connsiteX83" fmla="*/ 628358 w 1514862"/>
              <a:gd name="connsiteY83" fmla="*/ 3797724 h 6858000"/>
              <a:gd name="connsiteX84" fmla="*/ 626973 w 1514862"/>
              <a:gd name="connsiteY84" fmla="*/ 3792098 h 6858000"/>
              <a:gd name="connsiteX85" fmla="*/ 625857 w 1514862"/>
              <a:gd name="connsiteY85" fmla="*/ 3777135 h 6858000"/>
              <a:gd name="connsiteX86" fmla="*/ 627590 w 1514862"/>
              <a:gd name="connsiteY86" fmla="*/ 3771656 h 6858000"/>
              <a:gd name="connsiteX87" fmla="*/ 631333 w 1514862"/>
              <a:gd name="connsiteY87" fmla="*/ 3769007 h 6858000"/>
              <a:gd name="connsiteX88" fmla="*/ 630799 w 1514862"/>
              <a:gd name="connsiteY88" fmla="*/ 3767709 h 6858000"/>
              <a:gd name="connsiteX89" fmla="*/ 639495 w 1514862"/>
              <a:gd name="connsiteY89" fmla="*/ 3738082 h 6858000"/>
              <a:gd name="connsiteX90" fmla="*/ 646841 w 1514862"/>
              <a:gd name="connsiteY90" fmla="*/ 3673397 h 6858000"/>
              <a:gd name="connsiteX91" fmla="*/ 646137 w 1514862"/>
              <a:gd name="connsiteY91" fmla="*/ 3637109 h 6858000"/>
              <a:gd name="connsiteX92" fmla="*/ 649580 w 1514862"/>
              <a:gd name="connsiteY92" fmla="*/ 3536883 h 6858000"/>
              <a:gd name="connsiteX93" fmla="*/ 657118 w 1514862"/>
              <a:gd name="connsiteY93" fmla="*/ 3435652 h 6858000"/>
              <a:gd name="connsiteX94" fmla="*/ 658789 w 1514862"/>
              <a:gd name="connsiteY94" fmla="*/ 3307769 h 6858000"/>
              <a:gd name="connsiteX95" fmla="*/ 676352 w 1514862"/>
              <a:gd name="connsiteY95" fmla="*/ 3250522 h 6858000"/>
              <a:gd name="connsiteX96" fmla="*/ 676777 w 1514862"/>
              <a:gd name="connsiteY96" fmla="*/ 3229163 h 6858000"/>
              <a:gd name="connsiteX97" fmla="*/ 678600 w 1514862"/>
              <a:gd name="connsiteY97" fmla="*/ 3217217 h 6858000"/>
              <a:gd name="connsiteX98" fmla="*/ 665435 w 1514862"/>
              <a:gd name="connsiteY98" fmla="*/ 3183755 h 6858000"/>
              <a:gd name="connsiteX99" fmla="*/ 665936 w 1514862"/>
              <a:gd name="connsiteY99" fmla="*/ 3178642 h 6858000"/>
              <a:gd name="connsiteX100" fmla="*/ 653536 w 1514862"/>
              <a:gd name="connsiteY100" fmla="*/ 3158586 h 6858000"/>
              <a:gd name="connsiteX101" fmla="*/ 638721 w 1514862"/>
              <a:gd name="connsiteY101" fmla="*/ 3129034 h 6858000"/>
              <a:gd name="connsiteX102" fmla="*/ 639386 w 1514862"/>
              <a:gd name="connsiteY102" fmla="*/ 3126682 h 6858000"/>
              <a:gd name="connsiteX103" fmla="*/ 630254 w 1514862"/>
              <a:gd name="connsiteY103" fmla="*/ 3114519 h 6858000"/>
              <a:gd name="connsiteX104" fmla="*/ 616863 w 1514862"/>
              <a:gd name="connsiteY104" fmla="*/ 3106272 h 6858000"/>
              <a:gd name="connsiteX105" fmla="*/ 589593 w 1514862"/>
              <a:gd name="connsiteY105" fmla="*/ 2958185 h 6858000"/>
              <a:gd name="connsiteX106" fmla="*/ 532207 w 1514862"/>
              <a:gd name="connsiteY106" fmla="*/ 2762989 h 6858000"/>
              <a:gd name="connsiteX107" fmla="*/ 481125 w 1514862"/>
              <a:gd name="connsiteY107" fmla="*/ 2554718 h 6858000"/>
              <a:gd name="connsiteX108" fmla="*/ 461219 w 1514862"/>
              <a:gd name="connsiteY108" fmla="*/ 2485734 h 6858000"/>
              <a:gd name="connsiteX109" fmla="*/ 451942 w 1514862"/>
              <a:gd name="connsiteY109" fmla="*/ 2447068 h 6858000"/>
              <a:gd name="connsiteX110" fmla="*/ 438903 w 1514862"/>
              <a:gd name="connsiteY110" fmla="*/ 2425819 h 6858000"/>
              <a:gd name="connsiteX111" fmla="*/ 444902 w 1514862"/>
              <a:gd name="connsiteY111" fmla="*/ 2402874 h 6858000"/>
              <a:gd name="connsiteX112" fmla="*/ 447514 w 1514862"/>
              <a:gd name="connsiteY112" fmla="*/ 2381443 h 6858000"/>
              <a:gd name="connsiteX113" fmla="*/ 423843 w 1514862"/>
              <a:gd name="connsiteY113" fmla="*/ 2261920 h 6858000"/>
              <a:gd name="connsiteX114" fmla="*/ 413730 w 1514862"/>
              <a:gd name="connsiteY114" fmla="*/ 2195378 h 6858000"/>
              <a:gd name="connsiteX115" fmla="*/ 397947 w 1514862"/>
              <a:gd name="connsiteY115" fmla="*/ 2155135 h 6858000"/>
              <a:gd name="connsiteX116" fmla="*/ 395405 w 1514862"/>
              <a:gd name="connsiteY116" fmla="*/ 2118008 h 6858000"/>
              <a:gd name="connsiteX117" fmla="*/ 396398 w 1514862"/>
              <a:gd name="connsiteY117" fmla="*/ 2050531 h 6858000"/>
              <a:gd name="connsiteX118" fmla="*/ 388204 w 1514862"/>
              <a:gd name="connsiteY118" fmla="*/ 1963269 h 6858000"/>
              <a:gd name="connsiteX119" fmla="*/ 369382 w 1514862"/>
              <a:gd name="connsiteY119" fmla="*/ 1906352 h 6858000"/>
              <a:gd name="connsiteX120" fmla="*/ 345939 w 1514862"/>
              <a:gd name="connsiteY120" fmla="*/ 1861531 h 6858000"/>
              <a:gd name="connsiteX121" fmla="*/ 299738 w 1514862"/>
              <a:gd name="connsiteY121" fmla="*/ 1732919 h 6858000"/>
              <a:gd name="connsiteX122" fmla="*/ 272049 w 1514862"/>
              <a:gd name="connsiteY122" fmla="*/ 1663540 h 6858000"/>
              <a:gd name="connsiteX123" fmla="*/ 271175 w 1514862"/>
              <a:gd name="connsiteY123" fmla="*/ 1615777 h 6858000"/>
              <a:gd name="connsiteX124" fmla="*/ 251970 w 1514862"/>
              <a:gd name="connsiteY124" fmla="*/ 1563678 h 6858000"/>
              <a:gd name="connsiteX125" fmla="*/ 265050 w 1514862"/>
              <a:gd name="connsiteY125" fmla="*/ 1519474 h 6858000"/>
              <a:gd name="connsiteX126" fmla="*/ 257792 w 1514862"/>
              <a:gd name="connsiteY126" fmla="*/ 1477995 h 6858000"/>
              <a:gd name="connsiteX127" fmla="*/ 243877 w 1514862"/>
              <a:gd name="connsiteY127" fmla="*/ 1373769 h 6858000"/>
              <a:gd name="connsiteX128" fmla="*/ 252184 w 1514862"/>
              <a:gd name="connsiteY128" fmla="*/ 1307086 h 6858000"/>
              <a:gd name="connsiteX129" fmla="*/ 253372 w 1514862"/>
              <a:gd name="connsiteY129" fmla="*/ 1189033 h 6858000"/>
              <a:gd name="connsiteX130" fmla="*/ 258057 w 1514862"/>
              <a:gd name="connsiteY130" fmla="*/ 1168288 h 6858000"/>
              <a:gd name="connsiteX131" fmla="*/ 250339 w 1514862"/>
              <a:gd name="connsiteY131" fmla="*/ 1142577 h 6858000"/>
              <a:gd name="connsiteX132" fmla="*/ 239645 w 1514862"/>
              <a:gd name="connsiteY132" fmla="*/ 1088484 h 6858000"/>
              <a:gd name="connsiteX133" fmla="*/ 228381 w 1514862"/>
              <a:gd name="connsiteY133" fmla="*/ 1016103 h 6858000"/>
              <a:gd name="connsiteX134" fmla="*/ 229837 w 1514862"/>
              <a:gd name="connsiteY134" fmla="*/ 932283 h 6858000"/>
              <a:gd name="connsiteX135" fmla="*/ 232073 w 1514862"/>
              <a:gd name="connsiteY135" fmla="*/ 915925 h 6858000"/>
              <a:gd name="connsiteX136" fmla="*/ 224702 w 1514862"/>
              <a:gd name="connsiteY136" fmla="*/ 896999 h 6858000"/>
              <a:gd name="connsiteX137" fmla="*/ 194110 w 1514862"/>
              <a:gd name="connsiteY137" fmla="*/ 821517 h 6858000"/>
              <a:gd name="connsiteX138" fmla="*/ 173060 w 1514862"/>
              <a:gd name="connsiteY138" fmla="*/ 751353 h 6858000"/>
              <a:gd name="connsiteX139" fmla="*/ 172618 w 1514862"/>
              <a:gd name="connsiteY139" fmla="*/ 721230 h 6858000"/>
              <a:gd name="connsiteX140" fmla="*/ 158289 w 1514862"/>
              <a:gd name="connsiteY140" fmla="*/ 681659 h 6858000"/>
              <a:gd name="connsiteX141" fmla="*/ 143708 w 1514862"/>
              <a:gd name="connsiteY141" fmla="*/ 635218 h 6858000"/>
              <a:gd name="connsiteX142" fmla="*/ 148719 w 1514862"/>
              <a:gd name="connsiteY142" fmla="*/ 613763 h 6858000"/>
              <a:gd name="connsiteX143" fmla="*/ 134661 w 1514862"/>
              <a:gd name="connsiteY143" fmla="*/ 598582 h 6858000"/>
              <a:gd name="connsiteX144" fmla="*/ 134342 w 1514862"/>
              <a:gd name="connsiteY144" fmla="*/ 576846 h 6858000"/>
              <a:gd name="connsiteX145" fmla="*/ 113968 w 1514862"/>
              <a:gd name="connsiteY145" fmla="*/ 530055 h 6858000"/>
              <a:gd name="connsiteX146" fmla="*/ 104404 w 1514862"/>
              <a:gd name="connsiteY146" fmla="*/ 448559 h 6858000"/>
              <a:gd name="connsiteX147" fmla="*/ 110826 w 1514862"/>
              <a:gd name="connsiteY147" fmla="*/ 441529 h 6858000"/>
              <a:gd name="connsiteX148" fmla="*/ 110047 w 1514862"/>
              <a:gd name="connsiteY148" fmla="*/ 428927 h 6858000"/>
              <a:gd name="connsiteX149" fmla="*/ 99451 w 1514862"/>
              <a:gd name="connsiteY149" fmla="*/ 430161 h 6858000"/>
              <a:gd name="connsiteX150" fmla="*/ 76471 w 1514862"/>
              <a:gd name="connsiteY150" fmla="*/ 367211 h 6858000"/>
              <a:gd name="connsiteX151" fmla="*/ 33963 w 1514862"/>
              <a:gd name="connsiteY151" fmla="*/ 302178 h 6858000"/>
              <a:gd name="connsiteX152" fmla="*/ 12635 w 1514862"/>
              <a:gd name="connsiteY152" fmla="*/ 211375 h 6858000"/>
              <a:gd name="connsiteX153" fmla="*/ 3963 w 1514862"/>
              <a:gd name="connsiteY153" fmla="*/ 184179 h 6858000"/>
              <a:gd name="connsiteX154" fmla="*/ 25635 w 1514862"/>
              <a:gd name="connsiteY154" fmla="*/ 47336 h 6858000"/>
              <a:gd name="connsiteX155" fmla="*/ 6323 w 1514862"/>
              <a:gd name="connsiteY155"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98081 w 1508539"/>
              <a:gd name="connsiteY146" fmla="*/ 448559 h 6858000"/>
              <a:gd name="connsiteX147" fmla="*/ 104503 w 1508539"/>
              <a:gd name="connsiteY147" fmla="*/ 441529 h 6858000"/>
              <a:gd name="connsiteX148" fmla="*/ 103724 w 1508539"/>
              <a:gd name="connsiteY148" fmla="*/ 428927 h 6858000"/>
              <a:gd name="connsiteX149" fmla="*/ 93128 w 1508539"/>
              <a:gd name="connsiteY149" fmla="*/ 430161 h 6858000"/>
              <a:gd name="connsiteX150" fmla="*/ 70148 w 1508539"/>
              <a:gd name="connsiteY150" fmla="*/ 367211 h 6858000"/>
              <a:gd name="connsiteX151" fmla="*/ 27640 w 1508539"/>
              <a:gd name="connsiteY151" fmla="*/ 302178 h 6858000"/>
              <a:gd name="connsiteX152" fmla="*/ 6312 w 1508539"/>
              <a:gd name="connsiteY152" fmla="*/ 211375 h 6858000"/>
              <a:gd name="connsiteX153" fmla="*/ 19312 w 1508539"/>
              <a:gd name="connsiteY153" fmla="*/ 47336 h 6858000"/>
              <a:gd name="connsiteX154" fmla="*/ 0 w 1508539"/>
              <a:gd name="connsiteY154"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98081 w 1508539"/>
              <a:gd name="connsiteY146" fmla="*/ 448559 h 6858000"/>
              <a:gd name="connsiteX147" fmla="*/ 104503 w 1508539"/>
              <a:gd name="connsiteY147" fmla="*/ 441529 h 6858000"/>
              <a:gd name="connsiteX148" fmla="*/ 103724 w 1508539"/>
              <a:gd name="connsiteY148" fmla="*/ 428927 h 6858000"/>
              <a:gd name="connsiteX149" fmla="*/ 93128 w 1508539"/>
              <a:gd name="connsiteY149" fmla="*/ 430161 h 6858000"/>
              <a:gd name="connsiteX150" fmla="*/ 70148 w 1508539"/>
              <a:gd name="connsiteY150" fmla="*/ 367211 h 6858000"/>
              <a:gd name="connsiteX151" fmla="*/ 27640 w 1508539"/>
              <a:gd name="connsiteY151" fmla="*/ 302178 h 6858000"/>
              <a:gd name="connsiteX152" fmla="*/ 32747 w 1508539"/>
              <a:gd name="connsiteY152" fmla="*/ 158081 h 6858000"/>
              <a:gd name="connsiteX153" fmla="*/ 19312 w 1508539"/>
              <a:gd name="connsiteY153" fmla="*/ 47336 h 6858000"/>
              <a:gd name="connsiteX154" fmla="*/ 0 w 1508539"/>
              <a:gd name="connsiteY154"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98081 w 1508539"/>
              <a:gd name="connsiteY146" fmla="*/ 448559 h 6858000"/>
              <a:gd name="connsiteX147" fmla="*/ 104503 w 1508539"/>
              <a:gd name="connsiteY147" fmla="*/ 441529 h 6858000"/>
              <a:gd name="connsiteX148" fmla="*/ 103724 w 1508539"/>
              <a:gd name="connsiteY148" fmla="*/ 428927 h 6858000"/>
              <a:gd name="connsiteX149" fmla="*/ 93128 w 1508539"/>
              <a:gd name="connsiteY149" fmla="*/ 430161 h 6858000"/>
              <a:gd name="connsiteX150" fmla="*/ 70148 w 1508539"/>
              <a:gd name="connsiteY150" fmla="*/ 367211 h 6858000"/>
              <a:gd name="connsiteX151" fmla="*/ 36452 w 1508539"/>
              <a:gd name="connsiteY151" fmla="*/ 268519 h 6858000"/>
              <a:gd name="connsiteX152" fmla="*/ 32747 w 1508539"/>
              <a:gd name="connsiteY152" fmla="*/ 158081 h 6858000"/>
              <a:gd name="connsiteX153" fmla="*/ 19312 w 1508539"/>
              <a:gd name="connsiteY153" fmla="*/ 47336 h 6858000"/>
              <a:gd name="connsiteX154" fmla="*/ 0 w 1508539"/>
              <a:gd name="connsiteY154"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98081 w 1508539"/>
              <a:gd name="connsiteY146" fmla="*/ 448559 h 6858000"/>
              <a:gd name="connsiteX147" fmla="*/ 104503 w 1508539"/>
              <a:gd name="connsiteY147" fmla="*/ 441529 h 6858000"/>
              <a:gd name="connsiteX148" fmla="*/ 103724 w 1508539"/>
              <a:gd name="connsiteY148" fmla="*/ 428927 h 6858000"/>
              <a:gd name="connsiteX149" fmla="*/ 93128 w 1508539"/>
              <a:gd name="connsiteY149" fmla="*/ 430161 h 6858000"/>
              <a:gd name="connsiteX150" fmla="*/ 70148 w 1508539"/>
              <a:gd name="connsiteY150" fmla="*/ 367211 h 6858000"/>
              <a:gd name="connsiteX151" fmla="*/ 36452 w 1508539"/>
              <a:gd name="connsiteY151" fmla="*/ 268519 h 6858000"/>
              <a:gd name="connsiteX152" fmla="*/ 23935 w 1508539"/>
              <a:gd name="connsiteY152" fmla="*/ 160886 h 6858000"/>
              <a:gd name="connsiteX153" fmla="*/ 19312 w 1508539"/>
              <a:gd name="connsiteY153" fmla="*/ 47336 h 6858000"/>
              <a:gd name="connsiteX154" fmla="*/ 0 w 1508539"/>
              <a:gd name="connsiteY154"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98081 w 1508539"/>
              <a:gd name="connsiteY146" fmla="*/ 448559 h 6858000"/>
              <a:gd name="connsiteX147" fmla="*/ 104503 w 1508539"/>
              <a:gd name="connsiteY147" fmla="*/ 441529 h 6858000"/>
              <a:gd name="connsiteX148" fmla="*/ 103724 w 1508539"/>
              <a:gd name="connsiteY148" fmla="*/ 428927 h 6858000"/>
              <a:gd name="connsiteX149" fmla="*/ 93128 w 1508539"/>
              <a:gd name="connsiteY149" fmla="*/ 430161 h 6858000"/>
              <a:gd name="connsiteX150" fmla="*/ 70148 w 1508539"/>
              <a:gd name="connsiteY150" fmla="*/ 367211 h 6858000"/>
              <a:gd name="connsiteX151" fmla="*/ 36452 w 1508539"/>
              <a:gd name="connsiteY151" fmla="*/ 268519 h 6858000"/>
              <a:gd name="connsiteX152" fmla="*/ 23935 w 1508539"/>
              <a:gd name="connsiteY152" fmla="*/ 160886 h 6858000"/>
              <a:gd name="connsiteX153" fmla="*/ 19312 w 1508539"/>
              <a:gd name="connsiteY153" fmla="*/ 47336 h 6858000"/>
              <a:gd name="connsiteX154" fmla="*/ 0 w 1508539"/>
              <a:gd name="connsiteY154"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98081 w 1508539"/>
              <a:gd name="connsiteY146" fmla="*/ 448559 h 6858000"/>
              <a:gd name="connsiteX147" fmla="*/ 104503 w 1508539"/>
              <a:gd name="connsiteY147" fmla="*/ 441529 h 6858000"/>
              <a:gd name="connsiteX148" fmla="*/ 103724 w 1508539"/>
              <a:gd name="connsiteY148" fmla="*/ 428927 h 6858000"/>
              <a:gd name="connsiteX149" fmla="*/ 90191 w 1508539"/>
              <a:gd name="connsiteY149" fmla="*/ 404917 h 6858000"/>
              <a:gd name="connsiteX150" fmla="*/ 70148 w 1508539"/>
              <a:gd name="connsiteY150" fmla="*/ 367211 h 6858000"/>
              <a:gd name="connsiteX151" fmla="*/ 36452 w 1508539"/>
              <a:gd name="connsiteY151" fmla="*/ 268519 h 6858000"/>
              <a:gd name="connsiteX152" fmla="*/ 23935 w 1508539"/>
              <a:gd name="connsiteY152" fmla="*/ 160886 h 6858000"/>
              <a:gd name="connsiteX153" fmla="*/ 19312 w 1508539"/>
              <a:gd name="connsiteY153" fmla="*/ 47336 h 6858000"/>
              <a:gd name="connsiteX154" fmla="*/ 0 w 1508539"/>
              <a:gd name="connsiteY154"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98081 w 1508539"/>
              <a:gd name="connsiteY146" fmla="*/ 448559 h 6858000"/>
              <a:gd name="connsiteX147" fmla="*/ 104503 w 1508539"/>
              <a:gd name="connsiteY147" fmla="*/ 441529 h 6858000"/>
              <a:gd name="connsiteX148" fmla="*/ 90191 w 1508539"/>
              <a:gd name="connsiteY148" fmla="*/ 404917 h 6858000"/>
              <a:gd name="connsiteX149" fmla="*/ 70148 w 1508539"/>
              <a:gd name="connsiteY149" fmla="*/ 367211 h 6858000"/>
              <a:gd name="connsiteX150" fmla="*/ 36452 w 1508539"/>
              <a:gd name="connsiteY150" fmla="*/ 268519 h 6858000"/>
              <a:gd name="connsiteX151" fmla="*/ 23935 w 1508539"/>
              <a:gd name="connsiteY151" fmla="*/ 160886 h 6858000"/>
              <a:gd name="connsiteX152" fmla="*/ 19312 w 1508539"/>
              <a:gd name="connsiteY152" fmla="*/ 47336 h 6858000"/>
              <a:gd name="connsiteX153" fmla="*/ 0 w 1508539"/>
              <a:gd name="connsiteY153"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98081 w 1508539"/>
              <a:gd name="connsiteY146" fmla="*/ 448559 h 6858000"/>
              <a:gd name="connsiteX147" fmla="*/ 89816 w 1508539"/>
              <a:gd name="connsiteY147" fmla="*/ 424699 h 6858000"/>
              <a:gd name="connsiteX148" fmla="*/ 90191 w 1508539"/>
              <a:gd name="connsiteY148" fmla="*/ 404917 h 6858000"/>
              <a:gd name="connsiteX149" fmla="*/ 70148 w 1508539"/>
              <a:gd name="connsiteY149" fmla="*/ 367211 h 6858000"/>
              <a:gd name="connsiteX150" fmla="*/ 36452 w 1508539"/>
              <a:gd name="connsiteY150" fmla="*/ 268519 h 6858000"/>
              <a:gd name="connsiteX151" fmla="*/ 23935 w 1508539"/>
              <a:gd name="connsiteY151" fmla="*/ 160886 h 6858000"/>
              <a:gd name="connsiteX152" fmla="*/ 19312 w 1508539"/>
              <a:gd name="connsiteY152" fmla="*/ 47336 h 6858000"/>
              <a:gd name="connsiteX153" fmla="*/ 0 w 1508539"/>
              <a:gd name="connsiteY153"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106893 w 1508539"/>
              <a:gd name="connsiteY146" fmla="*/ 465389 h 6858000"/>
              <a:gd name="connsiteX147" fmla="*/ 89816 w 1508539"/>
              <a:gd name="connsiteY147" fmla="*/ 424699 h 6858000"/>
              <a:gd name="connsiteX148" fmla="*/ 90191 w 1508539"/>
              <a:gd name="connsiteY148" fmla="*/ 404917 h 6858000"/>
              <a:gd name="connsiteX149" fmla="*/ 70148 w 1508539"/>
              <a:gd name="connsiteY149" fmla="*/ 367211 h 6858000"/>
              <a:gd name="connsiteX150" fmla="*/ 36452 w 1508539"/>
              <a:gd name="connsiteY150" fmla="*/ 268519 h 6858000"/>
              <a:gd name="connsiteX151" fmla="*/ 23935 w 1508539"/>
              <a:gd name="connsiteY151" fmla="*/ 160886 h 6858000"/>
              <a:gd name="connsiteX152" fmla="*/ 19312 w 1508539"/>
              <a:gd name="connsiteY152" fmla="*/ 47336 h 6858000"/>
              <a:gd name="connsiteX153" fmla="*/ 0 w 1508539"/>
              <a:gd name="connsiteY153"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54721 w 1508539"/>
              <a:gd name="connsiteY63" fmla="*/ 4761984 h 6858000"/>
              <a:gd name="connsiteX64" fmla="*/ 650769 w 1508539"/>
              <a:gd name="connsiteY64" fmla="*/ 4690749 h 6858000"/>
              <a:gd name="connsiteX65" fmla="*/ 646249 w 1508539"/>
              <a:gd name="connsiteY65" fmla="*/ 4584173 h 6858000"/>
              <a:gd name="connsiteX66" fmla="*/ 641332 w 1508539"/>
              <a:gd name="connsiteY66" fmla="*/ 4444346 h 6858000"/>
              <a:gd name="connsiteX67" fmla="*/ 637897 w 1508539"/>
              <a:gd name="connsiteY67" fmla="*/ 4375228 h 6858000"/>
              <a:gd name="connsiteX68" fmla="*/ 618550 w 1508539"/>
              <a:gd name="connsiteY68" fmla="*/ 4214165 h 6858000"/>
              <a:gd name="connsiteX69" fmla="*/ 622623 w 1508539"/>
              <a:gd name="connsiteY69" fmla="*/ 4090296 h 6858000"/>
              <a:gd name="connsiteX70" fmla="*/ 607879 w 1508539"/>
              <a:gd name="connsiteY70" fmla="*/ 4033999 h 6858000"/>
              <a:gd name="connsiteX71" fmla="*/ 609028 w 1508539"/>
              <a:gd name="connsiteY71" fmla="*/ 4031933 h 6858000"/>
              <a:gd name="connsiteX72" fmla="*/ 607604 w 1508539"/>
              <a:gd name="connsiteY72" fmla="*/ 4013953 h 6858000"/>
              <a:gd name="connsiteX73" fmla="*/ 593899 w 1508539"/>
              <a:gd name="connsiteY73" fmla="*/ 3974753 h 6858000"/>
              <a:gd name="connsiteX74" fmla="*/ 595497 w 1508539"/>
              <a:gd name="connsiteY74" fmla="*/ 3969950 h 6858000"/>
              <a:gd name="connsiteX75" fmla="*/ 588919 w 1508539"/>
              <a:gd name="connsiteY75" fmla="*/ 3933779 h 6858000"/>
              <a:gd name="connsiteX76" fmla="*/ 590250 w 1508539"/>
              <a:gd name="connsiteY76" fmla="*/ 3933093 h 6858000"/>
              <a:gd name="connsiteX77" fmla="*/ 594604 w 1508539"/>
              <a:gd name="connsiteY77" fmla="*/ 3922082 h 6858000"/>
              <a:gd name="connsiteX78" fmla="*/ 599682 w 1508539"/>
              <a:gd name="connsiteY78" fmla="*/ 3901461 h 6858000"/>
              <a:gd name="connsiteX79" fmla="*/ 622276 w 1508539"/>
              <a:gd name="connsiteY79" fmla="*/ 3813873 h 6858000"/>
              <a:gd name="connsiteX80" fmla="*/ 621701 w 1508539"/>
              <a:gd name="connsiteY80" fmla="*/ 3806161 h 6858000"/>
              <a:gd name="connsiteX81" fmla="*/ 622008 w 1508539"/>
              <a:gd name="connsiteY81" fmla="*/ 3805957 h 6858000"/>
              <a:gd name="connsiteX82" fmla="*/ 622035 w 1508539"/>
              <a:gd name="connsiteY82" fmla="*/ 3797724 h 6858000"/>
              <a:gd name="connsiteX83" fmla="*/ 620650 w 1508539"/>
              <a:gd name="connsiteY83" fmla="*/ 3792098 h 6858000"/>
              <a:gd name="connsiteX84" fmla="*/ 619534 w 1508539"/>
              <a:gd name="connsiteY84" fmla="*/ 3777135 h 6858000"/>
              <a:gd name="connsiteX85" fmla="*/ 621267 w 1508539"/>
              <a:gd name="connsiteY85" fmla="*/ 3771656 h 6858000"/>
              <a:gd name="connsiteX86" fmla="*/ 625010 w 1508539"/>
              <a:gd name="connsiteY86" fmla="*/ 3769007 h 6858000"/>
              <a:gd name="connsiteX87" fmla="*/ 624476 w 1508539"/>
              <a:gd name="connsiteY87" fmla="*/ 3767709 h 6858000"/>
              <a:gd name="connsiteX88" fmla="*/ 633172 w 1508539"/>
              <a:gd name="connsiteY88" fmla="*/ 3738082 h 6858000"/>
              <a:gd name="connsiteX89" fmla="*/ 640518 w 1508539"/>
              <a:gd name="connsiteY89" fmla="*/ 3673397 h 6858000"/>
              <a:gd name="connsiteX90" fmla="*/ 639814 w 1508539"/>
              <a:gd name="connsiteY90" fmla="*/ 3637109 h 6858000"/>
              <a:gd name="connsiteX91" fmla="*/ 643257 w 1508539"/>
              <a:gd name="connsiteY91" fmla="*/ 3536883 h 6858000"/>
              <a:gd name="connsiteX92" fmla="*/ 650795 w 1508539"/>
              <a:gd name="connsiteY92" fmla="*/ 3435652 h 6858000"/>
              <a:gd name="connsiteX93" fmla="*/ 652466 w 1508539"/>
              <a:gd name="connsiteY93" fmla="*/ 3307769 h 6858000"/>
              <a:gd name="connsiteX94" fmla="*/ 670029 w 1508539"/>
              <a:gd name="connsiteY94" fmla="*/ 3250522 h 6858000"/>
              <a:gd name="connsiteX95" fmla="*/ 670454 w 1508539"/>
              <a:gd name="connsiteY95" fmla="*/ 3229163 h 6858000"/>
              <a:gd name="connsiteX96" fmla="*/ 672277 w 1508539"/>
              <a:gd name="connsiteY96" fmla="*/ 3217217 h 6858000"/>
              <a:gd name="connsiteX97" fmla="*/ 659112 w 1508539"/>
              <a:gd name="connsiteY97" fmla="*/ 3183755 h 6858000"/>
              <a:gd name="connsiteX98" fmla="*/ 659613 w 1508539"/>
              <a:gd name="connsiteY98" fmla="*/ 3178642 h 6858000"/>
              <a:gd name="connsiteX99" fmla="*/ 647213 w 1508539"/>
              <a:gd name="connsiteY99" fmla="*/ 3158586 h 6858000"/>
              <a:gd name="connsiteX100" fmla="*/ 632398 w 1508539"/>
              <a:gd name="connsiteY100" fmla="*/ 3129034 h 6858000"/>
              <a:gd name="connsiteX101" fmla="*/ 633063 w 1508539"/>
              <a:gd name="connsiteY101" fmla="*/ 3126682 h 6858000"/>
              <a:gd name="connsiteX102" fmla="*/ 623931 w 1508539"/>
              <a:gd name="connsiteY102" fmla="*/ 3114519 h 6858000"/>
              <a:gd name="connsiteX103" fmla="*/ 610540 w 1508539"/>
              <a:gd name="connsiteY103" fmla="*/ 3106272 h 6858000"/>
              <a:gd name="connsiteX104" fmla="*/ 583270 w 1508539"/>
              <a:gd name="connsiteY104" fmla="*/ 2958185 h 6858000"/>
              <a:gd name="connsiteX105" fmla="*/ 525884 w 1508539"/>
              <a:gd name="connsiteY105" fmla="*/ 2762989 h 6858000"/>
              <a:gd name="connsiteX106" fmla="*/ 474802 w 1508539"/>
              <a:gd name="connsiteY106" fmla="*/ 2554718 h 6858000"/>
              <a:gd name="connsiteX107" fmla="*/ 454896 w 1508539"/>
              <a:gd name="connsiteY107" fmla="*/ 2485734 h 6858000"/>
              <a:gd name="connsiteX108" fmla="*/ 445619 w 1508539"/>
              <a:gd name="connsiteY108" fmla="*/ 2447068 h 6858000"/>
              <a:gd name="connsiteX109" fmla="*/ 432580 w 1508539"/>
              <a:gd name="connsiteY109" fmla="*/ 2425819 h 6858000"/>
              <a:gd name="connsiteX110" fmla="*/ 438579 w 1508539"/>
              <a:gd name="connsiteY110" fmla="*/ 2402874 h 6858000"/>
              <a:gd name="connsiteX111" fmla="*/ 441191 w 1508539"/>
              <a:gd name="connsiteY111" fmla="*/ 2381443 h 6858000"/>
              <a:gd name="connsiteX112" fmla="*/ 417520 w 1508539"/>
              <a:gd name="connsiteY112" fmla="*/ 2261920 h 6858000"/>
              <a:gd name="connsiteX113" fmla="*/ 407407 w 1508539"/>
              <a:gd name="connsiteY113" fmla="*/ 2195378 h 6858000"/>
              <a:gd name="connsiteX114" fmla="*/ 391624 w 1508539"/>
              <a:gd name="connsiteY114" fmla="*/ 2155135 h 6858000"/>
              <a:gd name="connsiteX115" fmla="*/ 389082 w 1508539"/>
              <a:gd name="connsiteY115" fmla="*/ 2118008 h 6858000"/>
              <a:gd name="connsiteX116" fmla="*/ 390075 w 1508539"/>
              <a:gd name="connsiteY116" fmla="*/ 2050531 h 6858000"/>
              <a:gd name="connsiteX117" fmla="*/ 381881 w 1508539"/>
              <a:gd name="connsiteY117" fmla="*/ 1963269 h 6858000"/>
              <a:gd name="connsiteX118" fmla="*/ 363059 w 1508539"/>
              <a:gd name="connsiteY118" fmla="*/ 1906352 h 6858000"/>
              <a:gd name="connsiteX119" fmla="*/ 339616 w 1508539"/>
              <a:gd name="connsiteY119" fmla="*/ 1861531 h 6858000"/>
              <a:gd name="connsiteX120" fmla="*/ 293415 w 1508539"/>
              <a:gd name="connsiteY120" fmla="*/ 1732919 h 6858000"/>
              <a:gd name="connsiteX121" fmla="*/ 265726 w 1508539"/>
              <a:gd name="connsiteY121" fmla="*/ 1663540 h 6858000"/>
              <a:gd name="connsiteX122" fmla="*/ 264852 w 1508539"/>
              <a:gd name="connsiteY122" fmla="*/ 1615777 h 6858000"/>
              <a:gd name="connsiteX123" fmla="*/ 245647 w 1508539"/>
              <a:gd name="connsiteY123" fmla="*/ 1563678 h 6858000"/>
              <a:gd name="connsiteX124" fmla="*/ 258727 w 1508539"/>
              <a:gd name="connsiteY124" fmla="*/ 1519474 h 6858000"/>
              <a:gd name="connsiteX125" fmla="*/ 251469 w 1508539"/>
              <a:gd name="connsiteY125" fmla="*/ 1477995 h 6858000"/>
              <a:gd name="connsiteX126" fmla="*/ 237554 w 1508539"/>
              <a:gd name="connsiteY126" fmla="*/ 1373769 h 6858000"/>
              <a:gd name="connsiteX127" fmla="*/ 245861 w 1508539"/>
              <a:gd name="connsiteY127" fmla="*/ 1307086 h 6858000"/>
              <a:gd name="connsiteX128" fmla="*/ 247049 w 1508539"/>
              <a:gd name="connsiteY128" fmla="*/ 1189033 h 6858000"/>
              <a:gd name="connsiteX129" fmla="*/ 251734 w 1508539"/>
              <a:gd name="connsiteY129" fmla="*/ 1168288 h 6858000"/>
              <a:gd name="connsiteX130" fmla="*/ 244016 w 1508539"/>
              <a:gd name="connsiteY130" fmla="*/ 1142577 h 6858000"/>
              <a:gd name="connsiteX131" fmla="*/ 233322 w 1508539"/>
              <a:gd name="connsiteY131" fmla="*/ 1088484 h 6858000"/>
              <a:gd name="connsiteX132" fmla="*/ 222058 w 1508539"/>
              <a:gd name="connsiteY132" fmla="*/ 1016103 h 6858000"/>
              <a:gd name="connsiteX133" fmla="*/ 223514 w 1508539"/>
              <a:gd name="connsiteY133" fmla="*/ 932283 h 6858000"/>
              <a:gd name="connsiteX134" fmla="*/ 225750 w 1508539"/>
              <a:gd name="connsiteY134" fmla="*/ 915925 h 6858000"/>
              <a:gd name="connsiteX135" fmla="*/ 218379 w 1508539"/>
              <a:gd name="connsiteY135" fmla="*/ 896999 h 6858000"/>
              <a:gd name="connsiteX136" fmla="*/ 187787 w 1508539"/>
              <a:gd name="connsiteY136" fmla="*/ 821517 h 6858000"/>
              <a:gd name="connsiteX137" fmla="*/ 166737 w 1508539"/>
              <a:gd name="connsiteY137" fmla="*/ 751353 h 6858000"/>
              <a:gd name="connsiteX138" fmla="*/ 166295 w 1508539"/>
              <a:gd name="connsiteY138" fmla="*/ 721230 h 6858000"/>
              <a:gd name="connsiteX139" fmla="*/ 151966 w 1508539"/>
              <a:gd name="connsiteY139" fmla="*/ 681659 h 6858000"/>
              <a:gd name="connsiteX140" fmla="*/ 137385 w 1508539"/>
              <a:gd name="connsiteY140" fmla="*/ 635218 h 6858000"/>
              <a:gd name="connsiteX141" fmla="*/ 142396 w 1508539"/>
              <a:gd name="connsiteY141" fmla="*/ 613763 h 6858000"/>
              <a:gd name="connsiteX142" fmla="*/ 128338 w 1508539"/>
              <a:gd name="connsiteY142" fmla="*/ 598582 h 6858000"/>
              <a:gd name="connsiteX143" fmla="*/ 128019 w 1508539"/>
              <a:gd name="connsiteY143" fmla="*/ 576846 h 6858000"/>
              <a:gd name="connsiteX144" fmla="*/ 107645 w 1508539"/>
              <a:gd name="connsiteY144" fmla="*/ 530055 h 6858000"/>
              <a:gd name="connsiteX145" fmla="*/ 106893 w 1508539"/>
              <a:gd name="connsiteY145" fmla="*/ 465389 h 6858000"/>
              <a:gd name="connsiteX146" fmla="*/ 89816 w 1508539"/>
              <a:gd name="connsiteY146" fmla="*/ 424699 h 6858000"/>
              <a:gd name="connsiteX147" fmla="*/ 90191 w 1508539"/>
              <a:gd name="connsiteY147" fmla="*/ 404917 h 6858000"/>
              <a:gd name="connsiteX148" fmla="*/ 70148 w 1508539"/>
              <a:gd name="connsiteY148" fmla="*/ 367211 h 6858000"/>
              <a:gd name="connsiteX149" fmla="*/ 36452 w 1508539"/>
              <a:gd name="connsiteY149" fmla="*/ 268519 h 6858000"/>
              <a:gd name="connsiteX150" fmla="*/ 23935 w 1508539"/>
              <a:gd name="connsiteY150" fmla="*/ 160886 h 6858000"/>
              <a:gd name="connsiteX151" fmla="*/ 19312 w 1508539"/>
              <a:gd name="connsiteY151" fmla="*/ 47336 h 6858000"/>
              <a:gd name="connsiteX152" fmla="*/ 0 w 1508539"/>
              <a:gd name="connsiteY152"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50769 w 1508539"/>
              <a:gd name="connsiteY63" fmla="*/ 4690749 h 6858000"/>
              <a:gd name="connsiteX64" fmla="*/ 646249 w 1508539"/>
              <a:gd name="connsiteY64" fmla="*/ 4584173 h 6858000"/>
              <a:gd name="connsiteX65" fmla="*/ 641332 w 1508539"/>
              <a:gd name="connsiteY65" fmla="*/ 4444346 h 6858000"/>
              <a:gd name="connsiteX66" fmla="*/ 637897 w 1508539"/>
              <a:gd name="connsiteY66" fmla="*/ 4375228 h 6858000"/>
              <a:gd name="connsiteX67" fmla="*/ 618550 w 1508539"/>
              <a:gd name="connsiteY67" fmla="*/ 4214165 h 6858000"/>
              <a:gd name="connsiteX68" fmla="*/ 622623 w 1508539"/>
              <a:gd name="connsiteY68" fmla="*/ 4090296 h 6858000"/>
              <a:gd name="connsiteX69" fmla="*/ 607879 w 1508539"/>
              <a:gd name="connsiteY69" fmla="*/ 4033999 h 6858000"/>
              <a:gd name="connsiteX70" fmla="*/ 609028 w 1508539"/>
              <a:gd name="connsiteY70" fmla="*/ 4031933 h 6858000"/>
              <a:gd name="connsiteX71" fmla="*/ 607604 w 1508539"/>
              <a:gd name="connsiteY71" fmla="*/ 4013953 h 6858000"/>
              <a:gd name="connsiteX72" fmla="*/ 593899 w 1508539"/>
              <a:gd name="connsiteY72" fmla="*/ 3974753 h 6858000"/>
              <a:gd name="connsiteX73" fmla="*/ 595497 w 1508539"/>
              <a:gd name="connsiteY73" fmla="*/ 3969950 h 6858000"/>
              <a:gd name="connsiteX74" fmla="*/ 588919 w 1508539"/>
              <a:gd name="connsiteY74" fmla="*/ 3933779 h 6858000"/>
              <a:gd name="connsiteX75" fmla="*/ 590250 w 1508539"/>
              <a:gd name="connsiteY75" fmla="*/ 3933093 h 6858000"/>
              <a:gd name="connsiteX76" fmla="*/ 594604 w 1508539"/>
              <a:gd name="connsiteY76" fmla="*/ 3922082 h 6858000"/>
              <a:gd name="connsiteX77" fmla="*/ 599682 w 1508539"/>
              <a:gd name="connsiteY77" fmla="*/ 3901461 h 6858000"/>
              <a:gd name="connsiteX78" fmla="*/ 622276 w 1508539"/>
              <a:gd name="connsiteY78" fmla="*/ 3813873 h 6858000"/>
              <a:gd name="connsiteX79" fmla="*/ 621701 w 1508539"/>
              <a:gd name="connsiteY79" fmla="*/ 3806161 h 6858000"/>
              <a:gd name="connsiteX80" fmla="*/ 622008 w 1508539"/>
              <a:gd name="connsiteY80" fmla="*/ 3805957 h 6858000"/>
              <a:gd name="connsiteX81" fmla="*/ 622035 w 1508539"/>
              <a:gd name="connsiteY81" fmla="*/ 3797724 h 6858000"/>
              <a:gd name="connsiteX82" fmla="*/ 620650 w 1508539"/>
              <a:gd name="connsiteY82" fmla="*/ 3792098 h 6858000"/>
              <a:gd name="connsiteX83" fmla="*/ 619534 w 1508539"/>
              <a:gd name="connsiteY83" fmla="*/ 3777135 h 6858000"/>
              <a:gd name="connsiteX84" fmla="*/ 621267 w 1508539"/>
              <a:gd name="connsiteY84" fmla="*/ 3771656 h 6858000"/>
              <a:gd name="connsiteX85" fmla="*/ 625010 w 1508539"/>
              <a:gd name="connsiteY85" fmla="*/ 3769007 h 6858000"/>
              <a:gd name="connsiteX86" fmla="*/ 624476 w 1508539"/>
              <a:gd name="connsiteY86" fmla="*/ 3767709 h 6858000"/>
              <a:gd name="connsiteX87" fmla="*/ 633172 w 1508539"/>
              <a:gd name="connsiteY87" fmla="*/ 3738082 h 6858000"/>
              <a:gd name="connsiteX88" fmla="*/ 640518 w 1508539"/>
              <a:gd name="connsiteY88" fmla="*/ 3673397 h 6858000"/>
              <a:gd name="connsiteX89" fmla="*/ 639814 w 1508539"/>
              <a:gd name="connsiteY89" fmla="*/ 3637109 h 6858000"/>
              <a:gd name="connsiteX90" fmla="*/ 643257 w 1508539"/>
              <a:gd name="connsiteY90" fmla="*/ 3536883 h 6858000"/>
              <a:gd name="connsiteX91" fmla="*/ 650795 w 1508539"/>
              <a:gd name="connsiteY91" fmla="*/ 3435652 h 6858000"/>
              <a:gd name="connsiteX92" fmla="*/ 652466 w 1508539"/>
              <a:gd name="connsiteY92" fmla="*/ 3307769 h 6858000"/>
              <a:gd name="connsiteX93" fmla="*/ 670029 w 1508539"/>
              <a:gd name="connsiteY93" fmla="*/ 3250522 h 6858000"/>
              <a:gd name="connsiteX94" fmla="*/ 670454 w 1508539"/>
              <a:gd name="connsiteY94" fmla="*/ 3229163 h 6858000"/>
              <a:gd name="connsiteX95" fmla="*/ 672277 w 1508539"/>
              <a:gd name="connsiteY95" fmla="*/ 3217217 h 6858000"/>
              <a:gd name="connsiteX96" fmla="*/ 659112 w 1508539"/>
              <a:gd name="connsiteY96" fmla="*/ 3183755 h 6858000"/>
              <a:gd name="connsiteX97" fmla="*/ 659613 w 1508539"/>
              <a:gd name="connsiteY97" fmla="*/ 3178642 h 6858000"/>
              <a:gd name="connsiteX98" fmla="*/ 647213 w 1508539"/>
              <a:gd name="connsiteY98" fmla="*/ 3158586 h 6858000"/>
              <a:gd name="connsiteX99" fmla="*/ 632398 w 1508539"/>
              <a:gd name="connsiteY99" fmla="*/ 3129034 h 6858000"/>
              <a:gd name="connsiteX100" fmla="*/ 633063 w 1508539"/>
              <a:gd name="connsiteY100" fmla="*/ 3126682 h 6858000"/>
              <a:gd name="connsiteX101" fmla="*/ 623931 w 1508539"/>
              <a:gd name="connsiteY101" fmla="*/ 3114519 h 6858000"/>
              <a:gd name="connsiteX102" fmla="*/ 610540 w 1508539"/>
              <a:gd name="connsiteY102" fmla="*/ 3106272 h 6858000"/>
              <a:gd name="connsiteX103" fmla="*/ 583270 w 1508539"/>
              <a:gd name="connsiteY103" fmla="*/ 2958185 h 6858000"/>
              <a:gd name="connsiteX104" fmla="*/ 525884 w 1508539"/>
              <a:gd name="connsiteY104" fmla="*/ 2762989 h 6858000"/>
              <a:gd name="connsiteX105" fmla="*/ 474802 w 1508539"/>
              <a:gd name="connsiteY105" fmla="*/ 2554718 h 6858000"/>
              <a:gd name="connsiteX106" fmla="*/ 454896 w 1508539"/>
              <a:gd name="connsiteY106" fmla="*/ 2485734 h 6858000"/>
              <a:gd name="connsiteX107" fmla="*/ 445619 w 1508539"/>
              <a:gd name="connsiteY107" fmla="*/ 2447068 h 6858000"/>
              <a:gd name="connsiteX108" fmla="*/ 432580 w 1508539"/>
              <a:gd name="connsiteY108" fmla="*/ 2425819 h 6858000"/>
              <a:gd name="connsiteX109" fmla="*/ 438579 w 1508539"/>
              <a:gd name="connsiteY109" fmla="*/ 2402874 h 6858000"/>
              <a:gd name="connsiteX110" fmla="*/ 441191 w 1508539"/>
              <a:gd name="connsiteY110" fmla="*/ 2381443 h 6858000"/>
              <a:gd name="connsiteX111" fmla="*/ 417520 w 1508539"/>
              <a:gd name="connsiteY111" fmla="*/ 2261920 h 6858000"/>
              <a:gd name="connsiteX112" fmla="*/ 407407 w 1508539"/>
              <a:gd name="connsiteY112" fmla="*/ 2195378 h 6858000"/>
              <a:gd name="connsiteX113" fmla="*/ 391624 w 1508539"/>
              <a:gd name="connsiteY113" fmla="*/ 2155135 h 6858000"/>
              <a:gd name="connsiteX114" fmla="*/ 389082 w 1508539"/>
              <a:gd name="connsiteY114" fmla="*/ 2118008 h 6858000"/>
              <a:gd name="connsiteX115" fmla="*/ 390075 w 1508539"/>
              <a:gd name="connsiteY115" fmla="*/ 2050531 h 6858000"/>
              <a:gd name="connsiteX116" fmla="*/ 381881 w 1508539"/>
              <a:gd name="connsiteY116" fmla="*/ 1963269 h 6858000"/>
              <a:gd name="connsiteX117" fmla="*/ 363059 w 1508539"/>
              <a:gd name="connsiteY117" fmla="*/ 1906352 h 6858000"/>
              <a:gd name="connsiteX118" fmla="*/ 339616 w 1508539"/>
              <a:gd name="connsiteY118" fmla="*/ 1861531 h 6858000"/>
              <a:gd name="connsiteX119" fmla="*/ 293415 w 1508539"/>
              <a:gd name="connsiteY119" fmla="*/ 1732919 h 6858000"/>
              <a:gd name="connsiteX120" fmla="*/ 265726 w 1508539"/>
              <a:gd name="connsiteY120" fmla="*/ 1663540 h 6858000"/>
              <a:gd name="connsiteX121" fmla="*/ 264852 w 1508539"/>
              <a:gd name="connsiteY121" fmla="*/ 1615777 h 6858000"/>
              <a:gd name="connsiteX122" fmla="*/ 245647 w 1508539"/>
              <a:gd name="connsiteY122" fmla="*/ 1563678 h 6858000"/>
              <a:gd name="connsiteX123" fmla="*/ 258727 w 1508539"/>
              <a:gd name="connsiteY123" fmla="*/ 1519474 h 6858000"/>
              <a:gd name="connsiteX124" fmla="*/ 251469 w 1508539"/>
              <a:gd name="connsiteY124" fmla="*/ 1477995 h 6858000"/>
              <a:gd name="connsiteX125" fmla="*/ 237554 w 1508539"/>
              <a:gd name="connsiteY125" fmla="*/ 1373769 h 6858000"/>
              <a:gd name="connsiteX126" fmla="*/ 245861 w 1508539"/>
              <a:gd name="connsiteY126" fmla="*/ 1307086 h 6858000"/>
              <a:gd name="connsiteX127" fmla="*/ 247049 w 1508539"/>
              <a:gd name="connsiteY127" fmla="*/ 1189033 h 6858000"/>
              <a:gd name="connsiteX128" fmla="*/ 251734 w 1508539"/>
              <a:gd name="connsiteY128" fmla="*/ 1168288 h 6858000"/>
              <a:gd name="connsiteX129" fmla="*/ 244016 w 1508539"/>
              <a:gd name="connsiteY129" fmla="*/ 1142577 h 6858000"/>
              <a:gd name="connsiteX130" fmla="*/ 233322 w 1508539"/>
              <a:gd name="connsiteY130" fmla="*/ 1088484 h 6858000"/>
              <a:gd name="connsiteX131" fmla="*/ 222058 w 1508539"/>
              <a:gd name="connsiteY131" fmla="*/ 1016103 h 6858000"/>
              <a:gd name="connsiteX132" fmla="*/ 223514 w 1508539"/>
              <a:gd name="connsiteY132" fmla="*/ 932283 h 6858000"/>
              <a:gd name="connsiteX133" fmla="*/ 225750 w 1508539"/>
              <a:gd name="connsiteY133" fmla="*/ 915925 h 6858000"/>
              <a:gd name="connsiteX134" fmla="*/ 218379 w 1508539"/>
              <a:gd name="connsiteY134" fmla="*/ 896999 h 6858000"/>
              <a:gd name="connsiteX135" fmla="*/ 187787 w 1508539"/>
              <a:gd name="connsiteY135" fmla="*/ 821517 h 6858000"/>
              <a:gd name="connsiteX136" fmla="*/ 166737 w 1508539"/>
              <a:gd name="connsiteY136" fmla="*/ 751353 h 6858000"/>
              <a:gd name="connsiteX137" fmla="*/ 166295 w 1508539"/>
              <a:gd name="connsiteY137" fmla="*/ 721230 h 6858000"/>
              <a:gd name="connsiteX138" fmla="*/ 151966 w 1508539"/>
              <a:gd name="connsiteY138" fmla="*/ 681659 h 6858000"/>
              <a:gd name="connsiteX139" fmla="*/ 137385 w 1508539"/>
              <a:gd name="connsiteY139" fmla="*/ 635218 h 6858000"/>
              <a:gd name="connsiteX140" fmla="*/ 142396 w 1508539"/>
              <a:gd name="connsiteY140" fmla="*/ 613763 h 6858000"/>
              <a:gd name="connsiteX141" fmla="*/ 128338 w 1508539"/>
              <a:gd name="connsiteY141" fmla="*/ 598582 h 6858000"/>
              <a:gd name="connsiteX142" fmla="*/ 128019 w 1508539"/>
              <a:gd name="connsiteY142" fmla="*/ 576846 h 6858000"/>
              <a:gd name="connsiteX143" fmla="*/ 107645 w 1508539"/>
              <a:gd name="connsiteY143" fmla="*/ 530055 h 6858000"/>
              <a:gd name="connsiteX144" fmla="*/ 106893 w 1508539"/>
              <a:gd name="connsiteY144" fmla="*/ 465389 h 6858000"/>
              <a:gd name="connsiteX145" fmla="*/ 89816 w 1508539"/>
              <a:gd name="connsiteY145" fmla="*/ 424699 h 6858000"/>
              <a:gd name="connsiteX146" fmla="*/ 90191 w 1508539"/>
              <a:gd name="connsiteY146" fmla="*/ 404917 h 6858000"/>
              <a:gd name="connsiteX147" fmla="*/ 70148 w 1508539"/>
              <a:gd name="connsiteY147" fmla="*/ 367211 h 6858000"/>
              <a:gd name="connsiteX148" fmla="*/ 36452 w 1508539"/>
              <a:gd name="connsiteY148" fmla="*/ 268519 h 6858000"/>
              <a:gd name="connsiteX149" fmla="*/ 23935 w 1508539"/>
              <a:gd name="connsiteY149" fmla="*/ 160886 h 6858000"/>
              <a:gd name="connsiteX150" fmla="*/ 19312 w 1508539"/>
              <a:gd name="connsiteY150" fmla="*/ 47336 h 6858000"/>
              <a:gd name="connsiteX151" fmla="*/ 0 w 1508539"/>
              <a:gd name="connsiteY151"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52962 w 1508539"/>
              <a:gd name="connsiteY62" fmla="*/ 4750867 h 6858000"/>
              <a:gd name="connsiteX63" fmla="*/ 650769 w 1508539"/>
              <a:gd name="connsiteY63" fmla="*/ 4690749 h 6858000"/>
              <a:gd name="connsiteX64" fmla="*/ 646249 w 1508539"/>
              <a:gd name="connsiteY64" fmla="*/ 4584173 h 6858000"/>
              <a:gd name="connsiteX65" fmla="*/ 641332 w 1508539"/>
              <a:gd name="connsiteY65" fmla="*/ 4444346 h 6858000"/>
              <a:gd name="connsiteX66" fmla="*/ 637897 w 1508539"/>
              <a:gd name="connsiteY66" fmla="*/ 4375228 h 6858000"/>
              <a:gd name="connsiteX67" fmla="*/ 618550 w 1508539"/>
              <a:gd name="connsiteY67" fmla="*/ 4214165 h 6858000"/>
              <a:gd name="connsiteX68" fmla="*/ 622623 w 1508539"/>
              <a:gd name="connsiteY68" fmla="*/ 4090296 h 6858000"/>
              <a:gd name="connsiteX69" fmla="*/ 607879 w 1508539"/>
              <a:gd name="connsiteY69" fmla="*/ 4033999 h 6858000"/>
              <a:gd name="connsiteX70" fmla="*/ 609028 w 1508539"/>
              <a:gd name="connsiteY70" fmla="*/ 4031933 h 6858000"/>
              <a:gd name="connsiteX71" fmla="*/ 607604 w 1508539"/>
              <a:gd name="connsiteY71" fmla="*/ 4013953 h 6858000"/>
              <a:gd name="connsiteX72" fmla="*/ 593899 w 1508539"/>
              <a:gd name="connsiteY72" fmla="*/ 3974753 h 6858000"/>
              <a:gd name="connsiteX73" fmla="*/ 595497 w 1508539"/>
              <a:gd name="connsiteY73" fmla="*/ 3969950 h 6858000"/>
              <a:gd name="connsiteX74" fmla="*/ 588919 w 1508539"/>
              <a:gd name="connsiteY74" fmla="*/ 3933779 h 6858000"/>
              <a:gd name="connsiteX75" fmla="*/ 590250 w 1508539"/>
              <a:gd name="connsiteY75" fmla="*/ 3933093 h 6858000"/>
              <a:gd name="connsiteX76" fmla="*/ 594604 w 1508539"/>
              <a:gd name="connsiteY76" fmla="*/ 3922082 h 6858000"/>
              <a:gd name="connsiteX77" fmla="*/ 599682 w 1508539"/>
              <a:gd name="connsiteY77" fmla="*/ 3901461 h 6858000"/>
              <a:gd name="connsiteX78" fmla="*/ 622276 w 1508539"/>
              <a:gd name="connsiteY78" fmla="*/ 3813873 h 6858000"/>
              <a:gd name="connsiteX79" fmla="*/ 621701 w 1508539"/>
              <a:gd name="connsiteY79" fmla="*/ 3806161 h 6858000"/>
              <a:gd name="connsiteX80" fmla="*/ 622008 w 1508539"/>
              <a:gd name="connsiteY80" fmla="*/ 3805957 h 6858000"/>
              <a:gd name="connsiteX81" fmla="*/ 622035 w 1508539"/>
              <a:gd name="connsiteY81" fmla="*/ 3797724 h 6858000"/>
              <a:gd name="connsiteX82" fmla="*/ 620650 w 1508539"/>
              <a:gd name="connsiteY82" fmla="*/ 3792098 h 6858000"/>
              <a:gd name="connsiteX83" fmla="*/ 619534 w 1508539"/>
              <a:gd name="connsiteY83" fmla="*/ 3777135 h 6858000"/>
              <a:gd name="connsiteX84" fmla="*/ 621267 w 1508539"/>
              <a:gd name="connsiteY84" fmla="*/ 3771656 h 6858000"/>
              <a:gd name="connsiteX85" fmla="*/ 625010 w 1508539"/>
              <a:gd name="connsiteY85" fmla="*/ 3769007 h 6858000"/>
              <a:gd name="connsiteX86" fmla="*/ 624476 w 1508539"/>
              <a:gd name="connsiteY86" fmla="*/ 3767709 h 6858000"/>
              <a:gd name="connsiteX87" fmla="*/ 633172 w 1508539"/>
              <a:gd name="connsiteY87" fmla="*/ 3738082 h 6858000"/>
              <a:gd name="connsiteX88" fmla="*/ 640518 w 1508539"/>
              <a:gd name="connsiteY88" fmla="*/ 3673397 h 6858000"/>
              <a:gd name="connsiteX89" fmla="*/ 639814 w 1508539"/>
              <a:gd name="connsiteY89" fmla="*/ 3637109 h 6858000"/>
              <a:gd name="connsiteX90" fmla="*/ 643257 w 1508539"/>
              <a:gd name="connsiteY90" fmla="*/ 3536883 h 6858000"/>
              <a:gd name="connsiteX91" fmla="*/ 650795 w 1508539"/>
              <a:gd name="connsiteY91" fmla="*/ 3435652 h 6858000"/>
              <a:gd name="connsiteX92" fmla="*/ 652466 w 1508539"/>
              <a:gd name="connsiteY92" fmla="*/ 3307769 h 6858000"/>
              <a:gd name="connsiteX93" fmla="*/ 670029 w 1508539"/>
              <a:gd name="connsiteY93" fmla="*/ 3250522 h 6858000"/>
              <a:gd name="connsiteX94" fmla="*/ 670454 w 1508539"/>
              <a:gd name="connsiteY94" fmla="*/ 3229163 h 6858000"/>
              <a:gd name="connsiteX95" fmla="*/ 672277 w 1508539"/>
              <a:gd name="connsiteY95" fmla="*/ 3217217 h 6858000"/>
              <a:gd name="connsiteX96" fmla="*/ 659112 w 1508539"/>
              <a:gd name="connsiteY96" fmla="*/ 3183755 h 6858000"/>
              <a:gd name="connsiteX97" fmla="*/ 659613 w 1508539"/>
              <a:gd name="connsiteY97" fmla="*/ 3178642 h 6858000"/>
              <a:gd name="connsiteX98" fmla="*/ 647213 w 1508539"/>
              <a:gd name="connsiteY98" fmla="*/ 3158586 h 6858000"/>
              <a:gd name="connsiteX99" fmla="*/ 632398 w 1508539"/>
              <a:gd name="connsiteY99" fmla="*/ 3129034 h 6858000"/>
              <a:gd name="connsiteX100" fmla="*/ 633063 w 1508539"/>
              <a:gd name="connsiteY100" fmla="*/ 3126682 h 6858000"/>
              <a:gd name="connsiteX101" fmla="*/ 623931 w 1508539"/>
              <a:gd name="connsiteY101" fmla="*/ 3114519 h 6858000"/>
              <a:gd name="connsiteX102" fmla="*/ 610540 w 1508539"/>
              <a:gd name="connsiteY102" fmla="*/ 3106272 h 6858000"/>
              <a:gd name="connsiteX103" fmla="*/ 583270 w 1508539"/>
              <a:gd name="connsiteY103" fmla="*/ 2958185 h 6858000"/>
              <a:gd name="connsiteX104" fmla="*/ 525884 w 1508539"/>
              <a:gd name="connsiteY104" fmla="*/ 2762989 h 6858000"/>
              <a:gd name="connsiteX105" fmla="*/ 474802 w 1508539"/>
              <a:gd name="connsiteY105" fmla="*/ 2554718 h 6858000"/>
              <a:gd name="connsiteX106" fmla="*/ 454896 w 1508539"/>
              <a:gd name="connsiteY106" fmla="*/ 2485734 h 6858000"/>
              <a:gd name="connsiteX107" fmla="*/ 445619 w 1508539"/>
              <a:gd name="connsiteY107" fmla="*/ 2447068 h 6858000"/>
              <a:gd name="connsiteX108" fmla="*/ 432580 w 1508539"/>
              <a:gd name="connsiteY108" fmla="*/ 2425819 h 6858000"/>
              <a:gd name="connsiteX109" fmla="*/ 438579 w 1508539"/>
              <a:gd name="connsiteY109" fmla="*/ 2402874 h 6858000"/>
              <a:gd name="connsiteX110" fmla="*/ 441191 w 1508539"/>
              <a:gd name="connsiteY110" fmla="*/ 2381443 h 6858000"/>
              <a:gd name="connsiteX111" fmla="*/ 417520 w 1508539"/>
              <a:gd name="connsiteY111" fmla="*/ 2261920 h 6858000"/>
              <a:gd name="connsiteX112" fmla="*/ 407407 w 1508539"/>
              <a:gd name="connsiteY112" fmla="*/ 2195378 h 6858000"/>
              <a:gd name="connsiteX113" fmla="*/ 391624 w 1508539"/>
              <a:gd name="connsiteY113" fmla="*/ 2155135 h 6858000"/>
              <a:gd name="connsiteX114" fmla="*/ 389082 w 1508539"/>
              <a:gd name="connsiteY114" fmla="*/ 2118008 h 6858000"/>
              <a:gd name="connsiteX115" fmla="*/ 390075 w 1508539"/>
              <a:gd name="connsiteY115" fmla="*/ 2050531 h 6858000"/>
              <a:gd name="connsiteX116" fmla="*/ 381881 w 1508539"/>
              <a:gd name="connsiteY116" fmla="*/ 1963269 h 6858000"/>
              <a:gd name="connsiteX117" fmla="*/ 363059 w 1508539"/>
              <a:gd name="connsiteY117" fmla="*/ 1906352 h 6858000"/>
              <a:gd name="connsiteX118" fmla="*/ 339616 w 1508539"/>
              <a:gd name="connsiteY118" fmla="*/ 1861531 h 6858000"/>
              <a:gd name="connsiteX119" fmla="*/ 293415 w 1508539"/>
              <a:gd name="connsiteY119" fmla="*/ 1732919 h 6858000"/>
              <a:gd name="connsiteX120" fmla="*/ 265726 w 1508539"/>
              <a:gd name="connsiteY120" fmla="*/ 1663540 h 6858000"/>
              <a:gd name="connsiteX121" fmla="*/ 264852 w 1508539"/>
              <a:gd name="connsiteY121" fmla="*/ 1615777 h 6858000"/>
              <a:gd name="connsiteX122" fmla="*/ 245647 w 1508539"/>
              <a:gd name="connsiteY122" fmla="*/ 1563678 h 6858000"/>
              <a:gd name="connsiteX123" fmla="*/ 258727 w 1508539"/>
              <a:gd name="connsiteY123" fmla="*/ 1519474 h 6858000"/>
              <a:gd name="connsiteX124" fmla="*/ 251469 w 1508539"/>
              <a:gd name="connsiteY124" fmla="*/ 1477995 h 6858000"/>
              <a:gd name="connsiteX125" fmla="*/ 237554 w 1508539"/>
              <a:gd name="connsiteY125" fmla="*/ 1373769 h 6858000"/>
              <a:gd name="connsiteX126" fmla="*/ 245861 w 1508539"/>
              <a:gd name="connsiteY126" fmla="*/ 1307086 h 6858000"/>
              <a:gd name="connsiteX127" fmla="*/ 247049 w 1508539"/>
              <a:gd name="connsiteY127" fmla="*/ 1189033 h 6858000"/>
              <a:gd name="connsiteX128" fmla="*/ 251734 w 1508539"/>
              <a:gd name="connsiteY128" fmla="*/ 1168288 h 6858000"/>
              <a:gd name="connsiteX129" fmla="*/ 244016 w 1508539"/>
              <a:gd name="connsiteY129" fmla="*/ 1142577 h 6858000"/>
              <a:gd name="connsiteX130" fmla="*/ 233322 w 1508539"/>
              <a:gd name="connsiteY130" fmla="*/ 1088484 h 6858000"/>
              <a:gd name="connsiteX131" fmla="*/ 222058 w 1508539"/>
              <a:gd name="connsiteY131" fmla="*/ 1016103 h 6858000"/>
              <a:gd name="connsiteX132" fmla="*/ 223514 w 1508539"/>
              <a:gd name="connsiteY132" fmla="*/ 932283 h 6858000"/>
              <a:gd name="connsiteX133" fmla="*/ 225750 w 1508539"/>
              <a:gd name="connsiteY133" fmla="*/ 915925 h 6858000"/>
              <a:gd name="connsiteX134" fmla="*/ 218379 w 1508539"/>
              <a:gd name="connsiteY134" fmla="*/ 896999 h 6858000"/>
              <a:gd name="connsiteX135" fmla="*/ 187787 w 1508539"/>
              <a:gd name="connsiteY135" fmla="*/ 821517 h 6858000"/>
              <a:gd name="connsiteX136" fmla="*/ 166737 w 1508539"/>
              <a:gd name="connsiteY136" fmla="*/ 751353 h 6858000"/>
              <a:gd name="connsiteX137" fmla="*/ 166295 w 1508539"/>
              <a:gd name="connsiteY137" fmla="*/ 721230 h 6858000"/>
              <a:gd name="connsiteX138" fmla="*/ 151966 w 1508539"/>
              <a:gd name="connsiteY138" fmla="*/ 681659 h 6858000"/>
              <a:gd name="connsiteX139" fmla="*/ 137385 w 1508539"/>
              <a:gd name="connsiteY139" fmla="*/ 635218 h 6858000"/>
              <a:gd name="connsiteX140" fmla="*/ 142396 w 1508539"/>
              <a:gd name="connsiteY140" fmla="*/ 613763 h 6858000"/>
              <a:gd name="connsiteX141" fmla="*/ 128338 w 1508539"/>
              <a:gd name="connsiteY141" fmla="*/ 598582 h 6858000"/>
              <a:gd name="connsiteX142" fmla="*/ 128019 w 1508539"/>
              <a:gd name="connsiteY142" fmla="*/ 576846 h 6858000"/>
              <a:gd name="connsiteX143" fmla="*/ 107645 w 1508539"/>
              <a:gd name="connsiteY143" fmla="*/ 530055 h 6858000"/>
              <a:gd name="connsiteX144" fmla="*/ 106893 w 1508539"/>
              <a:gd name="connsiteY144" fmla="*/ 465389 h 6858000"/>
              <a:gd name="connsiteX145" fmla="*/ 89816 w 1508539"/>
              <a:gd name="connsiteY145" fmla="*/ 424699 h 6858000"/>
              <a:gd name="connsiteX146" fmla="*/ 90191 w 1508539"/>
              <a:gd name="connsiteY146" fmla="*/ 404917 h 6858000"/>
              <a:gd name="connsiteX147" fmla="*/ 70148 w 1508539"/>
              <a:gd name="connsiteY147" fmla="*/ 367211 h 6858000"/>
              <a:gd name="connsiteX148" fmla="*/ 36452 w 1508539"/>
              <a:gd name="connsiteY148" fmla="*/ 268519 h 6858000"/>
              <a:gd name="connsiteX149" fmla="*/ 23935 w 1508539"/>
              <a:gd name="connsiteY149" fmla="*/ 160886 h 6858000"/>
              <a:gd name="connsiteX150" fmla="*/ 19312 w 1508539"/>
              <a:gd name="connsiteY150" fmla="*/ 47336 h 6858000"/>
              <a:gd name="connsiteX151" fmla="*/ 0 w 1508539"/>
              <a:gd name="connsiteY151"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51669 w 1508539"/>
              <a:gd name="connsiteY61" fmla="*/ 4780965 h 6858000"/>
              <a:gd name="connsiteX62" fmla="*/ 652962 w 1508539"/>
              <a:gd name="connsiteY62" fmla="*/ 4750867 h 6858000"/>
              <a:gd name="connsiteX63" fmla="*/ 650769 w 1508539"/>
              <a:gd name="connsiteY63" fmla="*/ 4690749 h 6858000"/>
              <a:gd name="connsiteX64" fmla="*/ 646249 w 1508539"/>
              <a:gd name="connsiteY64" fmla="*/ 4584173 h 6858000"/>
              <a:gd name="connsiteX65" fmla="*/ 641332 w 1508539"/>
              <a:gd name="connsiteY65" fmla="*/ 4444346 h 6858000"/>
              <a:gd name="connsiteX66" fmla="*/ 637897 w 1508539"/>
              <a:gd name="connsiteY66" fmla="*/ 4375228 h 6858000"/>
              <a:gd name="connsiteX67" fmla="*/ 618550 w 1508539"/>
              <a:gd name="connsiteY67" fmla="*/ 4214165 h 6858000"/>
              <a:gd name="connsiteX68" fmla="*/ 622623 w 1508539"/>
              <a:gd name="connsiteY68" fmla="*/ 4090296 h 6858000"/>
              <a:gd name="connsiteX69" fmla="*/ 607879 w 1508539"/>
              <a:gd name="connsiteY69" fmla="*/ 4033999 h 6858000"/>
              <a:gd name="connsiteX70" fmla="*/ 609028 w 1508539"/>
              <a:gd name="connsiteY70" fmla="*/ 4031933 h 6858000"/>
              <a:gd name="connsiteX71" fmla="*/ 607604 w 1508539"/>
              <a:gd name="connsiteY71" fmla="*/ 4013953 h 6858000"/>
              <a:gd name="connsiteX72" fmla="*/ 593899 w 1508539"/>
              <a:gd name="connsiteY72" fmla="*/ 3974753 h 6858000"/>
              <a:gd name="connsiteX73" fmla="*/ 595497 w 1508539"/>
              <a:gd name="connsiteY73" fmla="*/ 3969950 h 6858000"/>
              <a:gd name="connsiteX74" fmla="*/ 588919 w 1508539"/>
              <a:gd name="connsiteY74" fmla="*/ 3933779 h 6858000"/>
              <a:gd name="connsiteX75" fmla="*/ 590250 w 1508539"/>
              <a:gd name="connsiteY75" fmla="*/ 3933093 h 6858000"/>
              <a:gd name="connsiteX76" fmla="*/ 594604 w 1508539"/>
              <a:gd name="connsiteY76" fmla="*/ 3922082 h 6858000"/>
              <a:gd name="connsiteX77" fmla="*/ 599682 w 1508539"/>
              <a:gd name="connsiteY77" fmla="*/ 3901461 h 6858000"/>
              <a:gd name="connsiteX78" fmla="*/ 622276 w 1508539"/>
              <a:gd name="connsiteY78" fmla="*/ 3813873 h 6858000"/>
              <a:gd name="connsiteX79" fmla="*/ 621701 w 1508539"/>
              <a:gd name="connsiteY79" fmla="*/ 3806161 h 6858000"/>
              <a:gd name="connsiteX80" fmla="*/ 622008 w 1508539"/>
              <a:gd name="connsiteY80" fmla="*/ 3805957 h 6858000"/>
              <a:gd name="connsiteX81" fmla="*/ 622035 w 1508539"/>
              <a:gd name="connsiteY81" fmla="*/ 3797724 h 6858000"/>
              <a:gd name="connsiteX82" fmla="*/ 620650 w 1508539"/>
              <a:gd name="connsiteY82" fmla="*/ 3792098 h 6858000"/>
              <a:gd name="connsiteX83" fmla="*/ 619534 w 1508539"/>
              <a:gd name="connsiteY83" fmla="*/ 3777135 h 6858000"/>
              <a:gd name="connsiteX84" fmla="*/ 621267 w 1508539"/>
              <a:gd name="connsiteY84" fmla="*/ 3771656 h 6858000"/>
              <a:gd name="connsiteX85" fmla="*/ 625010 w 1508539"/>
              <a:gd name="connsiteY85" fmla="*/ 3769007 h 6858000"/>
              <a:gd name="connsiteX86" fmla="*/ 624476 w 1508539"/>
              <a:gd name="connsiteY86" fmla="*/ 3767709 h 6858000"/>
              <a:gd name="connsiteX87" fmla="*/ 633172 w 1508539"/>
              <a:gd name="connsiteY87" fmla="*/ 3738082 h 6858000"/>
              <a:gd name="connsiteX88" fmla="*/ 640518 w 1508539"/>
              <a:gd name="connsiteY88" fmla="*/ 3673397 h 6858000"/>
              <a:gd name="connsiteX89" fmla="*/ 639814 w 1508539"/>
              <a:gd name="connsiteY89" fmla="*/ 3637109 h 6858000"/>
              <a:gd name="connsiteX90" fmla="*/ 643257 w 1508539"/>
              <a:gd name="connsiteY90" fmla="*/ 3536883 h 6858000"/>
              <a:gd name="connsiteX91" fmla="*/ 650795 w 1508539"/>
              <a:gd name="connsiteY91" fmla="*/ 3435652 h 6858000"/>
              <a:gd name="connsiteX92" fmla="*/ 652466 w 1508539"/>
              <a:gd name="connsiteY92" fmla="*/ 3307769 h 6858000"/>
              <a:gd name="connsiteX93" fmla="*/ 670029 w 1508539"/>
              <a:gd name="connsiteY93" fmla="*/ 3250522 h 6858000"/>
              <a:gd name="connsiteX94" fmla="*/ 670454 w 1508539"/>
              <a:gd name="connsiteY94" fmla="*/ 3229163 h 6858000"/>
              <a:gd name="connsiteX95" fmla="*/ 672277 w 1508539"/>
              <a:gd name="connsiteY95" fmla="*/ 3217217 h 6858000"/>
              <a:gd name="connsiteX96" fmla="*/ 659112 w 1508539"/>
              <a:gd name="connsiteY96" fmla="*/ 3183755 h 6858000"/>
              <a:gd name="connsiteX97" fmla="*/ 659613 w 1508539"/>
              <a:gd name="connsiteY97" fmla="*/ 3178642 h 6858000"/>
              <a:gd name="connsiteX98" fmla="*/ 647213 w 1508539"/>
              <a:gd name="connsiteY98" fmla="*/ 3158586 h 6858000"/>
              <a:gd name="connsiteX99" fmla="*/ 632398 w 1508539"/>
              <a:gd name="connsiteY99" fmla="*/ 3129034 h 6858000"/>
              <a:gd name="connsiteX100" fmla="*/ 633063 w 1508539"/>
              <a:gd name="connsiteY100" fmla="*/ 3126682 h 6858000"/>
              <a:gd name="connsiteX101" fmla="*/ 623931 w 1508539"/>
              <a:gd name="connsiteY101" fmla="*/ 3114519 h 6858000"/>
              <a:gd name="connsiteX102" fmla="*/ 610540 w 1508539"/>
              <a:gd name="connsiteY102" fmla="*/ 3106272 h 6858000"/>
              <a:gd name="connsiteX103" fmla="*/ 583270 w 1508539"/>
              <a:gd name="connsiteY103" fmla="*/ 2958185 h 6858000"/>
              <a:gd name="connsiteX104" fmla="*/ 525884 w 1508539"/>
              <a:gd name="connsiteY104" fmla="*/ 2762989 h 6858000"/>
              <a:gd name="connsiteX105" fmla="*/ 474802 w 1508539"/>
              <a:gd name="connsiteY105" fmla="*/ 2554718 h 6858000"/>
              <a:gd name="connsiteX106" fmla="*/ 454896 w 1508539"/>
              <a:gd name="connsiteY106" fmla="*/ 2485734 h 6858000"/>
              <a:gd name="connsiteX107" fmla="*/ 445619 w 1508539"/>
              <a:gd name="connsiteY107" fmla="*/ 2447068 h 6858000"/>
              <a:gd name="connsiteX108" fmla="*/ 432580 w 1508539"/>
              <a:gd name="connsiteY108" fmla="*/ 2425819 h 6858000"/>
              <a:gd name="connsiteX109" fmla="*/ 438579 w 1508539"/>
              <a:gd name="connsiteY109" fmla="*/ 2402874 h 6858000"/>
              <a:gd name="connsiteX110" fmla="*/ 441191 w 1508539"/>
              <a:gd name="connsiteY110" fmla="*/ 2381443 h 6858000"/>
              <a:gd name="connsiteX111" fmla="*/ 417520 w 1508539"/>
              <a:gd name="connsiteY111" fmla="*/ 2261920 h 6858000"/>
              <a:gd name="connsiteX112" fmla="*/ 407407 w 1508539"/>
              <a:gd name="connsiteY112" fmla="*/ 2195378 h 6858000"/>
              <a:gd name="connsiteX113" fmla="*/ 391624 w 1508539"/>
              <a:gd name="connsiteY113" fmla="*/ 2155135 h 6858000"/>
              <a:gd name="connsiteX114" fmla="*/ 389082 w 1508539"/>
              <a:gd name="connsiteY114" fmla="*/ 2118008 h 6858000"/>
              <a:gd name="connsiteX115" fmla="*/ 390075 w 1508539"/>
              <a:gd name="connsiteY115" fmla="*/ 2050531 h 6858000"/>
              <a:gd name="connsiteX116" fmla="*/ 381881 w 1508539"/>
              <a:gd name="connsiteY116" fmla="*/ 1963269 h 6858000"/>
              <a:gd name="connsiteX117" fmla="*/ 363059 w 1508539"/>
              <a:gd name="connsiteY117" fmla="*/ 1906352 h 6858000"/>
              <a:gd name="connsiteX118" fmla="*/ 339616 w 1508539"/>
              <a:gd name="connsiteY118" fmla="*/ 1861531 h 6858000"/>
              <a:gd name="connsiteX119" fmla="*/ 293415 w 1508539"/>
              <a:gd name="connsiteY119" fmla="*/ 1732919 h 6858000"/>
              <a:gd name="connsiteX120" fmla="*/ 265726 w 1508539"/>
              <a:gd name="connsiteY120" fmla="*/ 1663540 h 6858000"/>
              <a:gd name="connsiteX121" fmla="*/ 264852 w 1508539"/>
              <a:gd name="connsiteY121" fmla="*/ 1615777 h 6858000"/>
              <a:gd name="connsiteX122" fmla="*/ 245647 w 1508539"/>
              <a:gd name="connsiteY122" fmla="*/ 1563678 h 6858000"/>
              <a:gd name="connsiteX123" fmla="*/ 258727 w 1508539"/>
              <a:gd name="connsiteY123" fmla="*/ 1519474 h 6858000"/>
              <a:gd name="connsiteX124" fmla="*/ 251469 w 1508539"/>
              <a:gd name="connsiteY124" fmla="*/ 1477995 h 6858000"/>
              <a:gd name="connsiteX125" fmla="*/ 237554 w 1508539"/>
              <a:gd name="connsiteY125" fmla="*/ 1373769 h 6858000"/>
              <a:gd name="connsiteX126" fmla="*/ 245861 w 1508539"/>
              <a:gd name="connsiteY126" fmla="*/ 1307086 h 6858000"/>
              <a:gd name="connsiteX127" fmla="*/ 247049 w 1508539"/>
              <a:gd name="connsiteY127" fmla="*/ 1189033 h 6858000"/>
              <a:gd name="connsiteX128" fmla="*/ 251734 w 1508539"/>
              <a:gd name="connsiteY128" fmla="*/ 1168288 h 6858000"/>
              <a:gd name="connsiteX129" fmla="*/ 244016 w 1508539"/>
              <a:gd name="connsiteY129" fmla="*/ 1142577 h 6858000"/>
              <a:gd name="connsiteX130" fmla="*/ 233322 w 1508539"/>
              <a:gd name="connsiteY130" fmla="*/ 1088484 h 6858000"/>
              <a:gd name="connsiteX131" fmla="*/ 222058 w 1508539"/>
              <a:gd name="connsiteY131" fmla="*/ 1016103 h 6858000"/>
              <a:gd name="connsiteX132" fmla="*/ 223514 w 1508539"/>
              <a:gd name="connsiteY132" fmla="*/ 932283 h 6858000"/>
              <a:gd name="connsiteX133" fmla="*/ 225750 w 1508539"/>
              <a:gd name="connsiteY133" fmla="*/ 915925 h 6858000"/>
              <a:gd name="connsiteX134" fmla="*/ 218379 w 1508539"/>
              <a:gd name="connsiteY134" fmla="*/ 896999 h 6858000"/>
              <a:gd name="connsiteX135" fmla="*/ 187787 w 1508539"/>
              <a:gd name="connsiteY135" fmla="*/ 821517 h 6858000"/>
              <a:gd name="connsiteX136" fmla="*/ 166737 w 1508539"/>
              <a:gd name="connsiteY136" fmla="*/ 751353 h 6858000"/>
              <a:gd name="connsiteX137" fmla="*/ 166295 w 1508539"/>
              <a:gd name="connsiteY137" fmla="*/ 721230 h 6858000"/>
              <a:gd name="connsiteX138" fmla="*/ 151966 w 1508539"/>
              <a:gd name="connsiteY138" fmla="*/ 681659 h 6858000"/>
              <a:gd name="connsiteX139" fmla="*/ 137385 w 1508539"/>
              <a:gd name="connsiteY139" fmla="*/ 635218 h 6858000"/>
              <a:gd name="connsiteX140" fmla="*/ 142396 w 1508539"/>
              <a:gd name="connsiteY140" fmla="*/ 613763 h 6858000"/>
              <a:gd name="connsiteX141" fmla="*/ 128338 w 1508539"/>
              <a:gd name="connsiteY141" fmla="*/ 598582 h 6858000"/>
              <a:gd name="connsiteX142" fmla="*/ 128019 w 1508539"/>
              <a:gd name="connsiteY142" fmla="*/ 576846 h 6858000"/>
              <a:gd name="connsiteX143" fmla="*/ 107645 w 1508539"/>
              <a:gd name="connsiteY143" fmla="*/ 530055 h 6858000"/>
              <a:gd name="connsiteX144" fmla="*/ 106893 w 1508539"/>
              <a:gd name="connsiteY144" fmla="*/ 465389 h 6858000"/>
              <a:gd name="connsiteX145" fmla="*/ 89816 w 1508539"/>
              <a:gd name="connsiteY145" fmla="*/ 424699 h 6858000"/>
              <a:gd name="connsiteX146" fmla="*/ 90191 w 1508539"/>
              <a:gd name="connsiteY146" fmla="*/ 404917 h 6858000"/>
              <a:gd name="connsiteX147" fmla="*/ 70148 w 1508539"/>
              <a:gd name="connsiteY147" fmla="*/ 367211 h 6858000"/>
              <a:gd name="connsiteX148" fmla="*/ 36452 w 1508539"/>
              <a:gd name="connsiteY148" fmla="*/ 268519 h 6858000"/>
              <a:gd name="connsiteX149" fmla="*/ 23935 w 1508539"/>
              <a:gd name="connsiteY149" fmla="*/ 160886 h 6858000"/>
              <a:gd name="connsiteX150" fmla="*/ 19312 w 1508539"/>
              <a:gd name="connsiteY150" fmla="*/ 47336 h 6858000"/>
              <a:gd name="connsiteX151" fmla="*/ 0 w 1508539"/>
              <a:gd name="connsiteY151"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46936 w 1508539"/>
              <a:gd name="connsiteY60" fmla="*/ 4821170 h 6858000"/>
              <a:gd name="connsiteX61" fmla="*/ 651669 w 1508539"/>
              <a:gd name="connsiteY61" fmla="*/ 4780965 h 6858000"/>
              <a:gd name="connsiteX62" fmla="*/ 652962 w 1508539"/>
              <a:gd name="connsiteY62" fmla="*/ 4750867 h 6858000"/>
              <a:gd name="connsiteX63" fmla="*/ 650769 w 1508539"/>
              <a:gd name="connsiteY63" fmla="*/ 4690749 h 6858000"/>
              <a:gd name="connsiteX64" fmla="*/ 646249 w 1508539"/>
              <a:gd name="connsiteY64" fmla="*/ 4584173 h 6858000"/>
              <a:gd name="connsiteX65" fmla="*/ 641332 w 1508539"/>
              <a:gd name="connsiteY65" fmla="*/ 4444346 h 6858000"/>
              <a:gd name="connsiteX66" fmla="*/ 637897 w 1508539"/>
              <a:gd name="connsiteY66" fmla="*/ 4375228 h 6858000"/>
              <a:gd name="connsiteX67" fmla="*/ 618550 w 1508539"/>
              <a:gd name="connsiteY67" fmla="*/ 4214165 h 6858000"/>
              <a:gd name="connsiteX68" fmla="*/ 622623 w 1508539"/>
              <a:gd name="connsiteY68" fmla="*/ 4090296 h 6858000"/>
              <a:gd name="connsiteX69" fmla="*/ 607879 w 1508539"/>
              <a:gd name="connsiteY69" fmla="*/ 4033999 h 6858000"/>
              <a:gd name="connsiteX70" fmla="*/ 609028 w 1508539"/>
              <a:gd name="connsiteY70" fmla="*/ 4031933 h 6858000"/>
              <a:gd name="connsiteX71" fmla="*/ 607604 w 1508539"/>
              <a:gd name="connsiteY71" fmla="*/ 4013953 h 6858000"/>
              <a:gd name="connsiteX72" fmla="*/ 593899 w 1508539"/>
              <a:gd name="connsiteY72" fmla="*/ 3974753 h 6858000"/>
              <a:gd name="connsiteX73" fmla="*/ 595497 w 1508539"/>
              <a:gd name="connsiteY73" fmla="*/ 3969950 h 6858000"/>
              <a:gd name="connsiteX74" fmla="*/ 588919 w 1508539"/>
              <a:gd name="connsiteY74" fmla="*/ 3933779 h 6858000"/>
              <a:gd name="connsiteX75" fmla="*/ 590250 w 1508539"/>
              <a:gd name="connsiteY75" fmla="*/ 3933093 h 6858000"/>
              <a:gd name="connsiteX76" fmla="*/ 594604 w 1508539"/>
              <a:gd name="connsiteY76" fmla="*/ 3922082 h 6858000"/>
              <a:gd name="connsiteX77" fmla="*/ 599682 w 1508539"/>
              <a:gd name="connsiteY77" fmla="*/ 3901461 h 6858000"/>
              <a:gd name="connsiteX78" fmla="*/ 622276 w 1508539"/>
              <a:gd name="connsiteY78" fmla="*/ 3813873 h 6858000"/>
              <a:gd name="connsiteX79" fmla="*/ 621701 w 1508539"/>
              <a:gd name="connsiteY79" fmla="*/ 3806161 h 6858000"/>
              <a:gd name="connsiteX80" fmla="*/ 622008 w 1508539"/>
              <a:gd name="connsiteY80" fmla="*/ 3805957 h 6858000"/>
              <a:gd name="connsiteX81" fmla="*/ 622035 w 1508539"/>
              <a:gd name="connsiteY81" fmla="*/ 3797724 h 6858000"/>
              <a:gd name="connsiteX82" fmla="*/ 620650 w 1508539"/>
              <a:gd name="connsiteY82" fmla="*/ 3792098 h 6858000"/>
              <a:gd name="connsiteX83" fmla="*/ 619534 w 1508539"/>
              <a:gd name="connsiteY83" fmla="*/ 3777135 h 6858000"/>
              <a:gd name="connsiteX84" fmla="*/ 621267 w 1508539"/>
              <a:gd name="connsiteY84" fmla="*/ 3771656 h 6858000"/>
              <a:gd name="connsiteX85" fmla="*/ 625010 w 1508539"/>
              <a:gd name="connsiteY85" fmla="*/ 3769007 h 6858000"/>
              <a:gd name="connsiteX86" fmla="*/ 624476 w 1508539"/>
              <a:gd name="connsiteY86" fmla="*/ 3767709 h 6858000"/>
              <a:gd name="connsiteX87" fmla="*/ 633172 w 1508539"/>
              <a:gd name="connsiteY87" fmla="*/ 3738082 h 6858000"/>
              <a:gd name="connsiteX88" fmla="*/ 640518 w 1508539"/>
              <a:gd name="connsiteY88" fmla="*/ 3673397 h 6858000"/>
              <a:gd name="connsiteX89" fmla="*/ 639814 w 1508539"/>
              <a:gd name="connsiteY89" fmla="*/ 3637109 h 6858000"/>
              <a:gd name="connsiteX90" fmla="*/ 643257 w 1508539"/>
              <a:gd name="connsiteY90" fmla="*/ 3536883 h 6858000"/>
              <a:gd name="connsiteX91" fmla="*/ 650795 w 1508539"/>
              <a:gd name="connsiteY91" fmla="*/ 3435652 h 6858000"/>
              <a:gd name="connsiteX92" fmla="*/ 652466 w 1508539"/>
              <a:gd name="connsiteY92" fmla="*/ 3307769 h 6858000"/>
              <a:gd name="connsiteX93" fmla="*/ 670029 w 1508539"/>
              <a:gd name="connsiteY93" fmla="*/ 3250522 h 6858000"/>
              <a:gd name="connsiteX94" fmla="*/ 670454 w 1508539"/>
              <a:gd name="connsiteY94" fmla="*/ 3229163 h 6858000"/>
              <a:gd name="connsiteX95" fmla="*/ 672277 w 1508539"/>
              <a:gd name="connsiteY95" fmla="*/ 3217217 h 6858000"/>
              <a:gd name="connsiteX96" fmla="*/ 659112 w 1508539"/>
              <a:gd name="connsiteY96" fmla="*/ 3183755 h 6858000"/>
              <a:gd name="connsiteX97" fmla="*/ 659613 w 1508539"/>
              <a:gd name="connsiteY97" fmla="*/ 3178642 h 6858000"/>
              <a:gd name="connsiteX98" fmla="*/ 647213 w 1508539"/>
              <a:gd name="connsiteY98" fmla="*/ 3158586 h 6858000"/>
              <a:gd name="connsiteX99" fmla="*/ 632398 w 1508539"/>
              <a:gd name="connsiteY99" fmla="*/ 3129034 h 6858000"/>
              <a:gd name="connsiteX100" fmla="*/ 633063 w 1508539"/>
              <a:gd name="connsiteY100" fmla="*/ 3126682 h 6858000"/>
              <a:gd name="connsiteX101" fmla="*/ 623931 w 1508539"/>
              <a:gd name="connsiteY101" fmla="*/ 3114519 h 6858000"/>
              <a:gd name="connsiteX102" fmla="*/ 610540 w 1508539"/>
              <a:gd name="connsiteY102" fmla="*/ 3106272 h 6858000"/>
              <a:gd name="connsiteX103" fmla="*/ 583270 w 1508539"/>
              <a:gd name="connsiteY103" fmla="*/ 2958185 h 6858000"/>
              <a:gd name="connsiteX104" fmla="*/ 525884 w 1508539"/>
              <a:gd name="connsiteY104" fmla="*/ 2762989 h 6858000"/>
              <a:gd name="connsiteX105" fmla="*/ 474802 w 1508539"/>
              <a:gd name="connsiteY105" fmla="*/ 2554718 h 6858000"/>
              <a:gd name="connsiteX106" fmla="*/ 454896 w 1508539"/>
              <a:gd name="connsiteY106" fmla="*/ 2485734 h 6858000"/>
              <a:gd name="connsiteX107" fmla="*/ 445619 w 1508539"/>
              <a:gd name="connsiteY107" fmla="*/ 2447068 h 6858000"/>
              <a:gd name="connsiteX108" fmla="*/ 432580 w 1508539"/>
              <a:gd name="connsiteY108" fmla="*/ 2425819 h 6858000"/>
              <a:gd name="connsiteX109" fmla="*/ 438579 w 1508539"/>
              <a:gd name="connsiteY109" fmla="*/ 2402874 h 6858000"/>
              <a:gd name="connsiteX110" fmla="*/ 441191 w 1508539"/>
              <a:gd name="connsiteY110" fmla="*/ 2381443 h 6858000"/>
              <a:gd name="connsiteX111" fmla="*/ 417520 w 1508539"/>
              <a:gd name="connsiteY111" fmla="*/ 2261920 h 6858000"/>
              <a:gd name="connsiteX112" fmla="*/ 407407 w 1508539"/>
              <a:gd name="connsiteY112" fmla="*/ 2195378 h 6858000"/>
              <a:gd name="connsiteX113" fmla="*/ 391624 w 1508539"/>
              <a:gd name="connsiteY113" fmla="*/ 2155135 h 6858000"/>
              <a:gd name="connsiteX114" fmla="*/ 389082 w 1508539"/>
              <a:gd name="connsiteY114" fmla="*/ 2118008 h 6858000"/>
              <a:gd name="connsiteX115" fmla="*/ 390075 w 1508539"/>
              <a:gd name="connsiteY115" fmla="*/ 2050531 h 6858000"/>
              <a:gd name="connsiteX116" fmla="*/ 381881 w 1508539"/>
              <a:gd name="connsiteY116" fmla="*/ 1963269 h 6858000"/>
              <a:gd name="connsiteX117" fmla="*/ 363059 w 1508539"/>
              <a:gd name="connsiteY117" fmla="*/ 1906352 h 6858000"/>
              <a:gd name="connsiteX118" fmla="*/ 339616 w 1508539"/>
              <a:gd name="connsiteY118" fmla="*/ 1861531 h 6858000"/>
              <a:gd name="connsiteX119" fmla="*/ 293415 w 1508539"/>
              <a:gd name="connsiteY119" fmla="*/ 1732919 h 6858000"/>
              <a:gd name="connsiteX120" fmla="*/ 265726 w 1508539"/>
              <a:gd name="connsiteY120" fmla="*/ 1663540 h 6858000"/>
              <a:gd name="connsiteX121" fmla="*/ 264852 w 1508539"/>
              <a:gd name="connsiteY121" fmla="*/ 1615777 h 6858000"/>
              <a:gd name="connsiteX122" fmla="*/ 245647 w 1508539"/>
              <a:gd name="connsiteY122" fmla="*/ 1563678 h 6858000"/>
              <a:gd name="connsiteX123" fmla="*/ 258727 w 1508539"/>
              <a:gd name="connsiteY123" fmla="*/ 1519474 h 6858000"/>
              <a:gd name="connsiteX124" fmla="*/ 251469 w 1508539"/>
              <a:gd name="connsiteY124" fmla="*/ 1477995 h 6858000"/>
              <a:gd name="connsiteX125" fmla="*/ 237554 w 1508539"/>
              <a:gd name="connsiteY125" fmla="*/ 1373769 h 6858000"/>
              <a:gd name="connsiteX126" fmla="*/ 245861 w 1508539"/>
              <a:gd name="connsiteY126" fmla="*/ 1307086 h 6858000"/>
              <a:gd name="connsiteX127" fmla="*/ 247049 w 1508539"/>
              <a:gd name="connsiteY127" fmla="*/ 1189033 h 6858000"/>
              <a:gd name="connsiteX128" fmla="*/ 251734 w 1508539"/>
              <a:gd name="connsiteY128" fmla="*/ 1168288 h 6858000"/>
              <a:gd name="connsiteX129" fmla="*/ 244016 w 1508539"/>
              <a:gd name="connsiteY129" fmla="*/ 1142577 h 6858000"/>
              <a:gd name="connsiteX130" fmla="*/ 233322 w 1508539"/>
              <a:gd name="connsiteY130" fmla="*/ 1088484 h 6858000"/>
              <a:gd name="connsiteX131" fmla="*/ 222058 w 1508539"/>
              <a:gd name="connsiteY131" fmla="*/ 1016103 h 6858000"/>
              <a:gd name="connsiteX132" fmla="*/ 223514 w 1508539"/>
              <a:gd name="connsiteY132" fmla="*/ 932283 h 6858000"/>
              <a:gd name="connsiteX133" fmla="*/ 225750 w 1508539"/>
              <a:gd name="connsiteY133" fmla="*/ 915925 h 6858000"/>
              <a:gd name="connsiteX134" fmla="*/ 218379 w 1508539"/>
              <a:gd name="connsiteY134" fmla="*/ 896999 h 6858000"/>
              <a:gd name="connsiteX135" fmla="*/ 187787 w 1508539"/>
              <a:gd name="connsiteY135" fmla="*/ 821517 h 6858000"/>
              <a:gd name="connsiteX136" fmla="*/ 166737 w 1508539"/>
              <a:gd name="connsiteY136" fmla="*/ 751353 h 6858000"/>
              <a:gd name="connsiteX137" fmla="*/ 166295 w 1508539"/>
              <a:gd name="connsiteY137" fmla="*/ 721230 h 6858000"/>
              <a:gd name="connsiteX138" fmla="*/ 151966 w 1508539"/>
              <a:gd name="connsiteY138" fmla="*/ 681659 h 6858000"/>
              <a:gd name="connsiteX139" fmla="*/ 137385 w 1508539"/>
              <a:gd name="connsiteY139" fmla="*/ 635218 h 6858000"/>
              <a:gd name="connsiteX140" fmla="*/ 142396 w 1508539"/>
              <a:gd name="connsiteY140" fmla="*/ 613763 h 6858000"/>
              <a:gd name="connsiteX141" fmla="*/ 128338 w 1508539"/>
              <a:gd name="connsiteY141" fmla="*/ 598582 h 6858000"/>
              <a:gd name="connsiteX142" fmla="*/ 128019 w 1508539"/>
              <a:gd name="connsiteY142" fmla="*/ 576846 h 6858000"/>
              <a:gd name="connsiteX143" fmla="*/ 107645 w 1508539"/>
              <a:gd name="connsiteY143" fmla="*/ 530055 h 6858000"/>
              <a:gd name="connsiteX144" fmla="*/ 106893 w 1508539"/>
              <a:gd name="connsiteY144" fmla="*/ 465389 h 6858000"/>
              <a:gd name="connsiteX145" fmla="*/ 89816 w 1508539"/>
              <a:gd name="connsiteY145" fmla="*/ 424699 h 6858000"/>
              <a:gd name="connsiteX146" fmla="*/ 90191 w 1508539"/>
              <a:gd name="connsiteY146" fmla="*/ 404917 h 6858000"/>
              <a:gd name="connsiteX147" fmla="*/ 70148 w 1508539"/>
              <a:gd name="connsiteY147" fmla="*/ 367211 h 6858000"/>
              <a:gd name="connsiteX148" fmla="*/ 36452 w 1508539"/>
              <a:gd name="connsiteY148" fmla="*/ 268519 h 6858000"/>
              <a:gd name="connsiteX149" fmla="*/ 23935 w 1508539"/>
              <a:gd name="connsiteY149" fmla="*/ 160886 h 6858000"/>
              <a:gd name="connsiteX150" fmla="*/ 19312 w 1508539"/>
              <a:gd name="connsiteY150" fmla="*/ 47336 h 6858000"/>
              <a:gd name="connsiteX151" fmla="*/ 0 w 1508539"/>
              <a:gd name="connsiteY151"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880 w 1508539"/>
              <a:gd name="connsiteY24" fmla="*/ 6384857 h 6858000"/>
              <a:gd name="connsiteX25" fmla="*/ 243397 w 1508539"/>
              <a:gd name="connsiteY25" fmla="*/ 6372381 h 6858000"/>
              <a:gd name="connsiteX26" fmla="*/ 240591 w 1508539"/>
              <a:gd name="connsiteY26" fmla="*/ 6367510 h 6858000"/>
              <a:gd name="connsiteX27" fmla="*/ 244471 w 1508539"/>
              <a:gd name="connsiteY27" fmla="*/ 6349778 h 6858000"/>
              <a:gd name="connsiteX28" fmla="*/ 246136 w 1508539"/>
              <a:gd name="connsiteY28" fmla="*/ 6348250 h 6858000"/>
              <a:gd name="connsiteX29" fmla="*/ 262170 w 1508539"/>
              <a:gd name="connsiteY29" fmla="*/ 6281972 h 6858000"/>
              <a:gd name="connsiteX30" fmla="*/ 272933 w 1508539"/>
              <a:gd name="connsiteY30" fmla="*/ 6211940 h 6858000"/>
              <a:gd name="connsiteX31" fmla="*/ 314428 w 1508539"/>
              <a:gd name="connsiteY31" fmla="*/ 6113913 h 6858000"/>
              <a:gd name="connsiteX32" fmla="*/ 318721 w 1508539"/>
              <a:gd name="connsiteY32" fmla="*/ 6028119 h 6858000"/>
              <a:gd name="connsiteX33" fmla="*/ 345501 w 1508539"/>
              <a:gd name="connsiteY33" fmla="*/ 5934687 h 6858000"/>
              <a:gd name="connsiteX34" fmla="*/ 379513 w 1508539"/>
              <a:gd name="connsiteY34" fmla="*/ 5765594 h 6858000"/>
              <a:gd name="connsiteX35" fmla="*/ 411349 w 1508539"/>
              <a:gd name="connsiteY35" fmla="*/ 5693685 h 6858000"/>
              <a:gd name="connsiteX36" fmla="*/ 431404 w 1508539"/>
              <a:gd name="connsiteY36" fmla="*/ 5665173 h 6858000"/>
              <a:gd name="connsiteX37" fmla="*/ 465121 w 1508539"/>
              <a:gd name="connsiteY37" fmla="*/ 5563435 h 6858000"/>
              <a:gd name="connsiteX38" fmla="*/ 494626 w 1508539"/>
              <a:gd name="connsiteY38" fmla="*/ 5476393 h 6858000"/>
              <a:gd name="connsiteX39" fmla="*/ 525819 w 1508539"/>
              <a:gd name="connsiteY39" fmla="*/ 5396260 h 6858000"/>
              <a:gd name="connsiteX40" fmla="*/ 541800 w 1508539"/>
              <a:gd name="connsiteY40" fmla="*/ 5330009 h 6858000"/>
              <a:gd name="connsiteX41" fmla="*/ 575293 w 1508539"/>
              <a:gd name="connsiteY41" fmla="*/ 5273739 h 6858000"/>
              <a:gd name="connsiteX42" fmla="*/ 584892 w 1508539"/>
              <a:gd name="connsiteY42" fmla="*/ 5241779 h 6858000"/>
              <a:gd name="connsiteX43" fmla="*/ 596118 w 1508539"/>
              <a:gd name="connsiteY43" fmla="*/ 5225268 h 6858000"/>
              <a:gd name="connsiteX44" fmla="*/ 597138 w 1508539"/>
              <a:gd name="connsiteY44" fmla="*/ 5217684 h 6858000"/>
              <a:gd name="connsiteX45" fmla="*/ 604479 w 1508539"/>
              <a:gd name="connsiteY45" fmla="*/ 5193377 h 6858000"/>
              <a:gd name="connsiteX46" fmla="*/ 607782 w 1508539"/>
              <a:gd name="connsiteY46" fmla="*/ 5179288 h 6858000"/>
              <a:gd name="connsiteX47" fmla="*/ 608766 w 1508539"/>
              <a:gd name="connsiteY47" fmla="*/ 5173621 h 6858000"/>
              <a:gd name="connsiteX48" fmla="*/ 604400 w 1508539"/>
              <a:gd name="connsiteY48" fmla="*/ 5159961 h 6858000"/>
              <a:gd name="connsiteX49" fmla="*/ 611077 w 1508539"/>
              <a:gd name="connsiteY49" fmla="*/ 5144295 h 6858000"/>
              <a:gd name="connsiteX50" fmla="*/ 608010 w 1508539"/>
              <a:gd name="connsiteY50" fmla="*/ 5125185 h 6858000"/>
              <a:gd name="connsiteX51" fmla="*/ 614840 w 1508539"/>
              <a:gd name="connsiteY51" fmla="*/ 5121884 h 6858000"/>
              <a:gd name="connsiteX52" fmla="*/ 621876 w 1508539"/>
              <a:gd name="connsiteY52" fmla="*/ 5067850 h 6858000"/>
              <a:gd name="connsiteX53" fmla="*/ 624607 w 1508539"/>
              <a:gd name="connsiteY53" fmla="*/ 5060861 h 6858000"/>
              <a:gd name="connsiteX54" fmla="*/ 621311 w 1508539"/>
              <a:gd name="connsiteY54" fmla="*/ 5034192 h 6858000"/>
              <a:gd name="connsiteX55" fmla="*/ 622865 w 1508539"/>
              <a:gd name="connsiteY55" fmla="*/ 4993030 h 6858000"/>
              <a:gd name="connsiteX56" fmla="*/ 629774 w 1508539"/>
              <a:gd name="connsiteY56" fmla="*/ 4946844 h 6858000"/>
              <a:gd name="connsiteX57" fmla="*/ 625630 w 1508539"/>
              <a:gd name="connsiteY57" fmla="*/ 4932692 h 6858000"/>
              <a:gd name="connsiteX58" fmla="*/ 641033 w 1508539"/>
              <a:gd name="connsiteY58" fmla="*/ 4858827 h 6858000"/>
              <a:gd name="connsiteX59" fmla="*/ 646936 w 1508539"/>
              <a:gd name="connsiteY59" fmla="*/ 4821170 h 6858000"/>
              <a:gd name="connsiteX60" fmla="*/ 651669 w 1508539"/>
              <a:gd name="connsiteY60" fmla="*/ 4780965 h 6858000"/>
              <a:gd name="connsiteX61" fmla="*/ 652962 w 1508539"/>
              <a:gd name="connsiteY61" fmla="*/ 4750867 h 6858000"/>
              <a:gd name="connsiteX62" fmla="*/ 650769 w 1508539"/>
              <a:gd name="connsiteY62" fmla="*/ 4690749 h 6858000"/>
              <a:gd name="connsiteX63" fmla="*/ 646249 w 1508539"/>
              <a:gd name="connsiteY63" fmla="*/ 4584173 h 6858000"/>
              <a:gd name="connsiteX64" fmla="*/ 641332 w 1508539"/>
              <a:gd name="connsiteY64" fmla="*/ 4444346 h 6858000"/>
              <a:gd name="connsiteX65" fmla="*/ 637897 w 1508539"/>
              <a:gd name="connsiteY65" fmla="*/ 4375228 h 6858000"/>
              <a:gd name="connsiteX66" fmla="*/ 618550 w 1508539"/>
              <a:gd name="connsiteY66" fmla="*/ 4214165 h 6858000"/>
              <a:gd name="connsiteX67" fmla="*/ 622623 w 1508539"/>
              <a:gd name="connsiteY67" fmla="*/ 4090296 h 6858000"/>
              <a:gd name="connsiteX68" fmla="*/ 607879 w 1508539"/>
              <a:gd name="connsiteY68" fmla="*/ 4033999 h 6858000"/>
              <a:gd name="connsiteX69" fmla="*/ 609028 w 1508539"/>
              <a:gd name="connsiteY69" fmla="*/ 4031933 h 6858000"/>
              <a:gd name="connsiteX70" fmla="*/ 607604 w 1508539"/>
              <a:gd name="connsiteY70" fmla="*/ 4013953 h 6858000"/>
              <a:gd name="connsiteX71" fmla="*/ 593899 w 1508539"/>
              <a:gd name="connsiteY71" fmla="*/ 3974753 h 6858000"/>
              <a:gd name="connsiteX72" fmla="*/ 595497 w 1508539"/>
              <a:gd name="connsiteY72" fmla="*/ 3969950 h 6858000"/>
              <a:gd name="connsiteX73" fmla="*/ 588919 w 1508539"/>
              <a:gd name="connsiteY73" fmla="*/ 3933779 h 6858000"/>
              <a:gd name="connsiteX74" fmla="*/ 590250 w 1508539"/>
              <a:gd name="connsiteY74" fmla="*/ 3933093 h 6858000"/>
              <a:gd name="connsiteX75" fmla="*/ 594604 w 1508539"/>
              <a:gd name="connsiteY75" fmla="*/ 3922082 h 6858000"/>
              <a:gd name="connsiteX76" fmla="*/ 599682 w 1508539"/>
              <a:gd name="connsiteY76" fmla="*/ 3901461 h 6858000"/>
              <a:gd name="connsiteX77" fmla="*/ 622276 w 1508539"/>
              <a:gd name="connsiteY77" fmla="*/ 3813873 h 6858000"/>
              <a:gd name="connsiteX78" fmla="*/ 621701 w 1508539"/>
              <a:gd name="connsiteY78" fmla="*/ 3806161 h 6858000"/>
              <a:gd name="connsiteX79" fmla="*/ 622008 w 1508539"/>
              <a:gd name="connsiteY79" fmla="*/ 3805957 h 6858000"/>
              <a:gd name="connsiteX80" fmla="*/ 622035 w 1508539"/>
              <a:gd name="connsiteY80" fmla="*/ 3797724 h 6858000"/>
              <a:gd name="connsiteX81" fmla="*/ 620650 w 1508539"/>
              <a:gd name="connsiteY81" fmla="*/ 3792098 h 6858000"/>
              <a:gd name="connsiteX82" fmla="*/ 619534 w 1508539"/>
              <a:gd name="connsiteY82" fmla="*/ 3777135 h 6858000"/>
              <a:gd name="connsiteX83" fmla="*/ 621267 w 1508539"/>
              <a:gd name="connsiteY83" fmla="*/ 3771656 h 6858000"/>
              <a:gd name="connsiteX84" fmla="*/ 625010 w 1508539"/>
              <a:gd name="connsiteY84" fmla="*/ 3769007 h 6858000"/>
              <a:gd name="connsiteX85" fmla="*/ 624476 w 1508539"/>
              <a:gd name="connsiteY85" fmla="*/ 3767709 h 6858000"/>
              <a:gd name="connsiteX86" fmla="*/ 633172 w 1508539"/>
              <a:gd name="connsiteY86" fmla="*/ 3738082 h 6858000"/>
              <a:gd name="connsiteX87" fmla="*/ 640518 w 1508539"/>
              <a:gd name="connsiteY87" fmla="*/ 3673397 h 6858000"/>
              <a:gd name="connsiteX88" fmla="*/ 639814 w 1508539"/>
              <a:gd name="connsiteY88" fmla="*/ 3637109 h 6858000"/>
              <a:gd name="connsiteX89" fmla="*/ 643257 w 1508539"/>
              <a:gd name="connsiteY89" fmla="*/ 3536883 h 6858000"/>
              <a:gd name="connsiteX90" fmla="*/ 650795 w 1508539"/>
              <a:gd name="connsiteY90" fmla="*/ 3435652 h 6858000"/>
              <a:gd name="connsiteX91" fmla="*/ 652466 w 1508539"/>
              <a:gd name="connsiteY91" fmla="*/ 3307769 h 6858000"/>
              <a:gd name="connsiteX92" fmla="*/ 670029 w 1508539"/>
              <a:gd name="connsiteY92" fmla="*/ 3250522 h 6858000"/>
              <a:gd name="connsiteX93" fmla="*/ 670454 w 1508539"/>
              <a:gd name="connsiteY93" fmla="*/ 3229163 h 6858000"/>
              <a:gd name="connsiteX94" fmla="*/ 672277 w 1508539"/>
              <a:gd name="connsiteY94" fmla="*/ 3217217 h 6858000"/>
              <a:gd name="connsiteX95" fmla="*/ 659112 w 1508539"/>
              <a:gd name="connsiteY95" fmla="*/ 3183755 h 6858000"/>
              <a:gd name="connsiteX96" fmla="*/ 659613 w 1508539"/>
              <a:gd name="connsiteY96" fmla="*/ 3178642 h 6858000"/>
              <a:gd name="connsiteX97" fmla="*/ 647213 w 1508539"/>
              <a:gd name="connsiteY97" fmla="*/ 3158586 h 6858000"/>
              <a:gd name="connsiteX98" fmla="*/ 632398 w 1508539"/>
              <a:gd name="connsiteY98" fmla="*/ 3129034 h 6858000"/>
              <a:gd name="connsiteX99" fmla="*/ 633063 w 1508539"/>
              <a:gd name="connsiteY99" fmla="*/ 3126682 h 6858000"/>
              <a:gd name="connsiteX100" fmla="*/ 623931 w 1508539"/>
              <a:gd name="connsiteY100" fmla="*/ 3114519 h 6858000"/>
              <a:gd name="connsiteX101" fmla="*/ 610540 w 1508539"/>
              <a:gd name="connsiteY101" fmla="*/ 3106272 h 6858000"/>
              <a:gd name="connsiteX102" fmla="*/ 583270 w 1508539"/>
              <a:gd name="connsiteY102" fmla="*/ 2958185 h 6858000"/>
              <a:gd name="connsiteX103" fmla="*/ 525884 w 1508539"/>
              <a:gd name="connsiteY103" fmla="*/ 2762989 h 6858000"/>
              <a:gd name="connsiteX104" fmla="*/ 474802 w 1508539"/>
              <a:gd name="connsiteY104" fmla="*/ 2554718 h 6858000"/>
              <a:gd name="connsiteX105" fmla="*/ 454896 w 1508539"/>
              <a:gd name="connsiteY105" fmla="*/ 2485734 h 6858000"/>
              <a:gd name="connsiteX106" fmla="*/ 445619 w 1508539"/>
              <a:gd name="connsiteY106" fmla="*/ 2447068 h 6858000"/>
              <a:gd name="connsiteX107" fmla="*/ 432580 w 1508539"/>
              <a:gd name="connsiteY107" fmla="*/ 2425819 h 6858000"/>
              <a:gd name="connsiteX108" fmla="*/ 438579 w 1508539"/>
              <a:gd name="connsiteY108" fmla="*/ 2402874 h 6858000"/>
              <a:gd name="connsiteX109" fmla="*/ 441191 w 1508539"/>
              <a:gd name="connsiteY109" fmla="*/ 2381443 h 6858000"/>
              <a:gd name="connsiteX110" fmla="*/ 417520 w 1508539"/>
              <a:gd name="connsiteY110" fmla="*/ 2261920 h 6858000"/>
              <a:gd name="connsiteX111" fmla="*/ 407407 w 1508539"/>
              <a:gd name="connsiteY111" fmla="*/ 2195378 h 6858000"/>
              <a:gd name="connsiteX112" fmla="*/ 391624 w 1508539"/>
              <a:gd name="connsiteY112" fmla="*/ 2155135 h 6858000"/>
              <a:gd name="connsiteX113" fmla="*/ 389082 w 1508539"/>
              <a:gd name="connsiteY113" fmla="*/ 2118008 h 6858000"/>
              <a:gd name="connsiteX114" fmla="*/ 390075 w 1508539"/>
              <a:gd name="connsiteY114" fmla="*/ 2050531 h 6858000"/>
              <a:gd name="connsiteX115" fmla="*/ 381881 w 1508539"/>
              <a:gd name="connsiteY115" fmla="*/ 1963269 h 6858000"/>
              <a:gd name="connsiteX116" fmla="*/ 363059 w 1508539"/>
              <a:gd name="connsiteY116" fmla="*/ 1906352 h 6858000"/>
              <a:gd name="connsiteX117" fmla="*/ 339616 w 1508539"/>
              <a:gd name="connsiteY117" fmla="*/ 1861531 h 6858000"/>
              <a:gd name="connsiteX118" fmla="*/ 293415 w 1508539"/>
              <a:gd name="connsiteY118" fmla="*/ 1732919 h 6858000"/>
              <a:gd name="connsiteX119" fmla="*/ 265726 w 1508539"/>
              <a:gd name="connsiteY119" fmla="*/ 1663540 h 6858000"/>
              <a:gd name="connsiteX120" fmla="*/ 264852 w 1508539"/>
              <a:gd name="connsiteY120" fmla="*/ 1615777 h 6858000"/>
              <a:gd name="connsiteX121" fmla="*/ 245647 w 1508539"/>
              <a:gd name="connsiteY121" fmla="*/ 1563678 h 6858000"/>
              <a:gd name="connsiteX122" fmla="*/ 258727 w 1508539"/>
              <a:gd name="connsiteY122" fmla="*/ 1519474 h 6858000"/>
              <a:gd name="connsiteX123" fmla="*/ 251469 w 1508539"/>
              <a:gd name="connsiteY123" fmla="*/ 1477995 h 6858000"/>
              <a:gd name="connsiteX124" fmla="*/ 237554 w 1508539"/>
              <a:gd name="connsiteY124" fmla="*/ 1373769 h 6858000"/>
              <a:gd name="connsiteX125" fmla="*/ 245861 w 1508539"/>
              <a:gd name="connsiteY125" fmla="*/ 1307086 h 6858000"/>
              <a:gd name="connsiteX126" fmla="*/ 247049 w 1508539"/>
              <a:gd name="connsiteY126" fmla="*/ 1189033 h 6858000"/>
              <a:gd name="connsiteX127" fmla="*/ 251734 w 1508539"/>
              <a:gd name="connsiteY127" fmla="*/ 1168288 h 6858000"/>
              <a:gd name="connsiteX128" fmla="*/ 244016 w 1508539"/>
              <a:gd name="connsiteY128" fmla="*/ 1142577 h 6858000"/>
              <a:gd name="connsiteX129" fmla="*/ 233322 w 1508539"/>
              <a:gd name="connsiteY129" fmla="*/ 1088484 h 6858000"/>
              <a:gd name="connsiteX130" fmla="*/ 222058 w 1508539"/>
              <a:gd name="connsiteY130" fmla="*/ 1016103 h 6858000"/>
              <a:gd name="connsiteX131" fmla="*/ 223514 w 1508539"/>
              <a:gd name="connsiteY131" fmla="*/ 932283 h 6858000"/>
              <a:gd name="connsiteX132" fmla="*/ 225750 w 1508539"/>
              <a:gd name="connsiteY132" fmla="*/ 915925 h 6858000"/>
              <a:gd name="connsiteX133" fmla="*/ 218379 w 1508539"/>
              <a:gd name="connsiteY133" fmla="*/ 896999 h 6858000"/>
              <a:gd name="connsiteX134" fmla="*/ 187787 w 1508539"/>
              <a:gd name="connsiteY134" fmla="*/ 821517 h 6858000"/>
              <a:gd name="connsiteX135" fmla="*/ 166737 w 1508539"/>
              <a:gd name="connsiteY135" fmla="*/ 751353 h 6858000"/>
              <a:gd name="connsiteX136" fmla="*/ 166295 w 1508539"/>
              <a:gd name="connsiteY136" fmla="*/ 721230 h 6858000"/>
              <a:gd name="connsiteX137" fmla="*/ 151966 w 1508539"/>
              <a:gd name="connsiteY137" fmla="*/ 681659 h 6858000"/>
              <a:gd name="connsiteX138" fmla="*/ 137385 w 1508539"/>
              <a:gd name="connsiteY138" fmla="*/ 635218 h 6858000"/>
              <a:gd name="connsiteX139" fmla="*/ 142396 w 1508539"/>
              <a:gd name="connsiteY139" fmla="*/ 613763 h 6858000"/>
              <a:gd name="connsiteX140" fmla="*/ 128338 w 1508539"/>
              <a:gd name="connsiteY140" fmla="*/ 598582 h 6858000"/>
              <a:gd name="connsiteX141" fmla="*/ 128019 w 1508539"/>
              <a:gd name="connsiteY141" fmla="*/ 576846 h 6858000"/>
              <a:gd name="connsiteX142" fmla="*/ 107645 w 1508539"/>
              <a:gd name="connsiteY142" fmla="*/ 530055 h 6858000"/>
              <a:gd name="connsiteX143" fmla="*/ 106893 w 1508539"/>
              <a:gd name="connsiteY143" fmla="*/ 465389 h 6858000"/>
              <a:gd name="connsiteX144" fmla="*/ 89816 w 1508539"/>
              <a:gd name="connsiteY144" fmla="*/ 424699 h 6858000"/>
              <a:gd name="connsiteX145" fmla="*/ 90191 w 1508539"/>
              <a:gd name="connsiteY145" fmla="*/ 404917 h 6858000"/>
              <a:gd name="connsiteX146" fmla="*/ 70148 w 1508539"/>
              <a:gd name="connsiteY146" fmla="*/ 367211 h 6858000"/>
              <a:gd name="connsiteX147" fmla="*/ 36452 w 1508539"/>
              <a:gd name="connsiteY147" fmla="*/ 268519 h 6858000"/>
              <a:gd name="connsiteX148" fmla="*/ 23935 w 1508539"/>
              <a:gd name="connsiteY148" fmla="*/ 160886 h 6858000"/>
              <a:gd name="connsiteX149" fmla="*/ 19312 w 1508539"/>
              <a:gd name="connsiteY149" fmla="*/ 47336 h 6858000"/>
              <a:gd name="connsiteX150" fmla="*/ 0 w 1508539"/>
              <a:gd name="connsiteY150"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880 w 1508539"/>
              <a:gd name="connsiteY24" fmla="*/ 6384857 h 6858000"/>
              <a:gd name="connsiteX25" fmla="*/ 240591 w 1508539"/>
              <a:gd name="connsiteY25" fmla="*/ 6367510 h 6858000"/>
              <a:gd name="connsiteX26" fmla="*/ 244471 w 1508539"/>
              <a:gd name="connsiteY26" fmla="*/ 6349778 h 6858000"/>
              <a:gd name="connsiteX27" fmla="*/ 246136 w 1508539"/>
              <a:gd name="connsiteY27" fmla="*/ 6348250 h 6858000"/>
              <a:gd name="connsiteX28" fmla="*/ 262170 w 1508539"/>
              <a:gd name="connsiteY28" fmla="*/ 6281972 h 6858000"/>
              <a:gd name="connsiteX29" fmla="*/ 272933 w 1508539"/>
              <a:gd name="connsiteY29" fmla="*/ 6211940 h 6858000"/>
              <a:gd name="connsiteX30" fmla="*/ 314428 w 1508539"/>
              <a:gd name="connsiteY30" fmla="*/ 6113913 h 6858000"/>
              <a:gd name="connsiteX31" fmla="*/ 318721 w 1508539"/>
              <a:gd name="connsiteY31" fmla="*/ 6028119 h 6858000"/>
              <a:gd name="connsiteX32" fmla="*/ 345501 w 1508539"/>
              <a:gd name="connsiteY32" fmla="*/ 5934687 h 6858000"/>
              <a:gd name="connsiteX33" fmla="*/ 379513 w 1508539"/>
              <a:gd name="connsiteY33" fmla="*/ 5765594 h 6858000"/>
              <a:gd name="connsiteX34" fmla="*/ 411349 w 1508539"/>
              <a:gd name="connsiteY34" fmla="*/ 5693685 h 6858000"/>
              <a:gd name="connsiteX35" fmla="*/ 431404 w 1508539"/>
              <a:gd name="connsiteY35" fmla="*/ 5665173 h 6858000"/>
              <a:gd name="connsiteX36" fmla="*/ 465121 w 1508539"/>
              <a:gd name="connsiteY36" fmla="*/ 5563435 h 6858000"/>
              <a:gd name="connsiteX37" fmla="*/ 494626 w 1508539"/>
              <a:gd name="connsiteY37" fmla="*/ 5476393 h 6858000"/>
              <a:gd name="connsiteX38" fmla="*/ 525819 w 1508539"/>
              <a:gd name="connsiteY38" fmla="*/ 5396260 h 6858000"/>
              <a:gd name="connsiteX39" fmla="*/ 541800 w 1508539"/>
              <a:gd name="connsiteY39" fmla="*/ 5330009 h 6858000"/>
              <a:gd name="connsiteX40" fmla="*/ 575293 w 1508539"/>
              <a:gd name="connsiteY40" fmla="*/ 5273739 h 6858000"/>
              <a:gd name="connsiteX41" fmla="*/ 584892 w 1508539"/>
              <a:gd name="connsiteY41" fmla="*/ 5241779 h 6858000"/>
              <a:gd name="connsiteX42" fmla="*/ 596118 w 1508539"/>
              <a:gd name="connsiteY42" fmla="*/ 5225268 h 6858000"/>
              <a:gd name="connsiteX43" fmla="*/ 597138 w 1508539"/>
              <a:gd name="connsiteY43" fmla="*/ 5217684 h 6858000"/>
              <a:gd name="connsiteX44" fmla="*/ 604479 w 1508539"/>
              <a:gd name="connsiteY44" fmla="*/ 5193377 h 6858000"/>
              <a:gd name="connsiteX45" fmla="*/ 607782 w 1508539"/>
              <a:gd name="connsiteY45" fmla="*/ 5179288 h 6858000"/>
              <a:gd name="connsiteX46" fmla="*/ 608766 w 1508539"/>
              <a:gd name="connsiteY46" fmla="*/ 5173621 h 6858000"/>
              <a:gd name="connsiteX47" fmla="*/ 604400 w 1508539"/>
              <a:gd name="connsiteY47" fmla="*/ 5159961 h 6858000"/>
              <a:gd name="connsiteX48" fmla="*/ 611077 w 1508539"/>
              <a:gd name="connsiteY48" fmla="*/ 5144295 h 6858000"/>
              <a:gd name="connsiteX49" fmla="*/ 608010 w 1508539"/>
              <a:gd name="connsiteY49" fmla="*/ 5125185 h 6858000"/>
              <a:gd name="connsiteX50" fmla="*/ 614840 w 1508539"/>
              <a:gd name="connsiteY50" fmla="*/ 5121884 h 6858000"/>
              <a:gd name="connsiteX51" fmla="*/ 621876 w 1508539"/>
              <a:gd name="connsiteY51" fmla="*/ 5067850 h 6858000"/>
              <a:gd name="connsiteX52" fmla="*/ 624607 w 1508539"/>
              <a:gd name="connsiteY52" fmla="*/ 5060861 h 6858000"/>
              <a:gd name="connsiteX53" fmla="*/ 621311 w 1508539"/>
              <a:gd name="connsiteY53" fmla="*/ 5034192 h 6858000"/>
              <a:gd name="connsiteX54" fmla="*/ 622865 w 1508539"/>
              <a:gd name="connsiteY54" fmla="*/ 4993030 h 6858000"/>
              <a:gd name="connsiteX55" fmla="*/ 629774 w 1508539"/>
              <a:gd name="connsiteY55" fmla="*/ 4946844 h 6858000"/>
              <a:gd name="connsiteX56" fmla="*/ 625630 w 1508539"/>
              <a:gd name="connsiteY56" fmla="*/ 4932692 h 6858000"/>
              <a:gd name="connsiteX57" fmla="*/ 641033 w 1508539"/>
              <a:gd name="connsiteY57" fmla="*/ 4858827 h 6858000"/>
              <a:gd name="connsiteX58" fmla="*/ 646936 w 1508539"/>
              <a:gd name="connsiteY58" fmla="*/ 4821170 h 6858000"/>
              <a:gd name="connsiteX59" fmla="*/ 651669 w 1508539"/>
              <a:gd name="connsiteY59" fmla="*/ 4780965 h 6858000"/>
              <a:gd name="connsiteX60" fmla="*/ 652962 w 1508539"/>
              <a:gd name="connsiteY60" fmla="*/ 4750867 h 6858000"/>
              <a:gd name="connsiteX61" fmla="*/ 650769 w 1508539"/>
              <a:gd name="connsiteY61" fmla="*/ 4690749 h 6858000"/>
              <a:gd name="connsiteX62" fmla="*/ 646249 w 1508539"/>
              <a:gd name="connsiteY62" fmla="*/ 4584173 h 6858000"/>
              <a:gd name="connsiteX63" fmla="*/ 641332 w 1508539"/>
              <a:gd name="connsiteY63" fmla="*/ 4444346 h 6858000"/>
              <a:gd name="connsiteX64" fmla="*/ 637897 w 1508539"/>
              <a:gd name="connsiteY64" fmla="*/ 4375228 h 6858000"/>
              <a:gd name="connsiteX65" fmla="*/ 618550 w 1508539"/>
              <a:gd name="connsiteY65" fmla="*/ 4214165 h 6858000"/>
              <a:gd name="connsiteX66" fmla="*/ 622623 w 1508539"/>
              <a:gd name="connsiteY66" fmla="*/ 4090296 h 6858000"/>
              <a:gd name="connsiteX67" fmla="*/ 607879 w 1508539"/>
              <a:gd name="connsiteY67" fmla="*/ 4033999 h 6858000"/>
              <a:gd name="connsiteX68" fmla="*/ 609028 w 1508539"/>
              <a:gd name="connsiteY68" fmla="*/ 4031933 h 6858000"/>
              <a:gd name="connsiteX69" fmla="*/ 607604 w 1508539"/>
              <a:gd name="connsiteY69" fmla="*/ 4013953 h 6858000"/>
              <a:gd name="connsiteX70" fmla="*/ 593899 w 1508539"/>
              <a:gd name="connsiteY70" fmla="*/ 3974753 h 6858000"/>
              <a:gd name="connsiteX71" fmla="*/ 595497 w 1508539"/>
              <a:gd name="connsiteY71" fmla="*/ 3969950 h 6858000"/>
              <a:gd name="connsiteX72" fmla="*/ 588919 w 1508539"/>
              <a:gd name="connsiteY72" fmla="*/ 3933779 h 6858000"/>
              <a:gd name="connsiteX73" fmla="*/ 590250 w 1508539"/>
              <a:gd name="connsiteY73" fmla="*/ 3933093 h 6858000"/>
              <a:gd name="connsiteX74" fmla="*/ 594604 w 1508539"/>
              <a:gd name="connsiteY74" fmla="*/ 3922082 h 6858000"/>
              <a:gd name="connsiteX75" fmla="*/ 599682 w 1508539"/>
              <a:gd name="connsiteY75" fmla="*/ 3901461 h 6858000"/>
              <a:gd name="connsiteX76" fmla="*/ 622276 w 1508539"/>
              <a:gd name="connsiteY76" fmla="*/ 3813873 h 6858000"/>
              <a:gd name="connsiteX77" fmla="*/ 621701 w 1508539"/>
              <a:gd name="connsiteY77" fmla="*/ 3806161 h 6858000"/>
              <a:gd name="connsiteX78" fmla="*/ 622008 w 1508539"/>
              <a:gd name="connsiteY78" fmla="*/ 3805957 h 6858000"/>
              <a:gd name="connsiteX79" fmla="*/ 622035 w 1508539"/>
              <a:gd name="connsiteY79" fmla="*/ 3797724 h 6858000"/>
              <a:gd name="connsiteX80" fmla="*/ 620650 w 1508539"/>
              <a:gd name="connsiteY80" fmla="*/ 3792098 h 6858000"/>
              <a:gd name="connsiteX81" fmla="*/ 619534 w 1508539"/>
              <a:gd name="connsiteY81" fmla="*/ 3777135 h 6858000"/>
              <a:gd name="connsiteX82" fmla="*/ 621267 w 1508539"/>
              <a:gd name="connsiteY82" fmla="*/ 3771656 h 6858000"/>
              <a:gd name="connsiteX83" fmla="*/ 625010 w 1508539"/>
              <a:gd name="connsiteY83" fmla="*/ 3769007 h 6858000"/>
              <a:gd name="connsiteX84" fmla="*/ 624476 w 1508539"/>
              <a:gd name="connsiteY84" fmla="*/ 3767709 h 6858000"/>
              <a:gd name="connsiteX85" fmla="*/ 633172 w 1508539"/>
              <a:gd name="connsiteY85" fmla="*/ 3738082 h 6858000"/>
              <a:gd name="connsiteX86" fmla="*/ 640518 w 1508539"/>
              <a:gd name="connsiteY86" fmla="*/ 3673397 h 6858000"/>
              <a:gd name="connsiteX87" fmla="*/ 639814 w 1508539"/>
              <a:gd name="connsiteY87" fmla="*/ 3637109 h 6858000"/>
              <a:gd name="connsiteX88" fmla="*/ 643257 w 1508539"/>
              <a:gd name="connsiteY88" fmla="*/ 3536883 h 6858000"/>
              <a:gd name="connsiteX89" fmla="*/ 650795 w 1508539"/>
              <a:gd name="connsiteY89" fmla="*/ 3435652 h 6858000"/>
              <a:gd name="connsiteX90" fmla="*/ 652466 w 1508539"/>
              <a:gd name="connsiteY90" fmla="*/ 3307769 h 6858000"/>
              <a:gd name="connsiteX91" fmla="*/ 670029 w 1508539"/>
              <a:gd name="connsiteY91" fmla="*/ 3250522 h 6858000"/>
              <a:gd name="connsiteX92" fmla="*/ 670454 w 1508539"/>
              <a:gd name="connsiteY92" fmla="*/ 3229163 h 6858000"/>
              <a:gd name="connsiteX93" fmla="*/ 672277 w 1508539"/>
              <a:gd name="connsiteY93" fmla="*/ 3217217 h 6858000"/>
              <a:gd name="connsiteX94" fmla="*/ 659112 w 1508539"/>
              <a:gd name="connsiteY94" fmla="*/ 3183755 h 6858000"/>
              <a:gd name="connsiteX95" fmla="*/ 659613 w 1508539"/>
              <a:gd name="connsiteY95" fmla="*/ 3178642 h 6858000"/>
              <a:gd name="connsiteX96" fmla="*/ 647213 w 1508539"/>
              <a:gd name="connsiteY96" fmla="*/ 3158586 h 6858000"/>
              <a:gd name="connsiteX97" fmla="*/ 632398 w 1508539"/>
              <a:gd name="connsiteY97" fmla="*/ 3129034 h 6858000"/>
              <a:gd name="connsiteX98" fmla="*/ 633063 w 1508539"/>
              <a:gd name="connsiteY98" fmla="*/ 3126682 h 6858000"/>
              <a:gd name="connsiteX99" fmla="*/ 623931 w 1508539"/>
              <a:gd name="connsiteY99" fmla="*/ 3114519 h 6858000"/>
              <a:gd name="connsiteX100" fmla="*/ 610540 w 1508539"/>
              <a:gd name="connsiteY100" fmla="*/ 3106272 h 6858000"/>
              <a:gd name="connsiteX101" fmla="*/ 583270 w 1508539"/>
              <a:gd name="connsiteY101" fmla="*/ 2958185 h 6858000"/>
              <a:gd name="connsiteX102" fmla="*/ 525884 w 1508539"/>
              <a:gd name="connsiteY102" fmla="*/ 2762989 h 6858000"/>
              <a:gd name="connsiteX103" fmla="*/ 474802 w 1508539"/>
              <a:gd name="connsiteY103" fmla="*/ 2554718 h 6858000"/>
              <a:gd name="connsiteX104" fmla="*/ 454896 w 1508539"/>
              <a:gd name="connsiteY104" fmla="*/ 2485734 h 6858000"/>
              <a:gd name="connsiteX105" fmla="*/ 445619 w 1508539"/>
              <a:gd name="connsiteY105" fmla="*/ 2447068 h 6858000"/>
              <a:gd name="connsiteX106" fmla="*/ 432580 w 1508539"/>
              <a:gd name="connsiteY106" fmla="*/ 2425819 h 6858000"/>
              <a:gd name="connsiteX107" fmla="*/ 438579 w 1508539"/>
              <a:gd name="connsiteY107" fmla="*/ 2402874 h 6858000"/>
              <a:gd name="connsiteX108" fmla="*/ 441191 w 1508539"/>
              <a:gd name="connsiteY108" fmla="*/ 2381443 h 6858000"/>
              <a:gd name="connsiteX109" fmla="*/ 417520 w 1508539"/>
              <a:gd name="connsiteY109" fmla="*/ 2261920 h 6858000"/>
              <a:gd name="connsiteX110" fmla="*/ 407407 w 1508539"/>
              <a:gd name="connsiteY110" fmla="*/ 2195378 h 6858000"/>
              <a:gd name="connsiteX111" fmla="*/ 391624 w 1508539"/>
              <a:gd name="connsiteY111" fmla="*/ 2155135 h 6858000"/>
              <a:gd name="connsiteX112" fmla="*/ 389082 w 1508539"/>
              <a:gd name="connsiteY112" fmla="*/ 2118008 h 6858000"/>
              <a:gd name="connsiteX113" fmla="*/ 390075 w 1508539"/>
              <a:gd name="connsiteY113" fmla="*/ 2050531 h 6858000"/>
              <a:gd name="connsiteX114" fmla="*/ 381881 w 1508539"/>
              <a:gd name="connsiteY114" fmla="*/ 1963269 h 6858000"/>
              <a:gd name="connsiteX115" fmla="*/ 363059 w 1508539"/>
              <a:gd name="connsiteY115" fmla="*/ 1906352 h 6858000"/>
              <a:gd name="connsiteX116" fmla="*/ 339616 w 1508539"/>
              <a:gd name="connsiteY116" fmla="*/ 1861531 h 6858000"/>
              <a:gd name="connsiteX117" fmla="*/ 293415 w 1508539"/>
              <a:gd name="connsiteY117" fmla="*/ 1732919 h 6858000"/>
              <a:gd name="connsiteX118" fmla="*/ 265726 w 1508539"/>
              <a:gd name="connsiteY118" fmla="*/ 1663540 h 6858000"/>
              <a:gd name="connsiteX119" fmla="*/ 264852 w 1508539"/>
              <a:gd name="connsiteY119" fmla="*/ 1615777 h 6858000"/>
              <a:gd name="connsiteX120" fmla="*/ 245647 w 1508539"/>
              <a:gd name="connsiteY120" fmla="*/ 1563678 h 6858000"/>
              <a:gd name="connsiteX121" fmla="*/ 258727 w 1508539"/>
              <a:gd name="connsiteY121" fmla="*/ 1519474 h 6858000"/>
              <a:gd name="connsiteX122" fmla="*/ 251469 w 1508539"/>
              <a:gd name="connsiteY122" fmla="*/ 1477995 h 6858000"/>
              <a:gd name="connsiteX123" fmla="*/ 237554 w 1508539"/>
              <a:gd name="connsiteY123" fmla="*/ 1373769 h 6858000"/>
              <a:gd name="connsiteX124" fmla="*/ 245861 w 1508539"/>
              <a:gd name="connsiteY124" fmla="*/ 1307086 h 6858000"/>
              <a:gd name="connsiteX125" fmla="*/ 247049 w 1508539"/>
              <a:gd name="connsiteY125" fmla="*/ 1189033 h 6858000"/>
              <a:gd name="connsiteX126" fmla="*/ 251734 w 1508539"/>
              <a:gd name="connsiteY126" fmla="*/ 1168288 h 6858000"/>
              <a:gd name="connsiteX127" fmla="*/ 244016 w 1508539"/>
              <a:gd name="connsiteY127" fmla="*/ 1142577 h 6858000"/>
              <a:gd name="connsiteX128" fmla="*/ 233322 w 1508539"/>
              <a:gd name="connsiteY128" fmla="*/ 1088484 h 6858000"/>
              <a:gd name="connsiteX129" fmla="*/ 222058 w 1508539"/>
              <a:gd name="connsiteY129" fmla="*/ 1016103 h 6858000"/>
              <a:gd name="connsiteX130" fmla="*/ 223514 w 1508539"/>
              <a:gd name="connsiteY130" fmla="*/ 932283 h 6858000"/>
              <a:gd name="connsiteX131" fmla="*/ 225750 w 1508539"/>
              <a:gd name="connsiteY131" fmla="*/ 915925 h 6858000"/>
              <a:gd name="connsiteX132" fmla="*/ 218379 w 1508539"/>
              <a:gd name="connsiteY132" fmla="*/ 896999 h 6858000"/>
              <a:gd name="connsiteX133" fmla="*/ 187787 w 1508539"/>
              <a:gd name="connsiteY133" fmla="*/ 821517 h 6858000"/>
              <a:gd name="connsiteX134" fmla="*/ 166737 w 1508539"/>
              <a:gd name="connsiteY134" fmla="*/ 751353 h 6858000"/>
              <a:gd name="connsiteX135" fmla="*/ 166295 w 1508539"/>
              <a:gd name="connsiteY135" fmla="*/ 721230 h 6858000"/>
              <a:gd name="connsiteX136" fmla="*/ 151966 w 1508539"/>
              <a:gd name="connsiteY136" fmla="*/ 681659 h 6858000"/>
              <a:gd name="connsiteX137" fmla="*/ 137385 w 1508539"/>
              <a:gd name="connsiteY137" fmla="*/ 635218 h 6858000"/>
              <a:gd name="connsiteX138" fmla="*/ 142396 w 1508539"/>
              <a:gd name="connsiteY138" fmla="*/ 613763 h 6858000"/>
              <a:gd name="connsiteX139" fmla="*/ 128338 w 1508539"/>
              <a:gd name="connsiteY139" fmla="*/ 598582 h 6858000"/>
              <a:gd name="connsiteX140" fmla="*/ 128019 w 1508539"/>
              <a:gd name="connsiteY140" fmla="*/ 576846 h 6858000"/>
              <a:gd name="connsiteX141" fmla="*/ 107645 w 1508539"/>
              <a:gd name="connsiteY141" fmla="*/ 530055 h 6858000"/>
              <a:gd name="connsiteX142" fmla="*/ 106893 w 1508539"/>
              <a:gd name="connsiteY142" fmla="*/ 465389 h 6858000"/>
              <a:gd name="connsiteX143" fmla="*/ 89816 w 1508539"/>
              <a:gd name="connsiteY143" fmla="*/ 424699 h 6858000"/>
              <a:gd name="connsiteX144" fmla="*/ 90191 w 1508539"/>
              <a:gd name="connsiteY144" fmla="*/ 404917 h 6858000"/>
              <a:gd name="connsiteX145" fmla="*/ 70148 w 1508539"/>
              <a:gd name="connsiteY145" fmla="*/ 367211 h 6858000"/>
              <a:gd name="connsiteX146" fmla="*/ 36452 w 1508539"/>
              <a:gd name="connsiteY146" fmla="*/ 268519 h 6858000"/>
              <a:gd name="connsiteX147" fmla="*/ 23935 w 1508539"/>
              <a:gd name="connsiteY147" fmla="*/ 160886 h 6858000"/>
              <a:gd name="connsiteX148" fmla="*/ 19312 w 1508539"/>
              <a:gd name="connsiteY148" fmla="*/ 47336 h 6858000"/>
              <a:gd name="connsiteX149" fmla="*/ 0 w 1508539"/>
              <a:gd name="connsiteY149"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139560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880 w 1508539"/>
              <a:gd name="connsiteY24" fmla="*/ 6384857 h 6858000"/>
              <a:gd name="connsiteX25" fmla="*/ 240591 w 1508539"/>
              <a:gd name="connsiteY25" fmla="*/ 6367510 h 6858000"/>
              <a:gd name="connsiteX26" fmla="*/ 244471 w 1508539"/>
              <a:gd name="connsiteY26" fmla="*/ 6349778 h 6858000"/>
              <a:gd name="connsiteX27" fmla="*/ 246136 w 1508539"/>
              <a:gd name="connsiteY27" fmla="*/ 6348250 h 6858000"/>
              <a:gd name="connsiteX28" fmla="*/ 262170 w 1508539"/>
              <a:gd name="connsiteY28" fmla="*/ 6281972 h 6858000"/>
              <a:gd name="connsiteX29" fmla="*/ 272933 w 1508539"/>
              <a:gd name="connsiteY29" fmla="*/ 6211940 h 6858000"/>
              <a:gd name="connsiteX30" fmla="*/ 314428 w 1508539"/>
              <a:gd name="connsiteY30" fmla="*/ 6113913 h 6858000"/>
              <a:gd name="connsiteX31" fmla="*/ 318721 w 1508539"/>
              <a:gd name="connsiteY31" fmla="*/ 6028119 h 6858000"/>
              <a:gd name="connsiteX32" fmla="*/ 345501 w 1508539"/>
              <a:gd name="connsiteY32" fmla="*/ 5934687 h 6858000"/>
              <a:gd name="connsiteX33" fmla="*/ 379513 w 1508539"/>
              <a:gd name="connsiteY33" fmla="*/ 5765594 h 6858000"/>
              <a:gd name="connsiteX34" fmla="*/ 411349 w 1508539"/>
              <a:gd name="connsiteY34" fmla="*/ 5693685 h 6858000"/>
              <a:gd name="connsiteX35" fmla="*/ 431404 w 1508539"/>
              <a:gd name="connsiteY35" fmla="*/ 5665173 h 6858000"/>
              <a:gd name="connsiteX36" fmla="*/ 465121 w 1508539"/>
              <a:gd name="connsiteY36" fmla="*/ 5563435 h 6858000"/>
              <a:gd name="connsiteX37" fmla="*/ 494626 w 1508539"/>
              <a:gd name="connsiteY37" fmla="*/ 5476393 h 6858000"/>
              <a:gd name="connsiteX38" fmla="*/ 525819 w 1508539"/>
              <a:gd name="connsiteY38" fmla="*/ 5396260 h 6858000"/>
              <a:gd name="connsiteX39" fmla="*/ 541800 w 1508539"/>
              <a:gd name="connsiteY39" fmla="*/ 5330009 h 6858000"/>
              <a:gd name="connsiteX40" fmla="*/ 575293 w 1508539"/>
              <a:gd name="connsiteY40" fmla="*/ 5273739 h 6858000"/>
              <a:gd name="connsiteX41" fmla="*/ 584892 w 1508539"/>
              <a:gd name="connsiteY41" fmla="*/ 5241779 h 6858000"/>
              <a:gd name="connsiteX42" fmla="*/ 596118 w 1508539"/>
              <a:gd name="connsiteY42" fmla="*/ 5225268 h 6858000"/>
              <a:gd name="connsiteX43" fmla="*/ 597138 w 1508539"/>
              <a:gd name="connsiteY43" fmla="*/ 5217684 h 6858000"/>
              <a:gd name="connsiteX44" fmla="*/ 604479 w 1508539"/>
              <a:gd name="connsiteY44" fmla="*/ 5193377 h 6858000"/>
              <a:gd name="connsiteX45" fmla="*/ 607782 w 1508539"/>
              <a:gd name="connsiteY45" fmla="*/ 5179288 h 6858000"/>
              <a:gd name="connsiteX46" fmla="*/ 608766 w 1508539"/>
              <a:gd name="connsiteY46" fmla="*/ 5173621 h 6858000"/>
              <a:gd name="connsiteX47" fmla="*/ 604400 w 1508539"/>
              <a:gd name="connsiteY47" fmla="*/ 5159961 h 6858000"/>
              <a:gd name="connsiteX48" fmla="*/ 611077 w 1508539"/>
              <a:gd name="connsiteY48" fmla="*/ 5144295 h 6858000"/>
              <a:gd name="connsiteX49" fmla="*/ 608010 w 1508539"/>
              <a:gd name="connsiteY49" fmla="*/ 5125185 h 6858000"/>
              <a:gd name="connsiteX50" fmla="*/ 614840 w 1508539"/>
              <a:gd name="connsiteY50" fmla="*/ 5121884 h 6858000"/>
              <a:gd name="connsiteX51" fmla="*/ 621876 w 1508539"/>
              <a:gd name="connsiteY51" fmla="*/ 5067850 h 6858000"/>
              <a:gd name="connsiteX52" fmla="*/ 624607 w 1508539"/>
              <a:gd name="connsiteY52" fmla="*/ 5060861 h 6858000"/>
              <a:gd name="connsiteX53" fmla="*/ 621311 w 1508539"/>
              <a:gd name="connsiteY53" fmla="*/ 5034192 h 6858000"/>
              <a:gd name="connsiteX54" fmla="*/ 622865 w 1508539"/>
              <a:gd name="connsiteY54" fmla="*/ 4993030 h 6858000"/>
              <a:gd name="connsiteX55" fmla="*/ 629774 w 1508539"/>
              <a:gd name="connsiteY55" fmla="*/ 4946844 h 6858000"/>
              <a:gd name="connsiteX56" fmla="*/ 625630 w 1508539"/>
              <a:gd name="connsiteY56" fmla="*/ 4932692 h 6858000"/>
              <a:gd name="connsiteX57" fmla="*/ 641033 w 1508539"/>
              <a:gd name="connsiteY57" fmla="*/ 4858827 h 6858000"/>
              <a:gd name="connsiteX58" fmla="*/ 646936 w 1508539"/>
              <a:gd name="connsiteY58" fmla="*/ 4821170 h 6858000"/>
              <a:gd name="connsiteX59" fmla="*/ 651669 w 1508539"/>
              <a:gd name="connsiteY59" fmla="*/ 4780965 h 6858000"/>
              <a:gd name="connsiteX60" fmla="*/ 652962 w 1508539"/>
              <a:gd name="connsiteY60" fmla="*/ 4750867 h 6858000"/>
              <a:gd name="connsiteX61" fmla="*/ 650769 w 1508539"/>
              <a:gd name="connsiteY61" fmla="*/ 4690749 h 6858000"/>
              <a:gd name="connsiteX62" fmla="*/ 646249 w 1508539"/>
              <a:gd name="connsiteY62" fmla="*/ 4584173 h 6858000"/>
              <a:gd name="connsiteX63" fmla="*/ 641332 w 1508539"/>
              <a:gd name="connsiteY63" fmla="*/ 4444346 h 6858000"/>
              <a:gd name="connsiteX64" fmla="*/ 637897 w 1508539"/>
              <a:gd name="connsiteY64" fmla="*/ 4375228 h 6858000"/>
              <a:gd name="connsiteX65" fmla="*/ 618550 w 1508539"/>
              <a:gd name="connsiteY65" fmla="*/ 4214165 h 6858000"/>
              <a:gd name="connsiteX66" fmla="*/ 622623 w 1508539"/>
              <a:gd name="connsiteY66" fmla="*/ 4090296 h 6858000"/>
              <a:gd name="connsiteX67" fmla="*/ 607879 w 1508539"/>
              <a:gd name="connsiteY67" fmla="*/ 4033999 h 6858000"/>
              <a:gd name="connsiteX68" fmla="*/ 609028 w 1508539"/>
              <a:gd name="connsiteY68" fmla="*/ 4031933 h 6858000"/>
              <a:gd name="connsiteX69" fmla="*/ 607604 w 1508539"/>
              <a:gd name="connsiteY69" fmla="*/ 4013953 h 6858000"/>
              <a:gd name="connsiteX70" fmla="*/ 593899 w 1508539"/>
              <a:gd name="connsiteY70" fmla="*/ 3974753 h 6858000"/>
              <a:gd name="connsiteX71" fmla="*/ 595497 w 1508539"/>
              <a:gd name="connsiteY71" fmla="*/ 3969950 h 6858000"/>
              <a:gd name="connsiteX72" fmla="*/ 588919 w 1508539"/>
              <a:gd name="connsiteY72" fmla="*/ 3933779 h 6858000"/>
              <a:gd name="connsiteX73" fmla="*/ 590250 w 1508539"/>
              <a:gd name="connsiteY73" fmla="*/ 3933093 h 6858000"/>
              <a:gd name="connsiteX74" fmla="*/ 594604 w 1508539"/>
              <a:gd name="connsiteY74" fmla="*/ 3922082 h 6858000"/>
              <a:gd name="connsiteX75" fmla="*/ 599682 w 1508539"/>
              <a:gd name="connsiteY75" fmla="*/ 3901461 h 6858000"/>
              <a:gd name="connsiteX76" fmla="*/ 622276 w 1508539"/>
              <a:gd name="connsiteY76" fmla="*/ 3813873 h 6858000"/>
              <a:gd name="connsiteX77" fmla="*/ 621701 w 1508539"/>
              <a:gd name="connsiteY77" fmla="*/ 3806161 h 6858000"/>
              <a:gd name="connsiteX78" fmla="*/ 622008 w 1508539"/>
              <a:gd name="connsiteY78" fmla="*/ 3805957 h 6858000"/>
              <a:gd name="connsiteX79" fmla="*/ 622035 w 1508539"/>
              <a:gd name="connsiteY79" fmla="*/ 3797724 h 6858000"/>
              <a:gd name="connsiteX80" fmla="*/ 620650 w 1508539"/>
              <a:gd name="connsiteY80" fmla="*/ 3792098 h 6858000"/>
              <a:gd name="connsiteX81" fmla="*/ 619534 w 1508539"/>
              <a:gd name="connsiteY81" fmla="*/ 3777135 h 6858000"/>
              <a:gd name="connsiteX82" fmla="*/ 621267 w 1508539"/>
              <a:gd name="connsiteY82" fmla="*/ 3771656 h 6858000"/>
              <a:gd name="connsiteX83" fmla="*/ 625010 w 1508539"/>
              <a:gd name="connsiteY83" fmla="*/ 3769007 h 6858000"/>
              <a:gd name="connsiteX84" fmla="*/ 624476 w 1508539"/>
              <a:gd name="connsiteY84" fmla="*/ 3767709 h 6858000"/>
              <a:gd name="connsiteX85" fmla="*/ 633172 w 1508539"/>
              <a:gd name="connsiteY85" fmla="*/ 3738082 h 6858000"/>
              <a:gd name="connsiteX86" fmla="*/ 640518 w 1508539"/>
              <a:gd name="connsiteY86" fmla="*/ 3673397 h 6858000"/>
              <a:gd name="connsiteX87" fmla="*/ 639814 w 1508539"/>
              <a:gd name="connsiteY87" fmla="*/ 3637109 h 6858000"/>
              <a:gd name="connsiteX88" fmla="*/ 643257 w 1508539"/>
              <a:gd name="connsiteY88" fmla="*/ 3536883 h 6858000"/>
              <a:gd name="connsiteX89" fmla="*/ 650795 w 1508539"/>
              <a:gd name="connsiteY89" fmla="*/ 3435652 h 6858000"/>
              <a:gd name="connsiteX90" fmla="*/ 652466 w 1508539"/>
              <a:gd name="connsiteY90" fmla="*/ 3307769 h 6858000"/>
              <a:gd name="connsiteX91" fmla="*/ 670029 w 1508539"/>
              <a:gd name="connsiteY91" fmla="*/ 3250522 h 6858000"/>
              <a:gd name="connsiteX92" fmla="*/ 670454 w 1508539"/>
              <a:gd name="connsiteY92" fmla="*/ 3229163 h 6858000"/>
              <a:gd name="connsiteX93" fmla="*/ 672277 w 1508539"/>
              <a:gd name="connsiteY93" fmla="*/ 3217217 h 6858000"/>
              <a:gd name="connsiteX94" fmla="*/ 659112 w 1508539"/>
              <a:gd name="connsiteY94" fmla="*/ 3183755 h 6858000"/>
              <a:gd name="connsiteX95" fmla="*/ 659613 w 1508539"/>
              <a:gd name="connsiteY95" fmla="*/ 3178642 h 6858000"/>
              <a:gd name="connsiteX96" fmla="*/ 647213 w 1508539"/>
              <a:gd name="connsiteY96" fmla="*/ 3158586 h 6858000"/>
              <a:gd name="connsiteX97" fmla="*/ 632398 w 1508539"/>
              <a:gd name="connsiteY97" fmla="*/ 3129034 h 6858000"/>
              <a:gd name="connsiteX98" fmla="*/ 633063 w 1508539"/>
              <a:gd name="connsiteY98" fmla="*/ 3126682 h 6858000"/>
              <a:gd name="connsiteX99" fmla="*/ 623931 w 1508539"/>
              <a:gd name="connsiteY99" fmla="*/ 3114519 h 6858000"/>
              <a:gd name="connsiteX100" fmla="*/ 610540 w 1508539"/>
              <a:gd name="connsiteY100" fmla="*/ 3106272 h 6858000"/>
              <a:gd name="connsiteX101" fmla="*/ 583270 w 1508539"/>
              <a:gd name="connsiteY101" fmla="*/ 2958185 h 6858000"/>
              <a:gd name="connsiteX102" fmla="*/ 525884 w 1508539"/>
              <a:gd name="connsiteY102" fmla="*/ 2762989 h 6858000"/>
              <a:gd name="connsiteX103" fmla="*/ 474802 w 1508539"/>
              <a:gd name="connsiteY103" fmla="*/ 2554718 h 6858000"/>
              <a:gd name="connsiteX104" fmla="*/ 454896 w 1508539"/>
              <a:gd name="connsiteY104" fmla="*/ 2485734 h 6858000"/>
              <a:gd name="connsiteX105" fmla="*/ 445619 w 1508539"/>
              <a:gd name="connsiteY105" fmla="*/ 2447068 h 6858000"/>
              <a:gd name="connsiteX106" fmla="*/ 432580 w 1508539"/>
              <a:gd name="connsiteY106" fmla="*/ 2425819 h 6858000"/>
              <a:gd name="connsiteX107" fmla="*/ 438579 w 1508539"/>
              <a:gd name="connsiteY107" fmla="*/ 2402874 h 6858000"/>
              <a:gd name="connsiteX108" fmla="*/ 441191 w 1508539"/>
              <a:gd name="connsiteY108" fmla="*/ 2381443 h 6858000"/>
              <a:gd name="connsiteX109" fmla="*/ 417520 w 1508539"/>
              <a:gd name="connsiteY109" fmla="*/ 2261920 h 6858000"/>
              <a:gd name="connsiteX110" fmla="*/ 407407 w 1508539"/>
              <a:gd name="connsiteY110" fmla="*/ 2195378 h 6858000"/>
              <a:gd name="connsiteX111" fmla="*/ 391624 w 1508539"/>
              <a:gd name="connsiteY111" fmla="*/ 2155135 h 6858000"/>
              <a:gd name="connsiteX112" fmla="*/ 389082 w 1508539"/>
              <a:gd name="connsiteY112" fmla="*/ 2118008 h 6858000"/>
              <a:gd name="connsiteX113" fmla="*/ 390075 w 1508539"/>
              <a:gd name="connsiteY113" fmla="*/ 2050531 h 6858000"/>
              <a:gd name="connsiteX114" fmla="*/ 381881 w 1508539"/>
              <a:gd name="connsiteY114" fmla="*/ 1963269 h 6858000"/>
              <a:gd name="connsiteX115" fmla="*/ 363059 w 1508539"/>
              <a:gd name="connsiteY115" fmla="*/ 1906352 h 6858000"/>
              <a:gd name="connsiteX116" fmla="*/ 339616 w 1508539"/>
              <a:gd name="connsiteY116" fmla="*/ 1861531 h 6858000"/>
              <a:gd name="connsiteX117" fmla="*/ 293415 w 1508539"/>
              <a:gd name="connsiteY117" fmla="*/ 1732919 h 6858000"/>
              <a:gd name="connsiteX118" fmla="*/ 265726 w 1508539"/>
              <a:gd name="connsiteY118" fmla="*/ 1663540 h 6858000"/>
              <a:gd name="connsiteX119" fmla="*/ 264852 w 1508539"/>
              <a:gd name="connsiteY119" fmla="*/ 1615777 h 6858000"/>
              <a:gd name="connsiteX120" fmla="*/ 245647 w 1508539"/>
              <a:gd name="connsiteY120" fmla="*/ 1563678 h 6858000"/>
              <a:gd name="connsiteX121" fmla="*/ 258727 w 1508539"/>
              <a:gd name="connsiteY121" fmla="*/ 1519474 h 6858000"/>
              <a:gd name="connsiteX122" fmla="*/ 251469 w 1508539"/>
              <a:gd name="connsiteY122" fmla="*/ 1477995 h 6858000"/>
              <a:gd name="connsiteX123" fmla="*/ 237554 w 1508539"/>
              <a:gd name="connsiteY123" fmla="*/ 1373769 h 6858000"/>
              <a:gd name="connsiteX124" fmla="*/ 245861 w 1508539"/>
              <a:gd name="connsiteY124" fmla="*/ 1307086 h 6858000"/>
              <a:gd name="connsiteX125" fmla="*/ 247049 w 1508539"/>
              <a:gd name="connsiteY125" fmla="*/ 1189033 h 6858000"/>
              <a:gd name="connsiteX126" fmla="*/ 251734 w 1508539"/>
              <a:gd name="connsiteY126" fmla="*/ 1168288 h 6858000"/>
              <a:gd name="connsiteX127" fmla="*/ 244016 w 1508539"/>
              <a:gd name="connsiteY127" fmla="*/ 1142577 h 6858000"/>
              <a:gd name="connsiteX128" fmla="*/ 233322 w 1508539"/>
              <a:gd name="connsiteY128" fmla="*/ 1088484 h 6858000"/>
              <a:gd name="connsiteX129" fmla="*/ 222058 w 1508539"/>
              <a:gd name="connsiteY129" fmla="*/ 1016103 h 6858000"/>
              <a:gd name="connsiteX130" fmla="*/ 223514 w 1508539"/>
              <a:gd name="connsiteY130" fmla="*/ 932283 h 6858000"/>
              <a:gd name="connsiteX131" fmla="*/ 225750 w 1508539"/>
              <a:gd name="connsiteY131" fmla="*/ 915925 h 6858000"/>
              <a:gd name="connsiteX132" fmla="*/ 218379 w 1508539"/>
              <a:gd name="connsiteY132" fmla="*/ 896999 h 6858000"/>
              <a:gd name="connsiteX133" fmla="*/ 187787 w 1508539"/>
              <a:gd name="connsiteY133" fmla="*/ 821517 h 6858000"/>
              <a:gd name="connsiteX134" fmla="*/ 166737 w 1508539"/>
              <a:gd name="connsiteY134" fmla="*/ 751353 h 6858000"/>
              <a:gd name="connsiteX135" fmla="*/ 166295 w 1508539"/>
              <a:gd name="connsiteY135" fmla="*/ 721230 h 6858000"/>
              <a:gd name="connsiteX136" fmla="*/ 151966 w 1508539"/>
              <a:gd name="connsiteY136" fmla="*/ 681659 h 6858000"/>
              <a:gd name="connsiteX137" fmla="*/ 137385 w 1508539"/>
              <a:gd name="connsiteY137" fmla="*/ 635218 h 6858000"/>
              <a:gd name="connsiteX138" fmla="*/ 142396 w 1508539"/>
              <a:gd name="connsiteY138" fmla="*/ 613763 h 6858000"/>
              <a:gd name="connsiteX139" fmla="*/ 128338 w 1508539"/>
              <a:gd name="connsiteY139" fmla="*/ 598582 h 6858000"/>
              <a:gd name="connsiteX140" fmla="*/ 128019 w 1508539"/>
              <a:gd name="connsiteY140" fmla="*/ 576846 h 6858000"/>
              <a:gd name="connsiteX141" fmla="*/ 107645 w 1508539"/>
              <a:gd name="connsiteY141" fmla="*/ 530055 h 6858000"/>
              <a:gd name="connsiteX142" fmla="*/ 106893 w 1508539"/>
              <a:gd name="connsiteY142" fmla="*/ 465389 h 6858000"/>
              <a:gd name="connsiteX143" fmla="*/ 89816 w 1508539"/>
              <a:gd name="connsiteY143" fmla="*/ 424699 h 6858000"/>
              <a:gd name="connsiteX144" fmla="*/ 90191 w 1508539"/>
              <a:gd name="connsiteY144" fmla="*/ 404917 h 6858000"/>
              <a:gd name="connsiteX145" fmla="*/ 70148 w 1508539"/>
              <a:gd name="connsiteY145" fmla="*/ 367211 h 6858000"/>
              <a:gd name="connsiteX146" fmla="*/ 36452 w 1508539"/>
              <a:gd name="connsiteY146" fmla="*/ 268519 h 6858000"/>
              <a:gd name="connsiteX147" fmla="*/ 23935 w 1508539"/>
              <a:gd name="connsiteY147" fmla="*/ 160886 h 6858000"/>
              <a:gd name="connsiteX148" fmla="*/ 19312 w 1508539"/>
              <a:gd name="connsiteY148" fmla="*/ 47336 h 6858000"/>
              <a:gd name="connsiteX149" fmla="*/ 0 w 1508539"/>
              <a:gd name="connsiteY149"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69364 w 1508539"/>
              <a:gd name="connsiteY4" fmla="*/ 6809549 h 6858000"/>
              <a:gd name="connsiteX5" fmla="*/ 101575 w 1508539"/>
              <a:gd name="connsiteY5" fmla="*/ 6715115 h 6858000"/>
              <a:gd name="connsiteX6" fmla="*/ 111426 w 1508539"/>
              <a:gd name="connsiteY6" fmla="*/ 6680170 h 6858000"/>
              <a:gd name="connsiteX7" fmla="*/ 136976 w 1508539"/>
              <a:gd name="connsiteY7" fmla="*/ 6621207 h 6858000"/>
              <a:gd name="connsiteX8" fmla="*/ 153633 w 1508539"/>
              <a:gd name="connsiteY8" fmla="*/ 6596265 h 6858000"/>
              <a:gd name="connsiteX9" fmla="*/ 153512 w 1508539"/>
              <a:gd name="connsiteY9" fmla="*/ 6594818 h 6858000"/>
              <a:gd name="connsiteX10" fmla="*/ 157757 w 1508539"/>
              <a:gd name="connsiteY10" fmla="*/ 6593735 h 6858000"/>
              <a:gd name="connsiteX11" fmla="*/ 160954 w 1508539"/>
              <a:gd name="connsiteY11" fmla="*/ 6589172 h 6858000"/>
              <a:gd name="connsiteX12" fmla="*/ 164248 w 1508539"/>
              <a:gd name="connsiteY12" fmla="*/ 6574442 h 6858000"/>
              <a:gd name="connsiteX13" fmla="*/ 164588 w 1508539"/>
              <a:gd name="connsiteY13" fmla="*/ 6568530 h 6858000"/>
              <a:gd name="connsiteX14" fmla="*/ 166997 w 1508539"/>
              <a:gd name="connsiteY14" fmla="*/ 6560674 h 6858000"/>
              <a:gd name="connsiteX15" fmla="*/ 167342 w 1508539"/>
              <a:gd name="connsiteY15" fmla="*/ 6560598 h 6858000"/>
              <a:gd name="connsiteX16" fmla="*/ 169039 w 1508539"/>
              <a:gd name="connsiteY16" fmla="*/ 6553006 h 6858000"/>
              <a:gd name="connsiteX17" fmla="*/ 173735 w 1508539"/>
              <a:gd name="connsiteY17" fmla="*/ 6514360 h 6858000"/>
              <a:gd name="connsiteX18" fmla="*/ 215389 w 1508539"/>
              <a:gd name="connsiteY18" fmla="*/ 6478062 h 6858000"/>
              <a:gd name="connsiteX19" fmla="*/ 226078 w 1508539"/>
              <a:gd name="connsiteY19" fmla="*/ 6460325 h 6858000"/>
              <a:gd name="connsiteX20" fmla="*/ 233311 w 1508539"/>
              <a:gd name="connsiteY20" fmla="*/ 6451488 h 6858000"/>
              <a:gd name="connsiteX21" fmla="*/ 234746 w 1508539"/>
              <a:gd name="connsiteY21" fmla="*/ 6451348 h 6858000"/>
              <a:gd name="connsiteX22" fmla="*/ 239104 w 1508539"/>
              <a:gd name="connsiteY22" fmla="*/ 6414240 h 6858000"/>
              <a:gd name="connsiteX23" fmla="*/ 241880 w 1508539"/>
              <a:gd name="connsiteY23" fmla="*/ 6384857 h 6858000"/>
              <a:gd name="connsiteX24" fmla="*/ 240591 w 1508539"/>
              <a:gd name="connsiteY24" fmla="*/ 6367510 h 6858000"/>
              <a:gd name="connsiteX25" fmla="*/ 244471 w 1508539"/>
              <a:gd name="connsiteY25" fmla="*/ 6349778 h 6858000"/>
              <a:gd name="connsiteX26" fmla="*/ 246136 w 1508539"/>
              <a:gd name="connsiteY26" fmla="*/ 6348250 h 6858000"/>
              <a:gd name="connsiteX27" fmla="*/ 262170 w 1508539"/>
              <a:gd name="connsiteY27" fmla="*/ 6281972 h 6858000"/>
              <a:gd name="connsiteX28" fmla="*/ 272933 w 1508539"/>
              <a:gd name="connsiteY28" fmla="*/ 6211940 h 6858000"/>
              <a:gd name="connsiteX29" fmla="*/ 314428 w 1508539"/>
              <a:gd name="connsiteY29" fmla="*/ 6113913 h 6858000"/>
              <a:gd name="connsiteX30" fmla="*/ 318721 w 1508539"/>
              <a:gd name="connsiteY30" fmla="*/ 6028119 h 6858000"/>
              <a:gd name="connsiteX31" fmla="*/ 345501 w 1508539"/>
              <a:gd name="connsiteY31" fmla="*/ 5934687 h 6858000"/>
              <a:gd name="connsiteX32" fmla="*/ 379513 w 1508539"/>
              <a:gd name="connsiteY32" fmla="*/ 5765594 h 6858000"/>
              <a:gd name="connsiteX33" fmla="*/ 411349 w 1508539"/>
              <a:gd name="connsiteY33" fmla="*/ 5693685 h 6858000"/>
              <a:gd name="connsiteX34" fmla="*/ 431404 w 1508539"/>
              <a:gd name="connsiteY34" fmla="*/ 5665173 h 6858000"/>
              <a:gd name="connsiteX35" fmla="*/ 465121 w 1508539"/>
              <a:gd name="connsiteY35" fmla="*/ 5563435 h 6858000"/>
              <a:gd name="connsiteX36" fmla="*/ 494626 w 1508539"/>
              <a:gd name="connsiteY36" fmla="*/ 5476393 h 6858000"/>
              <a:gd name="connsiteX37" fmla="*/ 525819 w 1508539"/>
              <a:gd name="connsiteY37" fmla="*/ 5396260 h 6858000"/>
              <a:gd name="connsiteX38" fmla="*/ 541800 w 1508539"/>
              <a:gd name="connsiteY38" fmla="*/ 5330009 h 6858000"/>
              <a:gd name="connsiteX39" fmla="*/ 575293 w 1508539"/>
              <a:gd name="connsiteY39" fmla="*/ 5273739 h 6858000"/>
              <a:gd name="connsiteX40" fmla="*/ 584892 w 1508539"/>
              <a:gd name="connsiteY40" fmla="*/ 5241779 h 6858000"/>
              <a:gd name="connsiteX41" fmla="*/ 596118 w 1508539"/>
              <a:gd name="connsiteY41" fmla="*/ 5225268 h 6858000"/>
              <a:gd name="connsiteX42" fmla="*/ 597138 w 1508539"/>
              <a:gd name="connsiteY42" fmla="*/ 5217684 h 6858000"/>
              <a:gd name="connsiteX43" fmla="*/ 604479 w 1508539"/>
              <a:gd name="connsiteY43" fmla="*/ 5193377 h 6858000"/>
              <a:gd name="connsiteX44" fmla="*/ 607782 w 1508539"/>
              <a:gd name="connsiteY44" fmla="*/ 5179288 h 6858000"/>
              <a:gd name="connsiteX45" fmla="*/ 608766 w 1508539"/>
              <a:gd name="connsiteY45" fmla="*/ 5173621 h 6858000"/>
              <a:gd name="connsiteX46" fmla="*/ 604400 w 1508539"/>
              <a:gd name="connsiteY46" fmla="*/ 5159961 h 6858000"/>
              <a:gd name="connsiteX47" fmla="*/ 611077 w 1508539"/>
              <a:gd name="connsiteY47" fmla="*/ 5144295 h 6858000"/>
              <a:gd name="connsiteX48" fmla="*/ 608010 w 1508539"/>
              <a:gd name="connsiteY48" fmla="*/ 5125185 h 6858000"/>
              <a:gd name="connsiteX49" fmla="*/ 614840 w 1508539"/>
              <a:gd name="connsiteY49" fmla="*/ 5121884 h 6858000"/>
              <a:gd name="connsiteX50" fmla="*/ 621876 w 1508539"/>
              <a:gd name="connsiteY50" fmla="*/ 5067850 h 6858000"/>
              <a:gd name="connsiteX51" fmla="*/ 624607 w 1508539"/>
              <a:gd name="connsiteY51" fmla="*/ 5060861 h 6858000"/>
              <a:gd name="connsiteX52" fmla="*/ 621311 w 1508539"/>
              <a:gd name="connsiteY52" fmla="*/ 5034192 h 6858000"/>
              <a:gd name="connsiteX53" fmla="*/ 622865 w 1508539"/>
              <a:gd name="connsiteY53" fmla="*/ 4993030 h 6858000"/>
              <a:gd name="connsiteX54" fmla="*/ 629774 w 1508539"/>
              <a:gd name="connsiteY54" fmla="*/ 4946844 h 6858000"/>
              <a:gd name="connsiteX55" fmla="*/ 625630 w 1508539"/>
              <a:gd name="connsiteY55" fmla="*/ 4932692 h 6858000"/>
              <a:gd name="connsiteX56" fmla="*/ 641033 w 1508539"/>
              <a:gd name="connsiteY56" fmla="*/ 4858827 h 6858000"/>
              <a:gd name="connsiteX57" fmla="*/ 646936 w 1508539"/>
              <a:gd name="connsiteY57" fmla="*/ 4821170 h 6858000"/>
              <a:gd name="connsiteX58" fmla="*/ 651669 w 1508539"/>
              <a:gd name="connsiteY58" fmla="*/ 4780965 h 6858000"/>
              <a:gd name="connsiteX59" fmla="*/ 652962 w 1508539"/>
              <a:gd name="connsiteY59" fmla="*/ 4750867 h 6858000"/>
              <a:gd name="connsiteX60" fmla="*/ 650769 w 1508539"/>
              <a:gd name="connsiteY60" fmla="*/ 4690749 h 6858000"/>
              <a:gd name="connsiteX61" fmla="*/ 646249 w 1508539"/>
              <a:gd name="connsiteY61" fmla="*/ 4584173 h 6858000"/>
              <a:gd name="connsiteX62" fmla="*/ 641332 w 1508539"/>
              <a:gd name="connsiteY62" fmla="*/ 4444346 h 6858000"/>
              <a:gd name="connsiteX63" fmla="*/ 637897 w 1508539"/>
              <a:gd name="connsiteY63" fmla="*/ 4375228 h 6858000"/>
              <a:gd name="connsiteX64" fmla="*/ 618550 w 1508539"/>
              <a:gd name="connsiteY64" fmla="*/ 4214165 h 6858000"/>
              <a:gd name="connsiteX65" fmla="*/ 622623 w 1508539"/>
              <a:gd name="connsiteY65" fmla="*/ 4090296 h 6858000"/>
              <a:gd name="connsiteX66" fmla="*/ 607879 w 1508539"/>
              <a:gd name="connsiteY66" fmla="*/ 4033999 h 6858000"/>
              <a:gd name="connsiteX67" fmla="*/ 609028 w 1508539"/>
              <a:gd name="connsiteY67" fmla="*/ 4031933 h 6858000"/>
              <a:gd name="connsiteX68" fmla="*/ 607604 w 1508539"/>
              <a:gd name="connsiteY68" fmla="*/ 4013953 h 6858000"/>
              <a:gd name="connsiteX69" fmla="*/ 593899 w 1508539"/>
              <a:gd name="connsiteY69" fmla="*/ 3974753 h 6858000"/>
              <a:gd name="connsiteX70" fmla="*/ 595497 w 1508539"/>
              <a:gd name="connsiteY70" fmla="*/ 3969950 h 6858000"/>
              <a:gd name="connsiteX71" fmla="*/ 588919 w 1508539"/>
              <a:gd name="connsiteY71" fmla="*/ 3933779 h 6858000"/>
              <a:gd name="connsiteX72" fmla="*/ 590250 w 1508539"/>
              <a:gd name="connsiteY72" fmla="*/ 3933093 h 6858000"/>
              <a:gd name="connsiteX73" fmla="*/ 594604 w 1508539"/>
              <a:gd name="connsiteY73" fmla="*/ 3922082 h 6858000"/>
              <a:gd name="connsiteX74" fmla="*/ 599682 w 1508539"/>
              <a:gd name="connsiteY74" fmla="*/ 3901461 h 6858000"/>
              <a:gd name="connsiteX75" fmla="*/ 622276 w 1508539"/>
              <a:gd name="connsiteY75" fmla="*/ 3813873 h 6858000"/>
              <a:gd name="connsiteX76" fmla="*/ 621701 w 1508539"/>
              <a:gd name="connsiteY76" fmla="*/ 3806161 h 6858000"/>
              <a:gd name="connsiteX77" fmla="*/ 622008 w 1508539"/>
              <a:gd name="connsiteY77" fmla="*/ 3805957 h 6858000"/>
              <a:gd name="connsiteX78" fmla="*/ 622035 w 1508539"/>
              <a:gd name="connsiteY78" fmla="*/ 3797724 h 6858000"/>
              <a:gd name="connsiteX79" fmla="*/ 620650 w 1508539"/>
              <a:gd name="connsiteY79" fmla="*/ 3792098 h 6858000"/>
              <a:gd name="connsiteX80" fmla="*/ 619534 w 1508539"/>
              <a:gd name="connsiteY80" fmla="*/ 3777135 h 6858000"/>
              <a:gd name="connsiteX81" fmla="*/ 621267 w 1508539"/>
              <a:gd name="connsiteY81" fmla="*/ 3771656 h 6858000"/>
              <a:gd name="connsiteX82" fmla="*/ 625010 w 1508539"/>
              <a:gd name="connsiteY82" fmla="*/ 3769007 h 6858000"/>
              <a:gd name="connsiteX83" fmla="*/ 624476 w 1508539"/>
              <a:gd name="connsiteY83" fmla="*/ 3767709 h 6858000"/>
              <a:gd name="connsiteX84" fmla="*/ 633172 w 1508539"/>
              <a:gd name="connsiteY84" fmla="*/ 3738082 h 6858000"/>
              <a:gd name="connsiteX85" fmla="*/ 640518 w 1508539"/>
              <a:gd name="connsiteY85" fmla="*/ 3673397 h 6858000"/>
              <a:gd name="connsiteX86" fmla="*/ 639814 w 1508539"/>
              <a:gd name="connsiteY86" fmla="*/ 3637109 h 6858000"/>
              <a:gd name="connsiteX87" fmla="*/ 643257 w 1508539"/>
              <a:gd name="connsiteY87" fmla="*/ 3536883 h 6858000"/>
              <a:gd name="connsiteX88" fmla="*/ 650795 w 1508539"/>
              <a:gd name="connsiteY88" fmla="*/ 3435652 h 6858000"/>
              <a:gd name="connsiteX89" fmla="*/ 652466 w 1508539"/>
              <a:gd name="connsiteY89" fmla="*/ 3307769 h 6858000"/>
              <a:gd name="connsiteX90" fmla="*/ 670029 w 1508539"/>
              <a:gd name="connsiteY90" fmla="*/ 3250522 h 6858000"/>
              <a:gd name="connsiteX91" fmla="*/ 670454 w 1508539"/>
              <a:gd name="connsiteY91" fmla="*/ 3229163 h 6858000"/>
              <a:gd name="connsiteX92" fmla="*/ 672277 w 1508539"/>
              <a:gd name="connsiteY92" fmla="*/ 3217217 h 6858000"/>
              <a:gd name="connsiteX93" fmla="*/ 659112 w 1508539"/>
              <a:gd name="connsiteY93" fmla="*/ 3183755 h 6858000"/>
              <a:gd name="connsiteX94" fmla="*/ 659613 w 1508539"/>
              <a:gd name="connsiteY94" fmla="*/ 3178642 h 6858000"/>
              <a:gd name="connsiteX95" fmla="*/ 647213 w 1508539"/>
              <a:gd name="connsiteY95" fmla="*/ 3158586 h 6858000"/>
              <a:gd name="connsiteX96" fmla="*/ 632398 w 1508539"/>
              <a:gd name="connsiteY96" fmla="*/ 3129034 h 6858000"/>
              <a:gd name="connsiteX97" fmla="*/ 633063 w 1508539"/>
              <a:gd name="connsiteY97" fmla="*/ 3126682 h 6858000"/>
              <a:gd name="connsiteX98" fmla="*/ 623931 w 1508539"/>
              <a:gd name="connsiteY98" fmla="*/ 3114519 h 6858000"/>
              <a:gd name="connsiteX99" fmla="*/ 610540 w 1508539"/>
              <a:gd name="connsiteY99" fmla="*/ 3106272 h 6858000"/>
              <a:gd name="connsiteX100" fmla="*/ 583270 w 1508539"/>
              <a:gd name="connsiteY100" fmla="*/ 2958185 h 6858000"/>
              <a:gd name="connsiteX101" fmla="*/ 525884 w 1508539"/>
              <a:gd name="connsiteY101" fmla="*/ 2762989 h 6858000"/>
              <a:gd name="connsiteX102" fmla="*/ 474802 w 1508539"/>
              <a:gd name="connsiteY102" fmla="*/ 2554718 h 6858000"/>
              <a:gd name="connsiteX103" fmla="*/ 454896 w 1508539"/>
              <a:gd name="connsiteY103" fmla="*/ 2485734 h 6858000"/>
              <a:gd name="connsiteX104" fmla="*/ 445619 w 1508539"/>
              <a:gd name="connsiteY104" fmla="*/ 2447068 h 6858000"/>
              <a:gd name="connsiteX105" fmla="*/ 432580 w 1508539"/>
              <a:gd name="connsiteY105" fmla="*/ 2425819 h 6858000"/>
              <a:gd name="connsiteX106" fmla="*/ 438579 w 1508539"/>
              <a:gd name="connsiteY106" fmla="*/ 2402874 h 6858000"/>
              <a:gd name="connsiteX107" fmla="*/ 441191 w 1508539"/>
              <a:gd name="connsiteY107" fmla="*/ 2381443 h 6858000"/>
              <a:gd name="connsiteX108" fmla="*/ 417520 w 1508539"/>
              <a:gd name="connsiteY108" fmla="*/ 2261920 h 6858000"/>
              <a:gd name="connsiteX109" fmla="*/ 407407 w 1508539"/>
              <a:gd name="connsiteY109" fmla="*/ 2195378 h 6858000"/>
              <a:gd name="connsiteX110" fmla="*/ 391624 w 1508539"/>
              <a:gd name="connsiteY110" fmla="*/ 2155135 h 6858000"/>
              <a:gd name="connsiteX111" fmla="*/ 389082 w 1508539"/>
              <a:gd name="connsiteY111" fmla="*/ 2118008 h 6858000"/>
              <a:gd name="connsiteX112" fmla="*/ 390075 w 1508539"/>
              <a:gd name="connsiteY112" fmla="*/ 2050531 h 6858000"/>
              <a:gd name="connsiteX113" fmla="*/ 381881 w 1508539"/>
              <a:gd name="connsiteY113" fmla="*/ 1963269 h 6858000"/>
              <a:gd name="connsiteX114" fmla="*/ 363059 w 1508539"/>
              <a:gd name="connsiteY114" fmla="*/ 1906352 h 6858000"/>
              <a:gd name="connsiteX115" fmla="*/ 339616 w 1508539"/>
              <a:gd name="connsiteY115" fmla="*/ 1861531 h 6858000"/>
              <a:gd name="connsiteX116" fmla="*/ 293415 w 1508539"/>
              <a:gd name="connsiteY116" fmla="*/ 1732919 h 6858000"/>
              <a:gd name="connsiteX117" fmla="*/ 265726 w 1508539"/>
              <a:gd name="connsiteY117" fmla="*/ 1663540 h 6858000"/>
              <a:gd name="connsiteX118" fmla="*/ 264852 w 1508539"/>
              <a:gd name="connsiteY118" fmla="*/ 1615777 h 6858000"/>
              <a:gd name="connsiteX119" fmla="*/ 245647 w 1508539"/>
              <a:gd name="connsiteY119" fmla="*/ 1563678 h 6858000"/>
              <a:gd name="connsiteX120" fmla="*/ 258727 w 1508539"/>
              <a:gd name="connsiteY120" fmla="*/ 1519474 h 6858000"/>
              <a:gd name="connsiteX121" fmla="*/ 251469 w 1508539"/>
              <a:gd name="connsiteY121" fmla="*/ 1477995 h 6858000"/>
              <a:gd name="connsiteX122" fmla="*/ 237554 w 1508539"/>
              <a:gd name="connsiteY122" fmla="*/ 1373769 h 6858000"/>
              <a:gd name="connsiteX123" fmla="*/ 245861 w 1508539"/>
              <a:gd name="connsiteY123" fmla="*/ 1307086 h 6858000"/>
              <a:gd name="connsiteX124" fmla="*/ 247049 w 1508539"/>
              <a:gd name="connsiteY124" fmla="*/ 1189033 h 6858000"/>
              <a:gd name="connsiteX125" fmla="*/ 251734 w 1508539"/>
              <a:gd name="connsiteY125" fmla="*/ 1168288 h 6858000"/>
              <a:gd name="connsiteX126" fmla="*/ 244016 w 1508539"/>
              <a:gd name="connsiteY126" fmla="*/ 1142577 h 6858000"/>
              <a:gd name="connsiteX127" fmla="*/ 233322 w 1508539"/>
              <a:gd name="connsiteY127" fmla="*/ 1088484 h 6858000"/>
              <a:gd name="connsiteX128" fmla="*/ 222058 w 1508539"/>
              <a:gd name="connsiteY128" fmla="*/ 1016103 h 6858000"/>
              <a:gd name="connsiteX129" fmla="*/ 223514 w 1508539"/>
              <a:gd name="connsiteY129" fmla="*/ 932283 h 6858000"/>
              <a:gd name="connsiteX130" fmla="*/ 225750 w 1508539"/>
              <a:gd name="connsiteY130" fmla="*/ 915925 h 6858000"/>
              <a:gd name="connsiteX131" fmla="*/ 218379 w 1508539"/>
              <a:gd name="connsiteY131" fmla="*/ 896999 h 6858000"/>
              <a:gd name="connsiteX132" fmla="*/ 187787 w 1508539"/>
              <a:gd name="connsiteY132" fmla="*/ 821517 h 6858000"/>
              <a:gd name="connsiteX133" fmla="*/ 166737 w 1508539"/>
              <a:gd name="connsiteY133" fmla="*/ 751353 h 6858000"/>
              <a:gd name="connsiteX134" fmla="*/ 166295 w 1508539"/>
              <a:gd name="connsiteY134" fmla="*/ 721230 h 6858000"/>
              <a:gd name="connsiteX135" fmla="*/ 151966 w 1508539"/>
              <a:gd name="connsiteY135" fmla="*/ 681659 h 6858000"/>
              <a:gd name="connsiteX136" fmla="*/ 137385 w 1508539"/>
              <a:gd name="connsiteY136" fmla="*/ 635218 h 6858000"/>
              <a:gd name="connsiteX137" fmla="*/ 142396 w 1508539"/>
              <a:gd name="connsiteY137" fmla="*/ 613763 h 6858000"/>
              <a:gd name="connsiteX138" fmla="*/ 128338 w 1508539"/>
              <a:gd name="connsiteY138" fmla="*/ 598582 h 6858000"/>
              <a:gd name="connsiteX139" fmla="*/ 128019 w 1508539"/>
              <a:gd name="connsiteY139" fmla="*/ 576846 h 6858000"/>
              <a:gd name="connsiteX140" fmla="*/ 107645 w 1508539"/>
              <a:gd name="connsiteY140" fmla="*/ 530055 h 6858000"/>
              <a:gd name="connsiteX141" fmla="*/ 106893 w 1508539"/>
              <a:gd name="connsiteY141" fmla="*/ 465389 h 6858000"/>
              <a:gd name="connsiteX142" fmla="*/ 89816 w 1508539"/>
              <a:gd name="connsiteY142" fmla="*/ 424699 h 6858000"/>
              <a:gd name="connsiteX143" fmla="*/ 90191 w 1508539"/>
              <a:gd name="connsiteY143" fmla="*/ 404917 h 6858000"/>
              <a:gd name="connsiteX144" fmla="*/ 70148 w 1508539"/>
              <a:gd name="connsiteY144" fmla="*/ 367211 h 6858000"/>
              <a:gd name="connsiteX145" fmla="*/ 36452 w 1508539"/>
              <a:gd name="connsiteY145" fmla="*/ 268519 h 6858000"/>
              <a:gd name="connsiteX146" fmla="*/ 23935 w 1508539"/>
              <a:gd name="connsiteY146" fmla="*/ 160886 h 6858000"/>
              <a:gd name="connsiteX147" fmla="*/ 19312 w 1508539"/>
              <a:gd name="connsiteY147" fmla="*/ 47336 h 6858000"/>
              <a:gd name="connsiteX148" fmla="*/ 0 w 1508539"/>
              <a:gd name="connsiteY148"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01575 w 1508539"/>
              <a:gd name="connsiteY4" fmla="*/ 6715115 h 6858000"/>
              <a:gd name="connsiteX5" fmla="*/ 111426 w 1508539"/>
              <a:gd name="connsiteY5" fmla="*/ 6680170 h 6858000"/>
              <a:gd name="connsiteX6" fmla="*/ 136976 w 1508539"/>
              <a:gd name="connsiteY6" fmla="*/ 6621207 h 6858000"/>
              <a:gd name="connsiteX7" fmla="*/ 153633 w 1508539"/>
              <a:gd name="connsiteY7" fmla="*/ 6596265 h 6858000"/>
              <a:gd name="connsiteX8" fmla="*/ 153512 w 1508539"/>
              <a:gd name="connsiteY8" fmla="*/ 6594818 h 6858000"/>
              <a:gd name="connsiteX9" fmla="*/ 157757 w 1508539"/>
              <a:gd name="connsiteY9" fmla="*/ 6593735 h 6858000"/>
              <a:gd name="connsiteX10" fmla="*/ 160954 w 1508539"/>
              <a:gd name="connsiteY10" fmla="*/ 6589172 h 6858000"/>
              <a:gd name="connsiteX11" fmla="*/ 164248 w 1508539"/>
              <a:gd name="connsiteY11" fmla="*/ 6574442 h 6858000"/>
              <a:gd name="connsiteX12" fmla="*/ 164588 w 1508539"/>
              <a:gd name="connsiteY12" fmla="*/ 6568530 h 6858000"/>
              <a:gd name="connsiteX13" fmla="*/ 166997 w 1508539"/>
              <a:gd name="connsiteY13" fmla="*/ 6560674 h 6858000"/>
              <a:gd name="connsiteX14" fmla="*/ 167342 w 1508539"/>
              <a:gd name="connsiteY14" fmla="*/ 6560598 h 6858000"/>
              <a:gd name="connsiteX15" fmla="*/ 169039 w 1508539"/>
              <a:gd name="connsiteY15" fmla="*/ 6553006 h 6858000"/>
              <a:gd name="connsiteX16" fmla="*/ 173735 w 1508539"/>
              <a:gd name="connsiteY16" fmla="*/ 6514360 h 6858000"/>
              <a:gd name="connsiteX17" fmla="*/ 215389 w 1508539"/>
              <a:gd name="connsiteY17" fmla="*/ 6478062 h 6858000"/>
              <a:gd name="connsiteX18" fmla="*/ 226078 w 1508539"/>
              <a:gd name="connsiteY18" fmla="*/ 6460325 h 6858000"/>
              <a:gd name="connsiteX19" fmla="*/ 233311 w 1508539"/>
              <a:gd name="connsiteY19" fmla="*/ 6451488 h 6858000"/>
              <a:gd name="connsiteX20" fmla="*/ 234746 w 1508539"/>
              <a:gd name="connsiteY20" fmla="*/ 6451348 h 6858000"/>
              <a:gd name="connsiteX21" fmla="*/ 239104 w 1508539"/>
              <a:gd name="connsiteY21" fmla="*/ 6414240 h 6858000"/>
              <a:gd name="connsiteX22" fmla="*/ 241880 w 1508539"/>
              <a:gd name="connsiteY22" fmla="*/ 6384857 h 6858000"/>
              <a:gd name="connsiteX23" fmla="*/ 240591 w 1508539"/>
              <a:gd name="connsiteY23" fmla="*/ 6367510 h 6858000"/>
              <a:gd name="connsiteX24" fmla="*/ 244471 w 1508539"/>
              <a:gd name="connsiteY24" fmla="*/ 6349778 h 6858000"/>
              <a:gd name="connsiteX25" fmla="*/ 246136 w 1508539"/>
              <a:gd name="connsiteY25" fmla="*/ 6348250 h 6858000"/>
              <a:gd name="connsiteX26" fmla="*/ 262170 w 1508539"/>
              <a:gd name="connsiteY26" fmla="*/ 6281972 h 6858000"/>
              <a:gd name="connsiteX27" fmla="*/ 272933 w 1508539"/>
              <a:gd name="connsiteY27" fmla="*/ 6211940 h 6858000"/>
              <a:gd name="connsiteX28" fmla="*/ 314428 w 1508539"/>
              <a:gd name="connsiteY28" fmla="*/ 6113913 h 6858000"/>
              <a:gd name="connsiteX29" fmla="*/ 318721 w 1508539"/>
              <a:gd name="connsiteY29" fmla="*/ 6028119 h 6858000"/>
              <a:gd name="connsiteX30" fmla="*/ 345501 w 1508539"/>
              <a:gd name="connsiteY30" fmla="*/ 5934687 h 6858000"/>
              <a:gd name="connsiteX31" fmla="*/ 379513 w 1508539"/>
              <a:gd name="connsiteY31" fmla="*/ 5765594 h 6858000"/>
              <a:gd name="connsiteX32" fmla="*/ 411349 w 1508539"/>
              <a:gd name="connsiteY32" fmla="*/ 5693685 h 6858000"/>
              <a:gd name="connsiteX33" fmla="*/ 431404 w 1508539"/>
              <a:gd name="connsiteY33" fmla="*/ 5665173 h 6858000"/>
              <a:gd name="connsiteX34" fmla="*/ 465121 w 1508539"/>
              <a:gd name="connsiteY34" fmla="*/ 5563435 h 6858000"/>
              <a:gd name="connsiteX35" fmla="*/ 494626 w 1508539"/>
              <a:gd name="connsiteY35" fmla="*/ 5476393 h 6858000"/>
              <a:gd name="connsiteX36" fmla="*/ 525819 w 1508539"/>
              <a:gd name="connsiteY36" fmla="*/ 5396260 h 6858000"/>
              <a:gd name="connsiteX37" fmla="*/ 541800 w 1508539"/>
              <a:gd name="connsiteY37" fmla="*/ 5330009 h 6858000"/>
              <a:gd name="connsiteX38" fmla="*/ 575293 w 1508539"/>
              <a:gd name="connsiteY38" fmla="*/ 5273739 h 6858000"/>
              <a:gd name="connsiteX39" fmla="*/ 584892 w 1508539"/>
              <a:gd name="connsiteY39" fmla="*/ 5241779 h 6858000"/>
              <a:gd name="connsiteX40" fmla="*/ 596118 w 1508539"/>
              <a:gd name="connsiteY40" fmla="*/ 5225268 h 6858000"/>
              <a:gd name="connsiteX41" fmla="*/ 597138 w 1508539"/>
              <a:gd name="connsiteY41" fmla="*/ 5217684 h 6858000"/>
              <a:gd name="connsiteX42" fmla="*/ 604479 w 1508539"/>
              <a:gd name="connsiteY42" fmla="*/ 5193377 h 6858000"/>
              <a:gd name="connsiteX43" fmla="*/ 607782 w 1508539"/>
              <a:gd name="connsiteY43" fmla="*/ 5179288 h 6858000"/>
              <a:gd name="connsiteX44" fmla="*/ 608766 w 1508539"/>
              <a:gd name="connsiteY44" fmla="*/ 5173621 h 6858000"/>
              <a:gd name="connsiteX45" fmla="*/ 604400 w 1508539"/>
              <a:gd name="connsiteY45" fmla="*/ 5159961 h 6858000"/>
              <a:gd name="connsiteX46" fmla="*/ 611077 w 1508539"/>
              <a:gd name="connsiteY46" fmla="*/ 5144295 h 6858000"/>
              <a:gd name="connsiteX47" fmla="*/ 608010 w 1508539"/>
              <a:gd name="connsiteY47" fmla="*/ 5125185 h 6858000"/>
              <a:gd name="connsiteX48" fmla="*/ 614840 w 1508539"/>
              <a:gd name="connsiteY48" fmla="*/ 5121884 h 6858000"/>
              <a:gd name="connsiteX49" fmla="*/ 621876 w 1508539"/>
              <a:gd name="connsiteY49" fmla="*/ 5067850 h 6858000"/>
              <a:gd name="connsiteX50" fmla="*/ 624607 w 1508539"/>
              <a:gd name="connsiteY50" fmla="*/ 5060861 h 6858000"/>
              <a:gd name="connsiteX51" fmla="*/ 621311 w 1508539"/>
              <a:gd name="connsiteY51" fmla="*/ 5034192 h 6858000"/>
              <a:gd name="connsiteX52" fmla="*/ 622865 w 1508539"/>
              <a:gd name="connsiteY52" fmla="*/ 4993030 h 6858000"/>
              <a:gd name="connsiteX53" fmla="*/ 629774 w 1508539"/>
              <a:gd name="connsiteY53" fmla="*/ 4946844 h 6858000"/>
              <a:gd name="connsiteX54" fmla="*/ 625630 w 1508539"/>
              <a:gd name="connsiteY54" fmla="*/ 4932692 h 6858000"/>
              <a:gd name="connsiteX55" fmla="*/ 641033 w 1508539"/>
              <a:gd name="connsiteY55" fmla="*/ 4858827 h 6858000"/>
              <a:gd name="connsiteX56" fmla="*/ 646936 w 1508539"/>
              <a:gd name="connsiteY56" fmla="*/ 4821170 h 6858000"/>
              <a:gd name="connsiteX57" fmla="*/ 651669 w 1508539"/>
              <a:gd name="connsiteY57" fmla="*/ 4780965 h 6858000"/>
              <a:gd name="connsiteX58" fmla="*/ 652962 w 1508539"/>
              <a:gd name="connsiteY58" fmla="*/ 4750867 h 6858000"/>
              <a:gd name="connsiteX59" fmla="*/ 650769 w 1508539"/>
              <a:gd name="connsiteY59" fmla="*/ 4690749 h 6858000"/>
              <a:gd name="connsiteX60" fmla="*/ 646249 w 1508539"/>
              <a:gd name="connsiteY60" fmla="*/ 4584173 h 6858000"/>
              <a:gd name="connsiteX61" fmla="*/ 641332 w 1508539"/>
              <a:gd name="connsiteY61" fmla="*/ 4444346 h 6858000"/>
              <a:gd name="connsiteX62" fmla="*/ 637897 w 1508539"/>
              <a:gd name="connsiteY62" fmla="*/ 4375228 h 6858000"/>
              <a:gd name="connsiteX63" fmla="*/ 618550 w 1508539"/>
              <a:gd name="connsiteY63" fmla="*/ 4214165 h 6858000"/>
              <a:gd name="connsiteX64" fmla="*/ 622623 w 1508539"/>
              <a:gd name="connsiteY64" fmla="*/ 4090296 h 6858000"/>
              <a:gd name="connsiteX65" fmla="*/ 607879 w 1508539"/>
              <a:gd name="connsiteY65" fmla="*/ 4033999 h 6858000"/>
              <a:gd name="connsiteX66" fmla="*/ 609028 w 1508539"/>
              <a:gd name="connsiteY66" fmla="*/ 4031933 h 6858000"/>
              <a:gd name="connsiteX67" fmla="*/ 607604 w 1508539"/>
              <a:gd name="connsiteY67" fmla="*/ 4013953 h 6858000"/>
              <a:gd name="connsiteX68" fmla="*/ 593899 w 1508539"/>
              <a:gd name="connsiteY68" fmla="*/ 3974753 h 6858000"/>
              <a:gd name="connsiteX69" fmla="*/ 595497 w 1508539"/>
              <a:gd name="connsiteY69" fmla="*/ 3969950 h 6858000"/>
              <a:gd name="connsiteX70" fmla="*/ 588919 w 1508539"/>
              <a:gd name="connsiteY70" fmla="*/ 3933779 h 6858000"/>
              <a:gd name="connsiteX71" fmla="*/ 590250 w 1508539"/>
              <a:gd name="connsiteY71" fmla="*/ 3933093 h 6858000"/>
              <a:gd name="connsiteX72" fmla="*/ 594604 w 1508539"/>
              <a:gd name="connsiteY72" fmla="*/ 3922082 h 6858000"/>
              <a:gd name="connsiteX73" fmla="*/ 599682 w 1508539"/>
              <a:gd name="connsiteY73" fmla="*/ 3901461 h 6858000"/>
              <a:gd name="connsiteX74" fmla="*/ 622276 w 1508539"/>
              <a:gd name="connsiteY74" fmla="*/ 3813873 h 6858000"/>
              <a:gd name="connsiteX75" fmla="*/ 621701 w 1508539"/>
              <a:gd name="connsiteY75" fmla="*/ 3806161 h 6858000"/>
              <a:gd name="connsiteX76" fmla="*/ 622008 w 1508539"/>
              <a:gd name="connsiteY76" fmla="*/ 3805957 h 6858000"/>
              <a:gd name="connsiteX77" fmla="*/ 622035 w 1508539"/>
              <a:gd name="connsiteY77" fmla="*/ 3797724 h 6858000"/>
              <a:gd name="connsiteX78" fmla="*/ 620650 w 1508539"/>
              <a:gd name="connsiteY78" fmla="*/ 3792098 h 6858000"/>
              <a:gd name="connsiteX79" fmla="*/ 619534 w 1508539"/>
              <a:gd name="connsiteY79" fmla="*/ 3777135 h 6858000"/>
              <a:gd name="connsiteX80" fmla="*/ 621267 w 1508539"/>
              <a:gd name="connsiteY80" fmla="*/ 3771656 h 6858000"/>
              <a:gd name="connsiteX81" fmla="*/ 625010 w 1508539"/>
              <a:gd name="connsiteY81" fmla="*/ 3769007 h 6858000"/>
              <a:gd name="connsiteX82" fmla="*/ 624476 w 1508539"/>
              <a:gd name="connsiteY82" fmla="*/ 3767709 h 6858000"/>
              <a:gd name="connsiteX83" fmla="*/ 633172 w 1508539"/>
              <a:gd name="connsiteY83" fmla="*/ 3738082 h 6858000"/>
              <a:gd name="connsiteX84" fmla="*/ 640518 w 1508539"/>
              <a:gd name="connsiteY84" fmla="*/ 3673397 h 6858000"/>
              <a:gd name="connsiteX85" fmla="*/ 639814 w 1508539"/>
              <a:gd name="connsiteY85" fmla="*/ 3637109 h 6858000"/>
              <a:gd name="connsiteX86" fmla="*/ 643257 w 1508539"/>
              <a:gd name="connsiteY86" fmla="*/ 3536883 h 6858000"/>
              <a:gd name="connsiteX87" fmla="*/ 650795 w 1508539"/>
              <a:gd name="connsiteY87" fmla="*/ 3435652 h 6858000"/>
              <a:gd name="connsiteX88" fmla="*/ 652466 w 1508539"/>
              <a:gd name="connsiteY88" fmla="*/ 3307769 h 6858000"/>
              <a:gd name="connsiteX89" fmla="*/ 670029 w 1508539"/>
              <a:gd name="connsiteY89" fmla="*/ 3250522 h 6858000"/>
              <a:gd name="connsiteX90" fmla="*/ 670454 w 1508539"/>
              <a:gd name="connsiteY90" fmla="*/ 3229163 h 6858000"/>
              <a:gd name="connsiteX91" fmla="*/ 672277 w 1508539"/>
              <a:gd name="connsiteY91" fmla="*/ 3217217 h 6858000"/>
              <a:gd name="connsiteX92" fmla="*/ 659112 w 1508539"/>
              <a:gd name="connsiteY92" fmla="*/ 3183755 h 6858000"/>
              <a:gd name="connsiteX93" fmla="*/ 659613 w 1508539"/>
              <a:gd name="connsiteY93" fmla="*/ 3178642 h 6858000"/>
              <a:gd name="connsiteX94" fmla="*/ 647213 w 1508539"/>
              <a:gd name="connsiteY94" fmla="*/ 3158586 h 6858000"/>
              <a:gd name="connsiteX95" fmla="*/ 632398 w 1508539"/>
              <a:gd name="connsiteY95" fmla="*/ 3129034 h 6858000"/>
              <a:gd name="connsiteX96" fmla="*/ 633063 w 1508539"/>
              <a:gd name="connsiteY96" fmla="*/ 3126682 h 6858000"/>
              <a:gd name="connsiteX97" fmla="*/ 623931 w 1508539"/>
              <a:gd name="connsiteY97" fmla="*/ 3114519 h 6858000"/>
              <a:gd name="connsiteX98" fmla="*/ 610540 w 1508539"/>
              <a:gd name="connsiteY98" fmla="*/ 3106272 h 6858000"/>
              <a:gd name="connsiteX99" fmla="*/ 583270 w 1508539"/>
              <a:gd name="connsiteY99" fmla="*/ 2958185 h 6858000"/>
              <a:gd name="connsiteX100" fmla="*/ 525884 w 1508539"/>
              <a:gd name="connsiteY100" fmla="*/ 2762989 h 6858000"/>
              <a:gd name="connsiteX101" fmla="*/ 474802 w 1508539"/>
              <a:gd name="connsiteY101" fmla="*/ 2554718 h 6858000"/>
              <a:gd name="connsiteX102" fmla="*/ 454896 w 1508539"/>
              <a:gd name="connsiteY102" fmla="*/ 2485734 h 6858000"/>
              <a:gd name="connsiteX103" fmla="*/ 445619 w 1508539"/>
              <a:gd name="connsiteY103" fmla="*/ 2447068 h 6858000"/>
              <a:gd name="connsiteX104" fmla="*/ 432580 w 1508539"/>
              <a:gd name="connsiteY104" fmla="*/ 2425819 h 6858000"/>
              <a:gd name="connsiteX105" fmla="*/ 438579 w 1508539"/>
              <a:gd name="connsiteY105" fmla="*/ 2402874 h 6858000"/>
              <a:gd name="connsiteX106" fmla="*/ 441191 w 1508539"/>
              <a:gd name="connsiteY106" fmla="*/ 2381443 h 6858000"/>
              <a:gd name="connsiteX107" fmla="*/ 417520 w 1508539"/>
              <a:gd name="connsiteY107" fmla="*/ 2261920 h 6858000"/>
              <a:gd name="connsiteX108" fmla="*/ 407407 w 1508539"/>
              <a:gd name="connsiteY108" fmla="*/ 2195378 h 6858000"/>
              <a:gd name="connsiteX109" fmla="*/ 391624 w 1508539"/>
              <a:gd name="connsiteY109" fmla="*/ 2155135 h 6858000"/>
              <a:gd name="connsiteX110" fmla="*/ 389082 w 1508539"/>
              <a:gd name="connsiteY110" fmla="*/ 2118008 h 6858000"/>
              <a:gd name="connsiteX111" fmla="*/ 390075 w 1508539"/>
              <a:gd name="connsiteY111" fmla="*/ 2050531 h 6858000"/>
              <a:gd name="connsiteX112" fmla="*/ 381881 w 1508539"/>
              <a:gd name="connsiteY112" fmla="*/ 1963269 h 6858000"/>
              <a:gd name="connsiteX113" fmla="*/ 363059 w 1508539"/>
              <a:gd name="connsiteY113" fmla="*/ 1906352 h 6858000"/>
              <a:gd name="connsiteX114" fmla="*/ 339616 w 1508539"/>
              <a:gd name="connsiteY114" fmla="*/ 1861531 h 6858000"/>
              <a:gd name="connsiteX115" fmla="*/ 293415 w 1508539"/>
              <a:gd name="connsiteY115" fmla="*/ 1732919 h 6858000"/>
              <a:gd name="connsiteX116" fmla="*/ 265726 w 1508539"/>
              <a:gd name="connsiteY116" fmla="*/ 1663540 h 6858000"/>
              <a:gd name="connsiteX117" fmla="*/ 264852 w 1508539"/>
              <a:gd name="connsiteY117" fmla="*/ 1615777 h 6858000"/>
              <a:gd name="connsiteX118" fmla="*/ 245647 w 1508539"/>
              <a:gd name="connsiteY118" fmla="*/ 1563678 h 6858000"/>
              <a:gd name="connsiteX119" fmla="*/ 258727 w 1508539"/>
              <a:gd name="connsiteY119" fmla="*/ 1519474 h 6858000"/>
              <a:gd name="connsiteX120" fmla="*/ 251469 w 1508539"/>
              <a:gd name="connsiteY120" fmla="*/ 1477995 h 6858000"/>
              <a:gd name="connsiteX121" fmla="*/ 237554 w 1508539"/>
              <a:gd name="connsiteY121" fmla="*/ 1373769 h 6858000"/>
              <a:gd name="connsiteX122" fmla="*/ 245861 w 1508539"/>
              <a:gd name="connsiteY122" fmla="*/ 1307086 h 6858000"/>
              <a:gd name="connsiteX123" fmla="*/ 247049 w 1508539"/>
              <a:gd name="connsiteY123" fmla="*/ 1189033 h 6858000"/>
              <a:gd name="connsiteX124" fmla="*/ 251734 w 1508539"/>
              <a:gd name="connsiteY124" fmla="*/ 1168288 h 6858000"/>
              <a:gd name="connsiteX125" fmla="*/ 244016 w 1508539"/>
              <a:gd name="connsiteY125" fmla="*/ 1142577 h 6858000"/>
              <a:gd name="connsiteX126" fmla="*/ 233322 w 1508539"/>
              <a:gd name="connsiteY126" fmla="*/ 1088484 h 6858000"/>
              <a:gd name="connsiteX127" fmla="*/ 222058 w 1508539"/>
              <a:gd name="connsiteY127" fmla="*/ 1016103 h 6858000"/>
              <a:gd name="connsiteX128" fmla="*/ 223514 w 1508539"/>
              <a:gd name="connsiteY128" fmla="*/ 932283 h 6858000"/>
              <a:gd name="connsiteX129" fmla="*/ 225750 w 1508539"/>
              <a:gd name="connsiteY129" fmla="*/ 915925 h 6858000"/>
              <a:gd name="connsiteX130" fmla="*/ 218379 w 1508539"/>
              <a:gd name="connsiteY130" fmla="*/ 896999 h 6858000"/>
              <a:gd name="connsiteX131" fmla="*/ 187787 w 1508539"/>
              <a:gd name="connsiteY131" fmla="*/ 821517 h 6858000"/>
              <a:gd name="connsiteX132" fmla="*/ 166737 w 1508539"/>
              <a:gd name="connsiteY132" fmla="*/ 751353 h 6858000"/>
              <a:gd name="connsiteX133" fmla="*/ 166295 w 1508539"/>
              <a:gd name="connsiteY133" fmla="*/ 721230 h 6858000"/>
              <a:gd name="connsiteX134" fmla="*/ 151966 w 1508539"/>
              <a:gd name="connsiteY134" fmla="*/ 681659 h 6858000"/>
              <a:gd name="connsiteX135" fmla="*/ 137385 w 1508539"/>
              <a:gd name="connsiteY135" fmla="*/ 635218 h 6858000"/>
              <a:gd name="connsiteX136" fmla="*/ 142396 w 1508539"/>
              <a:gd name="connsiteY136" fmla="*/ 613763 h 6858000"/>
              <a:gd name="connsiteX137" fmla="*/ 128338 w 1508539"/>
              <a:gd name="connsiteY137" fmla="*/ 598582 h 6858000"/>
              <a:gd name="connsiteX138" fmla="*/ 128019 w 1508539"/>
              <a:gd name="connsiteY138" fmla="*/ 576846 h 6858000"/>
              <a:gd name="connsiteX139" fmla="*/ 107645 w 1508539"/>
              <a:gd name="connsiteY139" fmla="*/ 530055 h 6858000"/>
              <a:gd name="connsiteX140" fmla="*/ 106893 w 1508539"/>
              <a:gd name="connsiteY140" fmla="*/ 465389 h 6858000"/>
              <a:gd name="connsiteX141" fmla="*/ 89816 w 1508539"/>
              <a:gd name="connsiteY141" fmla="*/ 424699 h 6858000"/>
              <a:gd name="connsiteX142" fmla="*/ 90191 w 1508539"/>
              <a:gd name="connsiteY142" fmla="*/ 404917 h 6858000"/>
              <a:gd name="connsiteX143" fmla="*/ 70148 w 1508539"/>
              <a:gd name="connsiteY143" fmla="*/ 367211 h 6858000"/>
              <a:gd name="connsiteX144" fmla="*/ 36452 w 1508539"/>
              <a:gd name="connsiteY144" fmla="*/ 268519 h 6858000"/>
              <a:gd name="connsiteX145" fmla="*/ 23935 w 1508539"/>
              <a:gd name="connsiteY145" fmla="*/ 160886 h 6858000"/>
              <a:gd name="connsiteX146" fmla="*/ 19312 w 1508539"/>
              <a:gd name="connsiteY146" fmla="*/ 47336 h 6858000"/>
              <a:gd name="connsiteX147" fmla="*/ 0 w 1508539"/>
              <a:gd name="connsiteY147"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01575 w 1508539"/>
              <a:gd name="connsiteY4" fmla="*/ 6715115 h 6858000"/>
              <a:gd name="connsiteX5" fmla="*/ 111426 w 1508539"/>
              <a:gd name="connsiteY5" fmla="*/ 6680170 h 6858000"/>
              <a:gd name="connsiteX6" fmla="*/ 136976 w 1508539"/>
              <a:gd name="connsiteY6" fmla="*/ 6621207 h 6858000"/>
              <a:gd name="connsiteX7" fmla="*/ 153633 w 1508539"/>
              <a:gd name="connsiteY7" fmla="*/ 6596265 h 6858000"/>
              <a:gd name="connsiteX8" fmla="*/ 153512 w 1508539"/>
              <a:gd name="connsiteY8" fmla="*/ 6594818 h 6858000"/>
              <a:gd name="connsiteX9" fmla="*/ 157757 w 1508539"/>
              <a:gd name="connsiteY9" fmla="*/ 6593735 h 6858000"/>
              <a:gd name="connsiteX10" fmla="*/ 160954 w 1508539"/>
              <a:gd name="connsiteY10" fmla="*/ 6589172 h 6858000"/>
              <a:gd name="connsiteX11" fmla="*/ 164248 w 1508539"/>
              <a:gd name="connsiteY11" fmla="*/ 6574442 h 6858000"/>
              <a:gd name="connsiteX12" fmla="*/ 164588 w 1508539"/>
              <a:gd name="connsiteY12" fmla="*/ 6568530 h 6858000"/>
              <a:gd name="connsiteX13" fmla="*/ 166997 w 1508539"/>
              <a:gd name="connsiteY13" fmla="*/ 6560674 h 6858000"/>
              <a:gd name="connsiteX14" fmla="*/ 167342 w 1508539"/>
              <a:gd name="connsiteY14" fmla="*/ 6560598 h 6858000"/>
              <a:gd name="connsiteX15" fmla="*/ 169039 w 1508539"/>
              <a:gd name="connsiteY15" fmla="*/ 6553006 h 6858000"/>
              <a:gd name="connsiteX16" fmla="*/ 173735 w 1508539"/>
              <a:gd name="connsiteY16" fmla="*/ 6514360 h 6858000"/>
              <a:gd name="connsiteX17" fmla="*/ 215389 w 1508539"/>
              <a:gd name="connsiteY17" fmla="*/ 6478062 h 6858000"/>
              <a:gd name="connsiteX18" fmla="*/ 226078 w 1508539"/>
              <a:gd name="connsiteY18" fmla="*/ 6460325 h 6858000"/>
              <a:gd name="connsiteX19" fmla="*/ 233311 w 1508539"/>
              <a:gd name="connsiteY19" fmla="*/ 6451488 h 6858000"/>
              <a:gd name="connsiteX20" fmla="*/ 234746 w 1508539"/>
              <a:gd name="connsiteY20" fmla="*/ 6451348 h 6858000"/>
              <a:gd name="connsiteX21" fmla="*/ 239104 w 1508539"/>
              <a:gd name="connsiteY21" fmla="*/ 6414240 h 6858000"/>
              <a:gd name="connsiteX22" fmla="*/ 241880 w 1508539"/>
              <a:gd name="connsiteY22" fmla="*/ 6384857 h 6858000"/>
              <a:gd name="connsiteX23" fmla="*/ 240591 w 1508539"/>
              <a:gd name="connsiteY23" fmla="*/ 6367510 h 6858000"/>
              <a:gd name="connsiteX24" fmla="*/ 244471 w 1508539"/>
              <a:gd name="connsiteY24" fmla="*/ 6349778 h 6858000"/>
              <a:gd name="connsiteX25" fmla="*/ 246136 w 1508539"/>
              <a:gd name="connsiteY25" fmla="*/ 6348250 h 6858000"/>
              <a:gd name="connsiteX26" fmla="*/ 262170 w 1508539"/>
              <a:gd name="connsiteY26" fmla="*/ 6281972 h 6858000"/>
              <a:gd name="connsiteX27" fmla="*/ 272933 w 1508539"/>
              <a:gd name="connsiteY27" fmla="*/ 6211940 h 6858000"/>
              <a:gd name="connsiteX28" fmla="*/ 314428 w 1508539"/>
              <a:gd name="connsiteY28" fmla="*/ 6113913 h 6858000"/>
              <a:gd name="connsiteX29" fmla="*/ 318721 w 1508539"/>
              <a:gd name="connsiteY29" fmla="*/ 6028119 h 6858000"/>
              <a:gd name="connsiteX30" fmla="*/ 345501 w 1508539"/>
              <a:gd name="connsiteY30" fmla="*/ 5934687 h 6858000"/>
              <a:gd name="connsiteX31" fmla="*/ 379513 w 1508539"/>
              <a:gd name="connsiteY31" fmla="*/ 5765594 h 6858000"/>
              <a:gd name="connsiteX32" fmla="*/ 411349 w 1508539"/>
              <a:gd name="connsiteY32" fmla="*/ 5693685 h 6858000"/>
              <a:gd name="connsiteX33" fmla="*/ 431404 w 1508539"/>
              <a:gd name="connsiteY33" fmla="*/ 5665173 h 6858000"/>
              <a:gd name="connsiteX34" fmla="*/ 465121 w 1508539"/>
              <a:gd name="connsiteY34" fmla="*/ 5563435 h 6858000"/>
              <a:gd name="connsiteX35" fmla="*/ 494626 w 1508539"/>
              <a:gd name="connsiteY35" fmla="*/ 5476393 h 6858000"/>
              <a:gd name="connsiteX36" fmla="*/ 525819 w 1508539"/>
              <a:gd name="connsiteY36" fmla="*/ 5396260 h 6858000"/>
              <a:gd name="connsiteX37" fmla="*/ 541800 w 1508539"/>
              <a:gd name="connsiteY37" fmla="*/ 5330009 h 6858000"/>
              <a:gd name="connsiteX38" fmla="*/ 575293 w 1508539"/>
              <a:gd name="connsiteY38" fmla="*/ 5273739 h 6858000"/>
              <a:gd name="connsiteX39" fmla="*/ 584892 w 1508539"/>
              <a:gd name="connsiteY39" fmla="*/ 5241779 h 6858000"/>
              <a:gd name="connsiteX40" fmla="*/ 596118 w 1508539"/>
              <a:gd name="connsiteY40" fmla="*/ 5225268 h 6858000"/>
              <a:gd name="connsiteX41" fmla="*/ 597138 w 1508539"/>
              <a:gd name="connsiteY41" fmla="*/ 5217684 h 6858000"/>
              <a:gd name="connsiteX42" fmla="*/ 604479 w 1508539"/>
              <a:gd name="connsiteY42" fmla="*/ 5193377 h 6858000"/>
              <a:gd name="connsiteX43" fmla="*/ 607782 w 1508539"/>
              <a:gd name="connsiteY43" fmla="*/ 5179288 h 6858000"/>
              <a:gd name="connsiteX44" fmla="*/ 608766 w 1508539"/>
              <a:gd name="connsiteY44" fmla="*/ 5173621 h 6858000"/>
              <a:gd name="connsiteX45" fmla="*/ 604400 w 1508539"/>
              <a:gd name="connsiteY45" fmla="*/ 5159961 h 6858000"/>
              <a:gd name="connsiteX46" fmla="*/ 611077 w 1508539"/>
              <a:gd name="connsiteY46" fmla="*/ 5144295 h 6858000"/>
              <a:gd name="connsiteX47" fmla="*/ 608010 w 1508539"/>
              <a:gd name="connsiteY47" fmla="*/ 5125185 h 6858000"/>
              <a:gd name="connsiteX48" fmla="*/ 614840 w 1508539"/>
              <a:gd name="connsiteY48" fmla="*/ 5121884 h 6858000"/>
              <a:gd name="connsiteX49" fmla="*/ 621876 w 1508539"/>
              <a:gd name="connsiteY49" fmla="*/ 5067850 h 6858000"/>
              <a:gd name="connsiteX50" fmla="*/ 624607 w 1508539"/>
              <a:gd name="connsiteY50" fmla="*/ 5060861 h 6858000"/>
              <a:gd name="connsiteX51" fmla="*/ 621311 w 1508539"/>
              <a:gd name="connsiteY51" fmla="*/ 5034192 h 6858000"/>
              <a:gd name="connsiteX52" fmla="*/ 622865 w 1508539"/>
              <a:gd name="connsiteY52" fmla="*/ 4993030 h 6858000"/>
              <a:gd name="connsiteX53" fmla="*/ 629774 w 1508539"/>
              <a:gd name="connsiteY53" fmla="*/ 4946844 h 6858000"/>
              <a:gd name="connsiteX54" fmla="*/ 625630 w 1508539"/>
              <a:gd name="connsiteY54" fmla="*/ 4932692 h 6858000"/>
              <a:gd name="connsiteX55" fmla="*/ 641033 w 1508539"/>
              <a:gd name="connsiteY55" fmla="*/ 4858827 h 6858000"/>
              <a:gd name="connsiteX56" fmla="*/ 646936 w 1508539"/>
              <a:gd name="connsiteY56" fmla="*/ 4821170 h 6858000"/>
              <a:gd name="connsiteX57" fmla="*/ 651669 w 1508539"/>
              <a:gd name="connsiteY57" fmla="*/ 4780965 h 6858000"/>
              <a:gd name="connsiteX58" fmla="*/ 652962 w 1508539"/>
              <a:gd name="connsiteY58" fmla="*/ 4750867 h 6858000"/>
              <a:gd name="connsiteX59" fmla="*/ 650769 w 1508539"/>
              <a:gd name="connsiteY59" fmla="*/ 4690749 h 6858000"/>
              <a:gd name="connsiteX60" fmla="*/ 646249 w 1508539"/>
              <a:gd name="connsiteY60" fmla="*/ 4584173 h 6858000"/>
              <a:gd name="connsiteX61" fmla="*/ 641332 w 1508539"/>
              <a:gd name="connsiteY61" fmla="*/ 4444346 h 6858000"/>
              <a:gd name="connsiteX62" fmla="*/ 637897 w 1508539"/>
              <a:gd name="connsiteY62" fmla="*/ 4375228 h 6858000"/>
              <a:gd name="connsiteX63" fmla="*/ 618550 w 1508539"/>
              <a:gd name="connsiteY63" fmla="*/ 4214165 h 6858000"/>
              <a:gd name="connsiteX64" fmla="*/ 622623 w 1508539"/>
              <a:gd name="connsiteY64" fmla="*/ 4090296 h 6858000"/>
              <a:gd name="connsiteX65" fmla="*/ 607879 w 1508539"/>
              <a:gd name="connsiteY65" fmla="*/ 4033999 h 6858000"/>
              <a:gd name="connsiteX66" fmla="*/ 609028 w 1508539"/>
              <a:gd name="connsiteY66" fmla="*/ 4031933 h 6858000"/>
              <a:gd name="connsiteX67" fmla="*/ 607604 w 1508539"/>
              <a:gd name="connsiteY67" fmla="*/ 4013953 h 6858000"/>
              <a:gd name="connsiteX68" fmla="*/ 593899 w 1508539"/>
              <a:gd name="connsiteY68" fmla="*/ 3974753 h 6858000"/>
              <a:gd name="connsiteX69" fmla="*/ 595497 w 1508539"/>
              <a:gd name="connsiteY69" fmla="*/ 3969950 h 6858000"/>
              <a:gd name="connsiteX70" fmla="*/ 588919 w 1508539"/>
              <a:gd name="connsiteY70" fmla="*/ 3933779 h 6858000"/>
              <a:gd name="connsiteX71" fmla="*/ 590250 w 1508539"/>
              <a:gd name="connsiteY71" fmla="*/ 3933093 h 6858000"/>
              <a:gd name="connsiteX72" fmla="*/ 594604 w 1508539"/>
              <a:gd name="connsiteY72" fmla="*/ 3922082 h 6858000"/>
              <a:gd name="connsiteX73" fmla="*/ 599682 w 1508539"/>
              <a:gd name="connsiteY73" fmla="*/ 3901461 h 6858000"/>
              <a:gd name="connsiteX74" fmla="*/ 622276 w 1508539"/>
              <a:gd name="connsiteY74" fmla="*/ 3813873 h 6858000"/>
              <a:gd name="connsiteX75" fmla="*/ 621701 w 1508539"/>
              <a:gd name="connsiteY75" fmla="*/ 3806161 h 6858000"/>
              <a:gd name="connsiteX76" fmla="*/ 622008 w 1508539"/>
              <a:gd name="connsiteY76" fmla="*/ 3805957 h 6858000"/>
              <a:gd name="connsiteX77" fmla="*/ 622035 w 1508539"/>
              <a:gd name="connsiteY77" fmla="*/ 3797724 h 6858000"/>
              <a:gd name="connsiteX78" fmla="*/ 620650 w 1508539"/>
              <a:gd name="connsiteY78" fmla="*/ 3792098 h 6858000"/>
              <a:gd name="connsiteX79" fmla="*/ 619534 w 1508539"/>
              <a:gd name="connsiteY79" fmla="*/ 3777135 h 6858000"/>
              <a:gd name="connsiteX80" fmla="*/ 621267 w 1508539"/>
              <a:gd name="connsiteY80" fmla="*/ 3771656 h 6858000"/>
              <a:gd name="connsiteX81" fmla="*/ 625010 w 1508539"/>
              <a:gd name="connsiteY81" fmla="*/ 3769007 h 6858000"/>
              <a:gd name="connsiteX82" fmla="*/ 624476 w 1508539"/>
              <a:gd name="connsiteY82" fmla="*/ 3767709 h 6858000"/>
              <a:gd name="connsiteX83" fmla="*/ 633172 w 1508539"/>
              <a:gd name="connsiteY83" fmla="*/ 3738082 h 6858000"/>
              <a:gd name="connsiteX84" fmla="*/ 640518 w 1508539"/>
              <a:gd name="connsiteY84" fmla="*/ 3673397 h 6858000"/>
              <a:gd name="connsiteX85" fmla="*/ 639814 w 1508539"/>
              <a:gd name="connsiteY85" fmla="*/ 3637109 h 6858000"/>
              <a:gd name="connsiteX86" fmla="*/ 643257 w 1508539"/>
              <a:gd name="connsiteY86" fmla="*/ 3536883 h 6858000"/>
              <a:gd name="connsiteX87" fmla="*/ 650795 w 1508539"/>
              <a:gd name="connsiteY87" fmla="*/ 3435652 h 6858000"/>
              <a:gd name="connsiteX88" fmla="*/ 652466 w 1508539"/>
              <a:gd name="connsiteY88" fmla="*/ 3307769 h 6858000"/>
              <a:gd name="connsiteX89" fmla="*/ 670029 w 1508539"/>
              <a:gd name="connsiteY89" fmla="*/ 3250522 h 6858000"/>
              <a:gd name="connsiteX90" fmla="*/ 670454 w 1508539"/>
              <a:gd name="connsiteY90" fmla="*/ 3229163 h 6858000"/>
              <a:gd name="connsiteX91" fmla="*/ 672277 w 1508539"/>
              <a:gd name="connsiteY91" fmla="*/ 3217217 h 6858000"/>
              <a:gd name="connsiteX92" fmla="*/ 659112 w 1508539"/>
              <a:gd name="connsiteY92" fmla="*/ 3183755 h 6858000"/>
              <a:gd name="connsiteX93" fmla="*/ 659613 w 1508539"/>
              <a:gd name="connsiteY93" fmla="*/ 3178642 h 6858000"/>
              <a:gd name="connsiteX94" fmla="*/ 647213 w 1508539"/>
              <a:gd name="connsiteY94" fmla="*/ 3158586 h 6858000"/>
              <a:gd name="connsiteX95" fmla="*/ 632398 w 1508539"/>
              <a:gd name="connsiteY95" fmla="*/ 3129034 h 6858000"/>
              <a:gd name="connsiteX96" fmla="*/ 633063 w 1508539"/>
              <a:gd name="connsiteY96" fmla="*/ 3126682 h 6858000"/>
              <a:gd name="connsiteX97" fmla="*/ 623931 w 1508539"/>
              <a:gd name="connsiteY97" fmla="*/ 3114519 h 6858000"/>
              <a:gd name="connsiteX98" fmla="*/ 610540 w 1508539"/>
              <a:gd name="connsiteY98" fmla="*/ 3106272 h 6858000"/>
              <a:gd name="connsiteX99" fmla="*/ 583270 w 1508539"/>
              <a:gd name="connsiteY99" fmla="*/ 2958185 h 6858000"/>
              <a:gd name="connsiteX100" fmla="*/ 525884 w 1508539"/>
              <a:gd name="connsiteY100" fmla="*/ 2762989 h 6858000"/>
              <a:gd name="connsiteX101" fmla="*/ 474802 w 1508539"/>
              <a:gd name="connsiteY101" fmla="*/ 2554718 h 6858000"/>
              <a:gd name="connsiteX102" fmla="*/ 454896 w 1508539"/>
              <a:gd name="connsiteY102" fmla="*/ 2485734 h 6858000"/>
              <a:gd name="connsiteX103" fmla="*/ 445619 w 1508539"/>
              <a:gd name="connsiteY103" fmla="*/ 2447068 h 6858000"/>
              <a:gd name="connsiteX104" fmla="*/ 432580 w 1508539"/>
              <a:gd name="connsiteY104" fmla="*/ 2425819 h 6858000"/>
              <a:gd name="connsiteX105" fmla="*/ 438579 w 1508539"/>
              <a:gd name="connsiteY105" fmla="*/ 2402874 h 6858000"/>
              <a:gd name="connsiteX106" fmla="*/ 441191 w 1508539"/>
              <a:gd name="connsiteY106" fmla="*/ 2381443 h 6858000"/>
              <a:gd name="connsiteX107" fmla="*/ 417520 w 1508539"/>
              <a:gd name="connsiteY107" fmla="*/ 2261920 h 6858000"/>
              <a:gd name="connsiteX108" fmla="*/ 407407 w 1508539"/>
              <a:gd name="connsiteY108" fmla="*/ 2195378 h 6858000"/>
              <a:gd name="connsiteX109" fmla="*/ 391624 w 1508539"/>
              <a:gd name="connsiteY109" fmla="*/ 2155135 h 6858000"/>
              <a:gd name="connsiteX110" fmla="*/ 389082 w 1508539"/>
              <a:gd name="connsiteY110" fmla="*/ 2118008 h 6858000"/>
              <a:gd name="connsiteX111" fmla="*/ 390075 w 1508539"/>
              <a:gd name="connsiteY111" fmla="*/ 2050531 h 6858000"/>
              <a:gd name="connsiteX112" fmla="*/ 381881 w 1508539"/>
              <a:gd name="connsiteY112" fmla="*/ 1963269 h 6858000"/>
              <a:gd name="connsiteX113" fmla="*/ 363059 w 1508539"/>
              <a:gd name="connsiteY113" fmla="*/ 1906352 h 6858000"/>
              <a:gd name="connsiteX114" fmla="*/ 339616 w 1508539"/>
              <a:gd name="connsiteY114" fmla="*/ 1861531 h 6858000"/>
              <a:gd name="connsiteX115" fmla="*/ 293415 w 1508539"/>
              <a:gd name="connsiteY115" fmla="*/ 1732919 h 6858000"/>
              <a:gd name="connsiteX116" fmla="*/ 265726 w 1508539"/>
              <a:gd name="connsiteY116" fmla="*/ 1663540 h 6858000"/>
              <a:gd name="connsiteX117" fmla="*/ 264852 w 1508539"/>
              <a:gd name="connsiteY117" fmla="*/ 1615777 h 6858000"/>
              <a:gd name="connsiteX118" fmla="*/ 245647 w 1508539"/>
              <a:gd name="connsiteY118" fmla="*/ 1563678 h 6858000"/>
              <a:gd name="connsiteX119" fmla="*/ 258727 w 1508539"/>
              <a:gd name="connsiteY119" fmla="*/ 1519474 h 6858000"/>
              <a:gd name="connsiteX120" fmla="*/ 251469 w 1508539"/>
              <a:gd name="connsiteY120" fmla="*/ 1477995 h 6858000"/>
              <a:gd name="connsiteX121" fmla="*/ 237554 w 1508539"/>
              <a:gd name="connsiteY121" fmla="*/ 1373769 h 6858000"/>
              <a:gd name="connsiteX122" fmla="*/ 245861 w 1508539"/>
              <a:gd name="connsiteY122" fmla="*/ 1307086 h 6858000"/>
              <a:gd name="connsiteX123" fmla="*/ 247049 w 1508539"/>
              <a:gd name="connsiteY123" fmla="*/ 1189033 h 6858000"/>
              <a:gd name="connsiteX124" fmla="*/ 251734 w 1508539"/>
              <a:gd name="connsiteY124" fmla="*/ 1168288 h 6858000"/>
              <a:gd name="connsiteX125" fmla="*/ 244016 w 1508539"/>
              <a:gd name="connsiteY125" fmla="*/ 1142577 h 6858000"/>
              <a:gd name="connsiteX126" fmla="*/ 233322 w 1508539"/>
              <a:gd name="connsiteY126" fmla="*/ 1088484 h 6858000"/>
              <a:gd name="connsiteX127" fmla="*/ 222058 w 1508539"/>
              <a:gd name="connsiteY127" fmla="*/ 1016103 h 6858000"/>
              <a:gd name="connsiteX128" fmla="*/ 223514 w 1508539"/>
              <a:gd name="connsiteY128" fmla="*/ 932283 h 6858000"/>
              <a:gd name="connsiteX129" fmla="*/ 225750 w 1508539"/>
              <a:gd name="connsiteY129" fmla="*/ 915925 h 6858000"/>
              <a:gd name="connsiteX130" fmla="*/ 218379 w 1508539"/>
              <a:gd name="connsiteY130" fmla="*/ 896999 h 6858000"/>
              <a:gd name="connsiteX131" fmla="*/ 187787 w 1508539"/>
              <a:gd name="connsiteY131" fmla="*/ 821517 h 6858000"/>
              <a:gd name="connsiteX132" fmla="*/ 166737 w 1508539"/>
              <a:gd name="connsiteY132" fmla="*/ 751353 h 6858000"/>
              <a:gd name="connsiteX133" fmla="*/ 166295 w 1508539"/>
              <a:gd name="connsiteY133" fmla="*/ 721230 h 6858000"/>
              <a:gd name="connsiteX134" fmla="*/ 151966 w 1508539"/>
              <a:gd name="connsiteY134" fmla="*/ 681659 h 6858000"/>
              <a:gd name="connsiteX135" fmla="*/ 137385 w 1508539"/>
              <a:gd name="connsiteY135" fmla="*/ 635218 h 6858000"/>
              <a:gd name="connsiteX136" fmla="*/ 142396 w 1508539"/>
              <a:gd name="connsiteY136" fmla="*/ 613763 h 6858000"/>
              <a:gd name="connsiteX137" fmla="*/ 128338 w 1508539"/>
              <a:gd name="connsiteY137" fmla="*/ 598582 h 6858000"/>
              <a:gd name="connsiteX138" fmla="*/ 128019 w 1508539"/>
              <a:gd name="connsiteY138" fmla="*/ 576846 h 6858000"/>
              <a:gd name="connsiteX139" fmla="*/ 107645 w 1508539"/>
              <a:gd name="connsiteY139" fmla="*/ 530055 h 6858000"/>
              <a:gd name="connsiteX140" fmla="*/ 106893 w 1508539"/>
              <a:gd name="connsiteY140" fmla="*/ 465389 h 6858000"/>
              <a:gd name="connsiteX141" fmla="*/ 89816 w 1508539"/>
              <a:gd name="connsiteY141" fmla="*/ 424699 h 6858000"/>
              <a:gd name="connsiteX142" fmla="*/ 90191 w 1508539"/>
              <a:gd name="connsiteY142" fmla="*/ 404917 h 6858000"/>
              <a:gd name="connsiteX143" fmla="*/ 70148 w 1508539"/>
              <a:gd name="connsiteY143" fmla="*/ 367211 h 6858000"/>
              <a:gd name="connsiteX144" fmla="*/ 36452 w 1508539"/>
              <a:gd name="connsiteY144" fmla="*/ 268519 h 6858000"/>
              <a:gd name="connsiteX145" fmla="*/ 23935 w 1508539"/>
              <a:gd name="connsiteY145" fmla="*/ 160886 h 6858000"/>
              <a:gd name="connsiteX146" fmla="*/ 19312 w 1508539"/>
              <a:gd name="connsiteY146" fmla="*/ 47336 h 6858000"/>
              <a:gd name="connsiteX147" fmla="*/ 0 w 1508539"/>
              <a:gd name="connsiteY147"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11426 w 1508539"/>
              <a:gd name="connsiteY5" fmla="*/ 6680170 h 6858000"/>
              <a:gd name="connsiteX6" fmla="*/ 136976 w 1508539"/>
              <a:gd name="connsiteY6" fmla="*/ 6621207 h 6858000"/>
              <a:gd name="connsiteX7" fmla="*/ 153633 w 1508539"/>
              <a:gd name="connsiteY7" fmla="*/ 6596265 h 6858000"/>
              <a:gd name="connsiteX8" fmla="*/ 153512 w 1508539"/>
              <a:gd name="connsiteY8" fmla="*/ 6594818 h 6858000"/>
              <a:gd name="connsiteX9" fmla="*/ 157757 w 1508539"/>
              <a:gd name="connsiteY9" fmla="*/ 6593735 h 6858000"/>
              <a:gd name="connsiteX10" fmla="*/ 160954 w 1508539"/>
              <a:gd name="connsiteY10" fmla="*/ 6589172 h 6858000"/>
              <a:gd name="connsiteX11" fmla="*/ 164248 w 1508539"/>
              <a:gd name="connsiteY11" fmla="*/ 6574442 h 6858000"/>
              <a:gd name="connsiteX12" fmla="*/ 164588 w 1508539"/>
              <a:gd name="connsiteY12" fmla="*/ 6568530 h 6858000"/>
              <a:gd name="connsiteX13" fmla="*/ 166997 w 1508539"/>
              <a:gd name="connsiteY13" fmla="*/ 6560674 h 6858000"/>
              <a:gd name="connsiteX14" fmla="*/ 167342 w 1508539"/>
              <a:gd name="connsiteY14" fmla="*/ 6560598 h 6858000"/>
              <a:gd name="connsiteX15" fmla="*/ 169039 w 1508539"/>
              <a:gd name="connsiteY15" fmla="*/ 6553006 h 6858000"/>
              <a:gd name="connsiteX16" fmla="*/ 173735 w 1508539"/>
              <a:gd name="connsiteY16" fmla="*/ 6514360 h 6858000"/>
              <a:gd name="connsiteX17" fmla="*/ 215389 w 1508539"/>
              <a:gd name="connsiteY17" fmla="*/ 6478062 h 6858000"/>
              <a:gd name="connsiteX18" fmla="*/ 226078 w 1508539"/>
              <a:gd name="connsiteY18" fmla="*/ 6460325 h 6858000"/>
              <a:gd name="connsiteX19" fmla="*/ 233311 w 1508539"/>
              <a:gd name="connsiteY19" fmla="*/ 6451488 h 6858000"/>
              <a:gd name="connsiteX20" fmla="*/ 234746 w 1508539"/>
              <a:gd name="connsiteY20" fmla="*/ 6451348 h 6858000"/>
              <a:gd name="connsiteX21" fmla="*/ 239104 w 1508539"/>
              <a:gd name="connsiteY21" fmla="*/ 6414240 h 6858000"/>
              <a:gd name="connsiteX22" fmla="*/ 241880 w 1508539"/>
              <a:gd name="connsiteY22" fmla="*/ 6384857 h 6858000"/>
              <a:gd name="connsiteX23" fmla="*/ 240591 w 1508539"/>
              <a:gd name="connsiteY23" fmla="*/ 6367510 h 6858000"/>
              <a:gd name="connsiteX24" fmla="*/ 244471 w 1508539"/>
              <a:gd name="connsiteY24" fmla="*/ 6349778 h 6858000"/>
              <a:gd name="connsiteX25" fmla="*/ 246136 w 1508539"/>
              <a:gd name="connsiteY25" fmla="*/ 6348250 h 6858000"/>
              <a:gd name="connsiteX26" fmla="*/ 262170 w 1508539"/>
              <a:gd name="connsiteY26" fmla="*/ 6281972 h 6858000"/>
              <a:gd name="connsiteX27" fmla="*/ 272933 w 1508539"/>
              <a:gd name="connsiteY27" fmla="*/ 6211940 h 6858000"/>
              <a:gd name="connsiteX28" fmla="*/ 314428 w 1508539"/>
              <a:gd name="connsiteY28" fmla="*/ 6113913 h 6858000"/>
              <a:gd name="connsiteX29" fmla="*/ 318721 w 1508539"/>
              <a:gd name="connsiteY29" fmla="*/ 6028119 h 6858000"/>
              <a:gd name="connsiteX30" fmla="*/ 345501 w 1508539"/>
              <a:gd name="connsiteY30" fmla="*/ 5934687 h 6858000"/>
              <a:gd name="connsiteX31" fmla="*/ 379513 w 1508539"/>
              <a:gd name="connsiteY31" fmla="*/ 5765594 h 6858000"/>
              <a:gd name="connsiteX32" fmla="*/ 411349 w 1508539"/>
              <a:gd name="connsiteY32" fmla="*/ 5693685 h 6858000"/>
              <a:gd name="connsiteX33" fmla="*/ 431404 w 1508539"/>
              <a:gd name="connsiteY33" fmla="*/ 5665173 h 6858000"/>
              <a:gd name="connsiteX34" fmla="*/ 465121 w 1508539"/>
              <a:gd name="connsiteY34" fmla="*/ 5563435 h 6858000"/>
              <a:gd name="connsiteX35" fmla="*/ 494626 w 1508539"/>
              <a:gd name="connsiteY35" fmla="*/ 5476393 h 6858000"/>
              <a:gd name="connsiteX36" fmla="*/ 525819 w 1508539"/>
              <a:gd name="connsiteY36" fmla="*/ 5396260 h 6858000"/>
              <a:gd name="connsiteX37" fmla="*/ 541800 w 1508539"/>
              <a:gd name="connsiteY37" fmla="*/ 5330009 h 6858000"/>
              <a:gd name="connsiteX38" fmla="*/ 575293 w 1508539"/>
              <a:gd name="connsiteY38" fmla="*/ 5273739 h 6858000"/>
              <a:gd name="connsiteX39" fmla="*/ 584892 w 1508539"/>
              <a:gd name="connsiteY39" fmla="*/ 5241779 h 6858000"/>
              <a:gd name="connsiteX40" fmla="*/ 596118 w 1508539"/>
              <a:gd name="connsiteY40" fmla="*/ 5225268 h 6858000"/>
              <a:gd name="connsiteX41" fmla="*/ 597138 w 1508539"/>
              <a:gd name="connsiteY41" fmla="*/ 5217684 h 6858000"/>
              <a:gd name="connsiteX42" fmla="*/ 604479 w 1508539"/>
              <a:gd name="connsiteY42" fmla="*/ 5193377 h 6858000"/>
              <a:gd name="connsiteX43" fmla="*/ 607782 w 1508539"/>
              <a:gd name="connsiteY43" fmla="*/ 5179288 h 6858000"/>
              <a:gd name="connsiteX44" fmla="*/ 608766 w 1508539"/>
              <a:gd name="connsiteY44" fmla="*/ 5173621 h 6858000"/>
              <a:gd name="connsiteX45" fmla="*/ 604400 w 1508539"/>
              <a:gd name="connsiteY45" fmla="*/ 5159961 h 6858000"/>
              <a:gd name="connsiteX46" fmla="*/ 611077 w 1508539"/>
              <a:gd name="connsiteY46" fmla="*/ 5144295 h 6858000"/>
              <a:gd name="connsiteX47" fmla="*/ 608010 w 1508539"/>
              <a:gd name="connsiteY47" fmla="*/ 5125185 h 6858000"/>
              <a:gd name="connsiteX48" fmla="*/ 614840 w 1508539"/>
              <a:gd name="connsiteY48" fmla="*/ 5121884 h 6858000"/>
              <a:gd name="connsiteX49" fmla="*/ 621876 w 1508539"/>
              <a:gd name="connsiteY49" fmla="*/ 5067850 h 6858000"/>
              <a:gd name="connsiteX50" fmla="*/ 624607 w 1508539"/>
              <a:gd name="connsiteY50" fmla="*/ 5060861 h 6858000"/>
              <a:gd name="connsiteX51" fmla="*/ 621311 w 1508539"/>
              <a:gd name="connsiteY51" fmla="*/ 5034192 h 6858000"/>
              <a:gd name="connsiteX52" fmla="*/ 622865 w 1508539"/>
              <a:gd name="connsiteY52" fmla="*/ 4993030 h 6858000"/>
              <a:gd name="connsiteX53" fmla="*/ 629774 w 1508539"/>
              <a:gd name="connsiteY53" fmla="*/ 4946844 h 6858000"/>
              <a:gd name="connsiteX54" fmla="*/ 625630 w 1508539"/>
              <a:gd name="connsiteY54" fmla="*/ 4932692 h 6858000"/>
              <a:gd name="connsiteX55" fmla="*/ 641033 w 1508539"/>
              <a:gd name="connsiteY55" fmla="*/ 4858827 h 6858000"/>
              <a:gd name="connsiteX56" fmla="*/ 646936 w 1508539"/>
              <a:gd name="connsiteY56" fmla="*/ 4821170 h 6858000"/>
              <a:gd name="connsiteX57" fmla="*/ 651669 w 1508539"/>
              <a:gd name="connsiteY57" fmla="*/ 4780965 h 6858000"/>
              <a:gd name="connsiteX58" fmla="*/ 652962 w 1508539"/>
              <a:gd name="connsiteY58" fmla="*/ 4750867 h 6858000"/>
              <a:gd name="connsiteX59" fmla="*/ 650769 w 1508539"/>
              <a:gd name="connsiteY59" fmla="*/ 4690749 h 6858000"/>
              <a:gd name="connsiteX60" fmla="*/ 646249 w 1508539"/>
              <a:gd name="connsiteY60" fmla="*/ 4584173 h 6858000"/>
              <a:gd name="connsiteX61" fmla="*/ 641332 w 1508539"/>
              <a:gd name="connsiteY61" fmla="*/ 4444346 h 6858000"/>
              <a:gd name="connsiteX62" fmla="*/ 637897 w 1508539"/>
              <a:gd name="connsiteY62" fmla="*/ 4375228 h 6858000"/>
              <a:gd name="connsiteX63" fmla="*/ 618550 w 1508539"/>
              <a:gd name="connsiteY63" fmla="*/ 4214165 h 6858000"/>
              <a:gd name="connsiteX64" fmla="*/ 622623 w 1508539"/>
              <a:gd name="connsiteY64" fmla="*/ 4090296 h 6858000"/>
              <a:gd name="connsiteX65" fmla="*/ 607879 w 1508539"/>
              <a:gd name="connsiteY65" fmla="*/ 4033999 h 6858000"/>
              <a:gd name="connsiteX66" fmla="*/ 609028 w 1508539"/>
              <a:gd name="connsiteY66" fmla="*/ 4031933 h 6858000"/>
              <a:gd name="connsiteX67" fmla="*/ 607604 w 1508539"/>
              <a:gd name="connsiteY67" fmla="*/ 4013953 h 6858000"/>
              <a:gd name="connsiteX68" fmla="*/ 593899 w 1508539"/>
              <a:gd name="connsiteY68" fmla="*/ 3974753 h 6858000"/>
              <a:gd name="connsiteX69" fmla="*/ 595497 w 1508539"/>
              <a:gd name="connsiteY69" fmla="*/ 3969950 h 6858000"/>
              <a:gd name="connsiteX70" fmla="*/ 588919 w 1508539"/>
              <a:gd name="connsiteY70" fmla="*/ 3933779 h 6858000"/>
              <a:gd name="connsiteX71" fmla="*/ 590250 w 1508539"/>
              <a:gd name="connsiteY71" fmla="*/ 3933093 h 6858000"/>
              <a:gd name="connsiteX72" fmla="*/ 594604 w 1508539"/>
              <a:gd name="connsiteY72" fmla="*/ 3922082 h 6858000"/>
              <a:gd name="connsiteX73" fmla="*/ 599682 w 1508539"/>
              <a:gd name="connsiteY73" fmla="*/ 3901461 h 6858000"/>
              <a:gd name="connsiteX74" fmla="*/ 622276 w 1508539"/>
              <a:gd name="connsiteY74" fmla="*/ 3813873 h 6858000"/>
              <a:gd name="connsiteX75" fmla="*/ 621701 w 1508539"/>
              <a:gd name="connsiteY75" fmla="*/ 3806161 h 6858000"/>
              <a:gd name="connsiteX76" fmla="*/ 622008 w 1508539"/>
              <a:gd name="connsiteY76" fmla="*/ 3805957 h 6858000"/>
              <a:gd name="connsiteX77" fmla="*/ 622035 w 1508539"/>
              <a:gd name="connsiteY77" fmla="*/ 3797724 h 6858000"/>
              <a:gd name="connsiteX78" fmla="*/ 620650 w 1508539"/>
              <a:gd name="connsiteY78" fmla="*/ 3792098 h 6858000"/>
              <a:gd name="connsiteX79" fmla="*/ 619534 w 1508539"/>
              <a:gd name="connsiteY79" fmla="*/ 3777135 h 6858000"/>
              <a:gd name="connsiteX80" fmla="*/ 621267 w 1508539"/>
              <a:gd name="connsiteY80" fmla="*/ 3771656 h 6858000"/>
              <a:gd name="connsiteX81" fmla="*/ 625010 w 1508539"/>
              <a:gd name="connsiteY81" fmla="*/ 3769007 h 6858000"/>
              <a:gd name="connsiteX82" fmla="*/ 624476 w 1508539"/>
              <a:gd name="connsiteY82" fmla="*/ 3767709 h 6858000"/>
              <a:gd name="connsiteX83" fmla="*/ 633172 w 1508539"/>
              <a:gd name="connsiteY83" fmla="*/ 3738082 h 6858000"/>
              <a:gd name="connsiteX84" fmla="*/ 640518 w 1508539"/>
              <a:gd name="connsiteY84" fmla="*/ 3673397 h 6858000"/>
              <a:gd name="connsiteX85" fmla="*/ 639814 w 1508539"/>
              <a:gd name="connsiteY85" fmla="*/ 3637109 h 6858000"/>
              <a:gd name="connsiteX86" fmla="*/ 643257 w 1508539"/>
              <a:gd name="connsiteY86" fmla="*/ 3536883 h 6858000"/>
              <a:gd name="connsiteX87" fmla="*/ 650795 w 1508539"/>
              <a:gd name="connsiteY87" fmla="*/ 3435652 h 6858000"/>
              <a:gd name="connsiteX88" fmla="*/ 652466 w 1508539"/>
              <a:gd name="connsiteY88" fmla="*/ 3307769 h 6858000"/>
              <a:gd name="connsiteX89" fmla="*/ 670029 w 1508539"/>
              <a:gd name="connsiteY89" fmla="*/ 3250522 h 6858000"/>
              <a:gd name="connsiteX90" fmla="*/ 670454 w 1508539"/>
              <a:gd name="connsiteY90" fmla="*/ 3229163 h 6858000"/>
              <a:gd name="connsiteX91" fmla="*/ 672277 w 1508539"/>
              <a:gd name="connsiteY91" fmla="*/ 3217217 h 6858000"/>
              <a:gd name="connsiteX92" fmla="*/ 659112 w 1508539"/>
              <a:gd name="connsiteY92" fmla="*/ 3183755 h 6858000"/>
              <a:gd name="connsiteX93" fmla="*/ 659613 w 1508539"/>
              <a:gd name="connsiteY93" fmla="*/ 3178642 h 6858000"/>
              <a:gd name="connsiteX94" fmla="*/ 647213 w 1508539"/>
              <a:gd name="connsiteY94" fmla="*/ 3158586 h 6858000"/>
              <a:gd name="connsiteX95" fmla="*/ 632398 w 1508539"/>
              <a:gd name="connsiteY95" fmla="*/ 3129034 h 6858000"/>
              <a:gd name="connsiteX96" fmla="*/ 633063 w 1508539"/>
              <a:gd name="connsiteY96" fmla="*/ 3126682 h 6858000"/>
              <a:gd name="connsiteX97" fmla="*/ 623931 w 1508539"/>
              <a:gd name="connsiteY97" fmla="*/ 3114519 h 6858000"/>
              <a:gd name="connsiteX98" fmla="*/ 610540 w 1508539"/>
              <a:gd name="connsiteY98" fmla="*/ 3106272 h 6858000"/>
              <a:gd name="connsiteX99" fmla="*/ 583270 w 1508539"/>
              <a:gd name="connsiteY99" fmla="*/ 2958185 h 6858000"/>
              <a:gd name="connsiteX100" fmla="*/ 525884 w 1508539"/>
              <a:gd name="connsiteY100" fmla="*/ 2762989 h 6858000"/>
              <a:gd name="connsiteX101" fmla="*/ 474802 w 1508539"/>
              <a:gd name="connsiteY101" fmla="*/ 2554718 h 6858000"/>
              <a:gd name="connsiteX102" fmla="*/ 454896 w 1508539"/>
              <a:gd name="connsiteY102" fmla="*/ 2485734 h 6858000"/>
              <a:gd name="connsiteX103" fmla="*/ 445619 w 1508539"/>
              <a:gd name="connsiteY103" fmla="*/ 2447068 h 6858000"/>
              <a:gd name="connsiteX104" fmla="*/ 432580 w 1508539"/>
              <a:gd name="connsiteY104" fmla="*/ 2425819 h 6858000"/>
              <a:gd name="connsiteX105" fmla="*/ 438579 w 1508539"/>
              <a:gd name="connsiteY105" fmla="*/ 2402874 h 6858000"/>
              <a:gd name="connsiteX106" fmla="*/ 441191 w 1508539"/>
              <a:gd name="connsiteY106" fmla="*/ 2381443 h 6858000"/>
              <a:gd name="connsiteX107" fmla="*/ 417520 w 1508539"/>
              <a:gd name="connsiteY107" fmla="*/ 2261920 h 6858000"/>
              <a:gd name="connsiteX108" fmla="*/ 407407 w 1508539"/>
              <a:gd name="connsiteY108" fmla="*/ 2195378 h 6858000"/>
              <a:gd name="connsiteX109" fmla="*/ 391624 w 1508539"/>
              <a:gd name="connsiteY109" fmla="*/ 2155135 h 6858000"/>
              <a:gd name="connsiteX110" fmla="*/ 389082 w 1508539"/>
              <a:gd name="connsiteY110" fmla="*/ 2118008 h 6858000"/>
              <a:gd name="connsiteX111" fmla="*/ 390075 w 1508539"/>
              <a:gd name="connsiteY111" fmla="*/ 2050531 h 6858000"/>
              <a:gd name="connsiteX112" fmla="*/ 381881 w 1508539"/>
              <a:gd name="connsiteY112" fmla="*/ 1963269 h 6858000"/>
              <a:gd name="connsiteX113" fmla="*/ 363059 w 1508539"/>
              <a:gd name="connsiteY113" fmla="*/ 1906352 h 6858000"/>
              <a:gd name="connsiteX114" fmla="*/ 339616 w 1508539"/>
              <a:gd name="connsiteY114" fmla="*/ 1861531 h 6858000"/>
              <a:gd name="connsiteX115" fmla="*/ 293415 w 1508539"/>
              <a:gd name="connsiteY115" fmla="*/ 1732919 h 6858000"/>
              <a:gd name="connsiteX116" fmla="*/ 265726 w 1508539"/>
              <a:gd name="connsiteY116" fmla="*/ 1663540 h 6858000"/>
              <a:gd name="connsiteX117" fmla="*/ 264852 w 1508539"/>
              <a:gd name="connsiteY117" fmla="*/ 1615777 h 6858000"/>
              <a:gd name="connsiteX118" fmla="*/ 245647 w 1508539"/>
              <a:gd name="connsiteY118" fmla="*/ 1563678 h 6858000"/>
              <a:gd name="connsiteX119" fmla="*/ 258727 w 1508539"/>
              <a:gd name="connsiteY119" fmla="*/ 1519474 h 6858000"/>
              <a:gd name="connsiteX120" fmla="*/ 251469 w 1508539"/>
              <a:gd name="connsiteY120" fmla="*/ 1477995 h 6858000"/>
              <a:gd name="connsiteX121" fmla="*/ 237554 w 1508539"/>
              <a:gd name="connsiteY121" fmla="*/ 1373769 h 6858000"/>
              <a:gd name="connsiteX122" fmla="*/ 245861 w 1508539"/>
              <a:gd name="connsiteY122" fmla="*/ 1307086 h 6858000"/>
              <a:gd name="connsiteX123" fmla="*/ 247049 w 1508539"/>
              <a:gd name="connsiteY123" fmla="*/ 1189033 h 6858000"/>
              <a:gd name="connsiteX124" fmla="*/ 251734 w 1508539"/>
              <a:gd name="connsiteY124" fmla="*/ 1168288 h 6858000"/>
              <a:gd name="connsiteX125" fmla="*/ 244016 w 1508539"/>
              <a:gd name="connsiteY125" fmla="*/ 1142577 h 6858000"/>
              <a:gd name="connsiteX126" fmla="*/ 233322 w 1508539"/>
              <a:gd name="connsiteY126" fmla="*/ 1088484 h 6858000"/>
              <a:gd name="connsiteX127" fmla="*/ 222058 w 1508539"/>
              <a:gd name="connsiteY127" fmla="*/ 1016103 h 6858000"/>
              <a:gd name="connsiteX128" fmla="*/ 223514 w 1508539"/>
              <a:gd name="connsiteY128" fmla="*/ 932283 h 6858000"/>
              <a:gd name="connsiteX129" fmla="*/ 225750 w 1508539"/>
              <a:gd name="connsiteY129" fmla="*/ 915925 h 6858000"/>
              <a:gd name="connsiteX130" fmla="*/ 218379 w 1508539"/>
              <a:gd name="connsiteY130" fmla="*/ 896999 h 6858000"/>
              <a:gd name="connsiteX131" fmla="*/ 187787 w 1508539"/>
              <a:gd name="connsiteY131" fmla="*/ 821517 h 6858000"/>
              <a:gd name="connsiteX132" fmla="*/ 166737 w 1508539"/>
              <a:gd name="connsiteY132" fmla="*/ 751353 h 6858000"/>
              <a:gd name="connsiteX133" fmla="*/ 166295 w 1508539"/>
              <a:gd name="connsiteY133" fmla="*/ 721230 h 6858000"/>
              <a:gd name="connsiteX134" fmla="*/ 151966 w 1508539"/>
              <a:gd name="connsiteY134" fmla="*/ 681659 h 6858000"/>
              <a:gd name="connsiteX135" fmla="*/ 137385 w 1508539"/>
              <a:gd name="connsiteY135" fmla="*/ 635218 h 6858000"/>
              <a:gd name="connsiteX136" fmla="*/ 142396 w 1508539"/>
              <a:gd name="connsiteY136" fmla="*/ 613763 h 6858000"/>
              <a:gd name="connsiteX137" fmla="*/ 128338 w 1508539"/>
              <a:gd name="connsiteY137" fmla="*/ 598582 h 6858000"/>
              <a:gd name="connsiteX138" fmla="*/ 128019 w 1508539"/>
              <a:gd name="connsiteY138" fmla="*/ 576846 h 6858000"/>
              <a:gd name="connsiteX139" fmla="*/ 107645 w 1508539"/>
              <a:gd name="connsiteY139" fmla="*/ 530055 h 6858000"/>
              <a:gd name="connsiteX140" fmla="*/ 106893 w 1508539"/>
              <a:gd name="connsiteY140" fmla="*/ 465389 h 6858000"/>
              <a:gd name="connsiteX141" fmla="*/ 89816 w 1508539"/>
              <a:gd name="connsiteY141" fmla="*/ 424699 h 6858000"/>
              <a:gd name="connsiteX142" fmla="*/ 90191 w 1508539"/>
              <a:gd name="connsiteY142" fmla="*/ 404917 h 6858000"/>
              <a:gd name="connsiteX143" fmla="*/ 70148 w 1508539"/>
              <a:gd name="connsiteY143" fmla="*/ 367211 h 6858000"/>
              <a:gd name="connsiteX144" fmla="*/ 36452 w 1508539"/>
              <a:gd name="connsiteY144" fmla="*/ 268519 h 6858000"/>
              <a:gd name="connsiteX145" fmla="*/ 23935 w 1508539"/>
              <a:gd name="connsiteY145" fmla="*/ 160886 h 6858000"/>
              <a:gd name="connsiteX146" fmla="*/ 19312 w 1508539"/>
              <a:gd name="connsiteY146" fmla="*/ 47336 h 6858000"/>
              <a:gd name="connsiteX147" fmla="*/ 0 w 1508539"/>
              <a:gd name="connsiteY147"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36976 w 1508539"/>
              <a:gd name="connsiteY6" fmla="*/ 6621207 h 6858000"/>
              <a:gd name="connsiteX7" fmla="*/ 153633 w 1508539"/>
              <a:gd name="connsiteY7" fmla="*/ 6596265 h 6858000"/>
              <a:gd name="connsiteX8" fmla="*/ 153512 w 1508539"/>
              <a:gd name="connsiteY8" fmla="*/ 6594818 h 6858000"/>
              <a:gd name="connsiteX9" fmla="*/ 157757 w 1508539"/>
              <a:gd name="connsiteY9" fmla="*/ 6593735 h 6858000"/>
              <a:gd name="connsiteX10" fmla="*/ 160954 w 1508539"/>
              <a:gd name="connsiteY10" fmla="*/ 6589172 h 6858000"/>
              <a:gd name="connsiteX11" fmla="*/ 164248 w 1508539"/>
              <a:gd name="connsiteY11" fmla="*/ 6574442 h 6858000"/>
              <a:gd name="connsiteX12" fmla="*/ 164588 w 1508539"/>
              <a:gd name="connsiteY12" fmla="*/ 6568530 h 6858000"/>
              <a:gd name="connsiteX13" fmla="*/ 166997 w 1508539"/>
              <a:gd name="connsiteY13" fmla="*/ 6560674 h 6858000"/>
              <a:gd name="connsiteX14" fmla="*/ 167342 w 1508539"/>
              <a:gd name="connsiteY14" fmla="*/ 6560598 h 6858000"/>
              <a:gd name="connsiteX15" fmla="*/ 169039 w 1508539"/>
              <a:gd name="connsiteY15" fmla="*/ 6553006 h 6858000"/>
              <a:gd name="connsiteX16" fmla="*/ 173735 w 1508539"/>
              <a:gd name="connsiteY16" fmla="*/ 6514360 h 6858000"/>
              <a:gd name="connsiteX17" fmla="*/ 215389 w 1508539"/>
              <a:gd name="connsiteY17" fmla="*/ 6478062 h 6858000"/>
              <a:gd name="connsiteX18" fmla="*/ 226078 w 1508539"/>
              <a:gd name="connsiteY18" fmla="*/ 6460325 h 6858000"/>
              <a:gd name="connsiteX19" fmla="*/ 233311 w 1508539"/>
              <a:gd name="connsiteY19" fmla="*/ 6451488 h 6858000"/>
              <a:gd name="connsiteX20" fmla="*/ 234746 w 1508539"/>
              <a:gd name="connsiteY20" fmla="*/ 6451348 h 6858000"/>
              <a:gd name="connsiteX21" fmla="*/ 239104 w 1508539"/>
              <a:gd name="connsiteY21" fmla="*/ 6414240 h 6858000"/>
              <a:gd name="connsiteX22" fmla="*/ 241880 w 1508539"/>
              <a:gd name="connsiteY22" fmla="*/ 6384857 h 6858000"/>
              <a:gd name="connsiteX23" fmla="*/ 240591 w 1508539"/>
              <a:gd name="connsiteY23" fmla="*/ 6367510 h 6858000"/>
              <a:gd name="connsiteX24" fmla="*/ 244471 w 1508539"/>
              <a:gd name="connsiteY24" fmla="*/ 6349778 h 6858000"/>
              <a:gd name="connsiteX25" fmla="*/ 246136 w 1508539"/>
              <a:gd name="connsiteY25" fmla="*/ 6348250 h 6858000"/>
              <a:gd name="connsiteX26" fmla="*/ 262170 w 1508539"/>
              <a:gd name="connsiteY26" fmla="*/ 6281972 h 6858000"/>
              <a:gd name="connsiteX27" fmla="*/ 272933 w 1508539"/>
              <a:gd name="connsiteY27" fmla="*/ 6211940 h 6858000"/>
              <a:gd name="connsiteX28" fmla="*/ 314428 w 1508539"/>
              <a:gd name="connsiteY28" fmla="*/ 6113913 h 6858000"/>
              <a:gd name="connsiteX29" fmla="*/ 318721 w 1508539"/>
              <a:gd name="connsiteY29" fmla="*/ 6028119 h 6858000"/>
              <a:gd name="connsiteX30" fmla="*/ 345501 w 1508539"/>
              <a:gd name="connsiteY30" fmla="*/ 5934687 h 6858000"/>
              <a:gd name="connsiteX31" fmla="*/ 379513 w 1508539"/>
              <a:gd name="connsiteY31" fmla="*/ 5765594 h 6858000"/>
              <a:gd name="connsiteX32" fmla="*/ 411349 w 1508539"/>
              <a:gd name="connsiteY32" fmla="*/ 5693685 h 6858000"/>
              <a:gd name="connsiteX33" fmla="*/ 431404 w 1508539"/>
              <a:gd name="connsiteY33" fmla="*/ 5665173 h 6858000"/>
              <a:gd name="connsiteX34" fmla="*/ 465121 w 1508539"/>
              <a:gd name="connsiteY34" fmla="*/ 5563435 h 6858000"/>
              <a:gd name="connsiteX35" fmla="*/ 494626 w 1508539"/>
              <a:gd name="connsiteY35" fmla="*/ 5476393 h 6858000"/>
              <a:gd name="connsiteX36" fmla="*/ 525819 w 1508539"/>
              <a:gd name="connsiteY36" fmla="*/ 5396260 h 6858000"/>
              <a:gd name="connsiteX37" fmla="*/ 541800 w 1508539"/>
              <a:gd name="connsiteY37" fmla="*/ 5330009 h 6858000"/>
              <a:gd name="connsiteX38" fmla="*/ 575293 w 1508539"/>
              <a:gd name="connsiteY38" fmla="*/ 5273739 h 6858000"/>
              <a:gd name="connsiteX39" fmla="*/ 584892 w 1508539"/>
              <a:gd name="connsiteY39" fmla="*/ 5241779 h 6858000"/>
              <a:gd name="connsiteX40" fmla="*/ 596118 w 1508539"/>
              <a:gd name="connsiteY40" fmla="*/ 5225268 h 6858000"/>
              <a:gd name="connsiteX41" fmla="*/ 597138 w 1508539"/>
              <a:gd name="connsiteY41" fmla="*/ 5217684 h 6858000"/>
              <a:gd name="connsiteX42" fmla="*/ 604479 w 1508539"/>
              <a:gd name="connsiteY42" fmla="*/ 5193377 h 6858000"/>
              <a:gd name="connsiteX43" fmla="*/ 607782 w 1508539"/>
              <a:gd name="connsiteY43" fmla="*/ 5179288 h 6858000"/>
              <a:gd name="connsiteX44" fmla="*/ 608766 w 1508539"/>
              <a:gd name="connsiteY44" fmla="*/ 5173621 h 6858000"/>
              <a:gd name="connsiteX45" fmla="*/ 604400 w 1508539"/>
              <a:gd name="connsiteY45" fmla="*/ 5159961 h 6858000"/>
              <a:gd name="connsiteX46" fmla="*/ 611077 w 1508539"/>
              <a:gd name="connsiteY46" fmla="*/ 5144295 h 6858000"/>
              <a:gd name="connsiteX47" fmla="*/ 608010 w 1508539"/>
              <a:gd name="connsiteY47" fmla="*/ 5125185 h 6858000"/>
              <a:gd name="connsiteX48" fmla="*/ 614840 w 1508539"/>
              <a:gd name="connsiteY48" fmla="*/ 5121884 h 6858000"/>
              <a:gd name="connsiteX49" fmla="*/ 621876 w 1508539"/>
              <a:gd name="connsiteY49" fmla="*/ 5067850 h 6858000"/>
              <a:gd name="connsiteX50" fmla="*/ 624607 w 1508539"/>
              <a:gd name="connsiteY50" fmla="*/ 5060861 h 6858000"/>
              <a:gd name="connsiteX51" fmla="*/ 621311 w 1508539"/>
              <a:gd name="connsiteY51" fmla="*/ 5034192 h 6858000"/>
              <a:gd name="connsiteX52" fmla="*/ 622865 w 1508539"/>
              <a:gd name="connsiteY52" fmla="*/ 4993030 h 6858000"/>
              <a:gd name="connsiteX53" fmla="*/ 629774 w 1508539"/>
              <a:gd name="connsiteY53" fmla="*/ 4946844 h 6858000"/>
              <a:gd name="connsiteX54" fmla="*/ 625630 w 1508539"/>
              <a:gd name="connsiteY54" fmla="*/ 4932692 h 6858000"/>
              <a:gd name="connsiteX55" fmla="*/ 641033 w 1508539"/>
              <a:gd name="connsiteY55" fmla="*/ 4858827 h 6858000"/>
              <a:gd name="connsiteX56" fmla="*/ 646936 w 1508539"/>
              <a:gd name="connsiteY56" fmla="*/ 4821170 h 6858000"/>
              <a:gd name="connsiteX57" fmla="*/ 651669 w 1508539"/>
              <a:gd name="connsiteY57" fmla="*/ 4780965 h 6858000"/>
              <a:gd name="connsiteX58" fmla="*/ 652962 w 1508539"/>
              <a:gd name="connsiteY58" fmla="*/ 4750867 h 6858000"/>
              <a:gd name="connsiteX59" fmla="*/ 650769 w 1508539"/>
              <a:gd name="connsiteY59" fmla="*/ 4690749 h 6858000"/>
              <a:gd name="connsiteX60" fmla="*/ 646249 w 1508539"/>
              <a:gd name="connsiteY60" fmla="*/ 4584173 h 6858000"/>
              <a:gd name="connsiteX61" fmla="*/ 641332 w 1508539"/>
              <a:gd name="connsiteY61" fmla="*/ 4444346 h 6858000"/>
              <a:gd name="connsiteX62" fmla="*/ 637897 w 1508539"/>
              <a:gd name="connsiteY62" fmla="*/ 4375228 h 6858000"/>
              <a:gd name="connsiteX63" fmla="*/ 618550 w 1508539"/>
              <a:gd name="connsiteY63" fmla="*/ 4214165 h 6858000"/>
              <a:gd name="connsiteX64" fmla="*/ 622623 w 1508539"/>
              <a:gd name="connsiteY64" fmla="*/ 4090296 h 6858000"/>
              <a:gd name="connsiteX65" fmla="*/ 607879 w 1508539"/>
              <a:gd name="connsiteY65" fmla="*/ 4033999 h 6858000"/>
              <a:gd name="connsiteX66" fmla="*/ 609028 w 1508539"/>
              <a:gd name="connsiteY66" fmla="*/ 4031933 h 6858000"/>
              <a:gd name="connsiteX67" fmla="*/ 607604 w 1508539"/>
              <a:gd name="connsiteY67" fmla="*/ 4013953 h 6858000"/>
              <a:gd name="connsiteX68" fmla="*/ 593899 w 1508539"/>
              <a:gd name="connsiteY68" fmla="*/ 3974753 h 6858000"/>
              <a:gd name="connsiteX69" fmla="*/ 595497 w 1508539"/>
              <a:gd name="connsiteY69" fmla="*/ 3969950 h 6858000"/>
              <a:gd name="connsiteX70" fmla="*/ 588919 w 1508539"/>
              <a:gd name="connsiteY70" fmla="*/ 3933779 h 6858000"/>
              <a:gd name="connsiteX71" fmla="*/ 590250 w 1508539"/>
              <a:gd name="connsiteY71" fmla="*/ 3933093 h 6858000"/>
              <a:gd name="connsiteX72" fmla="*/ 594604 w 1508539"/>
              <a:gd name="connsiteY72" fmla="*/ 3922082 h 6858000"/>
              <a:gd name="connsiteX73" fmla="*/ 599682 w 1508539"/>
              <a:gd name="connsiteY73" fmla="*/ 3901461 h 6858000"/>
              <a:gd name="connsiteX74" fmla="*/ 622276 w 1508539"/>
              <a:gd name="connsiteY74" fmla="*/ 3813873 h 6858000"/>
              <a:gd name="connsiteX75" fmla="*/ 621701 w 1508539"/>
              <a:gd name="connsiteY75" fmla="*/ 3806161 h 6858000"/>
              <a:gd name="connsiteX76" fmla="*/ 622008 w 1508539"/>
              <a:gd name="connsiteY76" fmla="*/ 3805957 h 6858000"/>
              <a:gd name="connsiteX77" fmla="*/ 622035 w 1508539"/>
              <a:gd name="connsiteY77" fmla="*/ 3797724 h 6858000"/>
              <a:gd name="connsiteX78" fmla="*/ 620650 w 1508539"/>
              <a:gd name="connsiteY78" fmla="*/ 3792098 h 6858000"/>
              <a:gd name="connsiteX79" fmla="*/ 619534 w 1508539"/>
              <a:gd name="connsiteY79" fmla="*/ 3777135 h 6858000"/>
              <a:gd name="connsiteX80" fmla="*/ 621267 w 1508539"/>
              <a:gd name="connsiteY80" fmla="*/ 3771656 h 6858000"/>
              <a:gd name="connsiteX81" fmla="*/ 625010 w 1508539"/>
              <a:gd name="connsiteY81" fmla="*/ 3769007 h 6858000"/>
              <a:gd name="connsiteX82" fmla="*/ 624476 w 1508539"/>
              <a:gd name="connsiteY82" fmla="*/ 3767709 h 6858000"/>
              <a:gd name="connsiteX83" fmla="*/ 633172 w 1508539"/>
              <a:gd name="connsiteY83" fmla="*/ 3738082 h 6858000"/>
              <a:gd name="connsiteX84" fmla="*/ 640518 w 1508539"/>
              <a:gd name="connsiteY84" fmla="*/ 3673397 h 6858000"/>
              <a:gd name="connsiteX85" fmla="*/ 639814 w 1508539"/>
              <a:gd name="connsiteY85" fmla="*/ 3637109 h 6858000"/>
              <a:gd name="connsiteX86" fmla="*/ 643257 w 1508539"/>
              <a:gd name="connsiteY86" fmla="*/ 3536883 h 6858000"/>
              <a:gd name="connsiteX87" fmla="*/ 650795 w 1508539"/>
              <a:gd name="connsiteY87" fmla="*/ 3435652 h 6858000"/>
              <a:gd name="connsiteX88" fmla="*/ 652466 w 1508539"/>
              <a:gd name="connsiteY88" fmla="*/ 3307769 h 6858000"/>
              <a:gd name="connsiteX89" fmla="*/ 670029 w 1508539"/>
              <a:gd name="connsiteY89" fmla="*/ 3250522 h 6858000"/>
              <a:gd name="connsiteX90" fmla="*/ 670454 w 1508539"/>
              <a:gd name="connsiteY90" fmla="*/ 3229163 h 6858000"/>
              <a:gd name="connsiteX91" fmla="*/ 672277 w 1508539"/>
              <a:gd name="connsiteY91" fmla="*/ 3217217 h 6858000"/>
              <a:gd name="connsiteX92" fmla="*/ 659112 w 1508539"/>
              <a:gd name="connsiteY92" fmla="*/ 3183755 h 6858000"/>
              <a:gd name="connsiteX93" fmla="*/ 659613 w 1508539"/>
              <a:gd name="connsiteY93" fmla="*/ 3178642 h 6858000"/>
              <a:gd name="connsiteX94" fmla="*/ 647213 w 1508539"/>
              <a:gd name="connsiteY94" fmla="*/ 3158586 h 6858000"/>
              <a:gd name="connsiteX95" fmla="*/ 632398 w 1508539"/>
              <a:gd name="connsiteY95" fmla="*/ 3129034 h 6858000"/>
              <a:gd name="connsiteX96" fmla="*/ 633063 w 1508539"/>
              <a:gd name="connsiteY96" fmla="*/ 3126682 h 6858000"/>
              <a:gd name="connsiteX97" fmla="*/ 623931 w 1508539"/>
              <a:gd name="connsiteY97" fmla="*/ 3114519 h 6858000"/>
              <a:gd name="connsiteX98" fmla="*/ 610540 w 1508539"/>
              <a:gd name="connsiteY98" fmla="*/ 3106272 h 6858000"/>
              <a:gd name="connsiteX99" fmla="*/ 583270 w 1508539"/>
              <a:gd name="connsiteY99" fmla="*/ 2958185 h 6858000"/>
              <a:gd name="connsiteX100" fmla="*/ 525884 w 1508539"/>
              <a:gd name="connsiteY100" fmla="*/ 2762989 h 6858000"/>
              <a:gd name="connsiteX101" fmla="*/ 474802 w 1508539"/>
              <a:gd name="connsiteY101" fmla="*/ 2554718 h 6858000"/>
              <a:gd name="connsiteX102" fmla="*/ 454896 w 1508539"/>
              <a:gd name="connsiteY102" fmla="*/ 2485734 h 6858000"/>
              <a:gd name="connsiteX103" fmla="*/ 445619 w 1508539"/>
              <a:gd name="connsiteY103" fmla="*/ 2447068 h 6858000"/>
              <a:gd name="connsiteX104" fmla="*/ 432580 w 1508539"/>
              <a:gd name="connsiteY104" fmla="*/ 2425819 h 6858000"/>
              <a:gd name="connsiteX105" fmla="*/ 438579 w 1508539"/>
              <a:gd name="connsiteY105" fmla="*/ 2402874 h 6858000"/>
              <a:gd name="connsiteX106" fmla="*/ 441191 w 1508539"/>
              <a:gd name="connsiteY106" fmla="*/ 2381443 h 6858000"/>
              <a:gd name="connsiteX107" fmla="*/ 417520 w 1508539"/>
              <a:gd name="connsiteY107" fmla="*/ 2261920 h 6858000"/>
              <a:gd name="connsiteX108" fmla="*/ 407407 w 1508539"/>
              <a:gd name="connsiteY108" fmla="*/ 2195378 h 6858000"/>
              <a:gd name="connsiteX109" fmla="*/ 391624 w 1508539"/>
              <a:gd name="connsiteY109" fmla="*/ 2155135 h 6858000"/>
              <a:gd name="connsiteX110" fmla="*/ 389082 w 1508539"/>
              <a:gd name="connsiteY110" fmla="*/ 2118008 h 6858000"/>
              <a:gd name="connsiteX111" fmla="*/ 390075 w 1508539"/>
              <a:gd name="connsiteY111" fmla="*/ 2050531 h 6858000"/>
              <a:gd name="connsiteX112" fmla="*/ 381881 w 1508539"/>
              <a:gd name="connsiteY112" fmla="*/ 1963269 h 6858000"/>
              <a:gd name="connsiteX113" fmla="*/ 363059 w 1508539"/>
              <a:gd name="connsiteY113" fmla="*/ 1906352 h 6858000"/>
              <a:gd name="connsiteX114" fmla="*/ 339616 w 1508539"/>
              <a:gd name="connsiteY114" fmla="*/ 1861531 h 6858000"/>
              <a:gd name="connsiteX115" fmla="*/ 293415 w 1508539"/>
              <a:gd name="connsiteY115" fmla="*/ 1732919 h 6858000"/>
              <a:gd name="connsiteX116" fmla="*/ 265726 w 1508539"/>
              <a:gd name="connsiteY116" fmla="*/ 1663540 h 6858000"/>
              <a:gd name="connsiteX117" fmla="*/ 264852 w 1508539"/>
              <a:gd name="connsiteY117" fmla="*/ 1615777 h 6858000"/>
              <a:gd name="connsiteX118" fmla="*/ 245647 w 1508539"/>
              <a:gd name="connsiteY118" fmla="*/ 1563678 h 6858000"/>
              <a:gd name="connsiteX119" fmla="*/ 258727 w 1508539"/>
              <a:gd name="connsiteY119" fmla="*/ 1519474 h 6858000"/>
              <a:gd name="connsiteX120" fmla="*/ 251469 w 1508539"/>
              <a:gd name="connsiteY120" fmla="*/ 1477995 h 6858000"/>
              <a:gd name="connsiteX121" fmla="*/ 237554 w 1508539"/>
              <a:gd name="connsiteY121" fmla="*/ 1373769 h 6858000"/>
              <a:gd name="connsiteX122" fmla="*/ 245861 w 1508539"/>
              <a:gd name="connsiteY122" fmla="*/ 1307086 h 6858000"/>
              <a:gd name="connsiteX123" fmla="*/ 247049 w 1508539"/>
              <a:gd name="connsiteY123" fmla="*/ 1189033 h 6858000"/>
              <a:gd name="connsiteX124" fmla="*/ 251734 w 1508539"/>
              <a:gd name="connsiteY124" fmla="*/ 1168288 h 6858000"/>
              <a:gd name="connsiteX125" fmla="*/ 244016 w 1508539"/>
              <a:gd name="connsiteY125" fmla="*/ 1142577 h 6858000"/>
              <a:gd name="connsiteX126" fmla="*/ 233322 w 1508539"/>
              <a:gd name="connsiteY126" fmla="*/ 1088484 h 6858000"/>
              <a:gd name="connsiteX127" fmla="*/ 222058 w 1508539"/>
              <a:gd name="connsiteY127" fmla="*/ 1016103 h 6858000"/>
              <a:gd name="connsiteX128" fmla="*/ 223514 w 1508539"/>
              <a:gd name="connsiteY128" fmla="*/ 932283 h 6858000"/>
              <a:gd name="connsiteX129" fmla="*/ 225750 w 1508539"/>
              <a:gd name="connsiteY129" fmla="*/ 915925 h 6858000"/>
              <a:gd name="connsiteX130" fmla="*/ 218379 w 1508539"/>
              <a:gd name="connsiteY130" fmla="*/ 896999 h 6858000"/>
              <a:gd name="connsiteX131" fmla="*/ 187787 w 1508539"/>
              <a:gd name="connsiteY131" fmla="*/ 821517 h 6858000"/>
              <a:gd name="connsiteX132" fmla="*/ 166737 w 1508539"/>
              <a:gd name="connsiteY132" fmla="*/ 751353 h 6858000"/>
              <a:gd name="connsiteX133" fmla="*/ 166295 w 1508539"/>
              <a:gd name="connsiteY133" fmla="*/ 721230 h 6858000"/>
              <a:gd name="connsiteX134" fmla="*/ 151966 w 1508539"/>
              <a:gd name="connsiteY134" fmla="*/ 681659 h 6858000"/>
              <a:gd name="connsiteX135" fmla="*/ 137385 w 1508539"/>
              <a:gd name="connsiteY135" fmla="*/ 635218 h 6858000"/>
              <a:gd name="connsiteX136" fmla="*/ 142396 w 1508539"/>
              <a:gd name="connsiteY136" fmla="*/ 613763 h 6858000"/>
              <a:gd name="connsiteX137" fmla="*/ 128338 w 1508539"/>
              <a:gd name="connsiteY137" fmla="*/ 598582 h 6858000"/>
              <a:gd name="connsiteX138" fmla="*/ 128019 w 1508539"/>
              <a:gd name="connsiteY138" fmla="*/ 576846 h 6858000"/>
              <a:gd name="connsiteX139" fmla="*/ 107645 w 1508539"/>
              <a:gd name="connsiteY139" fmla="*/ 530055 h 6858000"/>
              <a:gd name="connsiteX140" fmla="*/ 106893 w 1508539"/>
              <a:gd name="connsiteY140" fmla="*/ 465389 h 6858000"/>
              <a:gd name="connsiteX141" fmla="*/ 89816 w 1508539"/>
              <a:gd name="connsiteY141" fmla="*/ 424699 h 6858000"/>
              <a:gd name="connsiteX142" fmla="*/ 90191 w 1508539"/>
              <a:gd name="connsiteY142" fmla="*/ 404917 h 6858000"/>
              <a:gd name="connsiteX143" fmla="*/ 70148 w 1508539"/>
              <a:gd name="connsiteY143" fmla="*/ 367211 h 6858000"/>
              <a:gd name="connsiteX144" fmla="*/ 36452 w 1508539"/>
              <a:gd name="connsiteY144" fmla="*/ 268519 h 6858000"/>
              <a:gd name="connsiteX145" fmla="*/ 23935 w 1508539"/>
              <a:gd name="connsiteY145" fmla="*/ 160886 h 6858000"/>
              <a:gd name="connsiteX146" fmla="*/ 19312 w 1508539"/>
              <a:gd name="connsiteY146" fmla="*/ 47336 h 6858000"/>
              <a:gd name="connsiteX147" fmla="*/ 0 w 1508539"/>
              <a:gd name="connsiteY147"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53512 w 1508539"/>
              <a:gd name="connsiteY8" fmla="*/ 6594818 h 6858000"/>
              <a:gd name="connsiteX9" fmla="*/ 157757 w 1508539"/>
              <a:gd name="connsiteY9" fmla="*/ 6593735 h 6858000"/>
              <a:gd name="connsiteX10" fmla="*/ 160954 w 1508539"/>
              <a:gd name="connsiteY10" fmla="*/ 6589172 h 6858000"/>
              <a:gd name="connsiteX11" fmla="*/ 164248 w 1508539"/>
              <a:gd name="connsiteY11" fmla="*/ 6574442 h 6858000"/>
              <a:gd name="connsiteX12" fmla="*/ 164588 w 1508539"/>
              <a:gd name="connsiteY12" fmla="*/ 6568530 h 6858000"/>
              <a:gd name="connsiteX13" fmla="*/ 166997 w 1508539"/>
              <a:gd name="connsiteY13" fmla="*/ 6560674 h 6858000"/>
              <a:gd name="connsiteX14" fmla="*/ 167342 w 1508539"/>
              <a:gd name="connsiteY14" fmla="*/ 6560598 h 6858000"/>
              <a:gd name="connsiteX15" fmla="*/ 169039 w 1508539"/>
              <a:gd name="connsiteY15" fmla="*/ 6553006 h 6858000"/>
              <a:gd name="connsiteX16" fmla="*/ 173735 w 1508539"/>
              <a:gd name="connsiteY16" fmla="*/ 6514360 h 6858000"/>
              <a:gd name="connsiteX17" fmla="*/ 215389 w 1508539"/>
              <a:gd name="connsiteY17" fmla="*/ 6478062 h 6858000"/>
              <a:gd name="connsiteX18" fmla="*/ 226078 w 1508539"/>
              <a:gd name="connsiteY18" fmla="*/ 6460325 h 6858000"/>
              <a:gd name="connsiteX19" fmla="*/ 233311 w 1508539"/>
              <a:gd name="connsiteY19" fmla="*/ 6451488 h 6858000"/>
              <a:gd name="connsiteX20" fmla="*/ 234746 w 1508539"/>
              <a:gd name="connsiteY20" fmla="*/ 6451348 h 6858000"/>
              <a:gd name="connsiteX21" fmla="*/ 239104 w 1508539"/>
              <a:gd name="connsiteY21" fmla="*/ 6414240 h 6858000"/>
              <a:gd name="connsiteX22" fmla="*/ 241880 w 1508539"/>
              <a:gd name="connsiteY22" fmla="*/ 6384857 h 6858000"/>
              <a:gd name="connsiteX23" fmla="*/ 240591 w 1508539"/>
              <a:gd name="connsiteY23" fmla="*/ 6367510 h 6858000"/>
              <a:gd name="connsiteX24" fmla="*/ 244471 w 1508539"/>
              <a:gd name="connsiteY24" fmla="*/ 6349778 h 6858000"/>
              <a:gd name="connsiteX25" fmla="*/ 246136 w 1508539"/>
              <a:gd name="connsiteY25" fmla="*/ 6348250 h 6858000"/>
              <a:gd name="connsiteX26" fmla="*/ 262170 w 1508539"/>
              <a:gd name="connsiteY26" fmla="*/ 6281972 h 6858000"/>
              <a:gd name="connsiteX27" fmla="*/ 272933 w 1508539"/>
              <a:gd name="connsiteY27" fmla="*/ 6211940 h 6858000"/>
              <a:gd name="connsiteX28" fmla="*/ 314428 w 1508539"/>
              <a:gd name="connsiteY28" fmla="*/ 6113913 h 6858000"/>
              <a:gd name="connsiteX29" fmla="*/ 318721 w 1508539"/>
              <a:gd name="connsiteY29" fmla="*/ 6028119 h 6858000"/>
              <a:gd name="connsiteX30" fmla="*/ 345501 w 1508539"/>
              <a:gd name="connsiteY30" fmla="*/ 5934687 h 6858000"/>
              <a:gd name="connsiteX31" fmla="*/ 379513 w 1508539"/>
              <a:gd name="connsiteY31" fmla="*/ 5765594 h 6858000"/>
              <a:gd name="connsiteX32" fmla="*/ 411349 w 1508539"/>
              <a:gd name="connsiteY32" fmla="*/ 5693685 h 6858000"/>
              <a:gd name="connsiteX33" fmla="*/ 431404 w 1508539"/>
              <a:gd name="connsiteY33" fmla="*/ 5665173 h 6858000"/>
              <a:gd name="connsiteX34" fmla="*/ 465121 w 1508539"/>
              <a:gd name="connsiteY34" fmla="*/ 5563435 h 6858000"/>
              <a:gd name="connsiteX35" fmla="*/ 494626 w 1508539"/>
              <a:gd name="connsiteY35" fmla="*/ 5476393 h 6858000"/>
              <a:gd name="connsiteX36" fmla="*/ 525819 w 1508539"/>
              <a:gd name="connsiteY36" fmla="*/ 5396260 h 6858000"/>
              <a:gd name="connsiteX37" fmla="*/ 541800 w 1508539"/>
              <a:gd name="connsiteY37" fmla="*/ 5330009 h 6858000"/>
              <a:gd name="connsiteX38" fmla="*/ 575293 w 1508539"/>
              <a:gd name="connsiteY38" fmla="*/ 5273739 h 6858000"/>
              <a:gd name="connsiteX39" fmla="*/ 584892 w 1508539"/>
              <a:gd name="connsiteY39" fmla="*/ 5241779 h 6858000"/>
              <a:gd name="connsiteX40" fmla="*/ 596118 w 1508539"/>
              <a:gd name="connsiteY40" fmla="*/ 5225268 h 6858000"/>
              <a:gd name="connsiteX41" fmla="*/ 597138 w 1508539"/>
              <a:gd name="connsiteY41" fmla="*/ 5217684 h 6858000"/>
              <a:gd name="connsiteX42" fmla="*/ 604479 w 1508539"/>
              <a:gd name="connsiteY42" fmla="*/ 5193377 h 6858000"/>
              <a:gd name="connsiteX43" fmla="*/ 607782 w 1508539"/>
              <a:gd name="connsiteY43" fmla="*/ 5179288 h 6858000"/>
              <a:gd name="connsiteX44" fmla="*/ 608766 w 1508539"/>
              <a:gd name="connsiteY44" fmla="*/ 5173621 h 6858000"/>
              <a:gd name="connsiteX45" fmla="*/ 604400 w 1508539"/>
              <a:gd name="connsiteY45" fmla="*/ 5159961 h 6858000"/>
              <a:gd name="connsiteX46" fmla="*/ 611077 w 1508539"/>
              <a:gd name="connsiteY46" fmla="*/ 5144295 h 6858000"/>
              <a:gd name="connsiteX47" fmla="*/ 608010 w 1508539"/>
              <a:gd name="connsiteY47" fmla="*/ 5125185 h 6858000"/>
              <a:gd name="connsiteX48" fmla="*/ 614840 w 1508539"/>
              <a:gd name="connsiteY48" fmla="*/ 5121884 h 6858000"/>
              <a:gd name="connsiteX49" fmla="*/ 621876 w 1508539"/>
              <a:gd name="connsiteY49" fmla="*/ 5067850 h 6858000"/>
              <a:gd name="connsiteX50" fmla="*/ 624607 w 1508539"/>
              <a:gd name="connsiteY50" fmla="*/ 5060861 h 6858000"/>
              <a:gd name="connsiteX51" fmla="*/ 621311 w 1508539"/>
              <a:gd name="connsiteY51" fmla="*/ 5034192 h 6858000"/>
              <a:gd name="connsiteX52" fmla="*/ 622865 w 1508539"/>
              <a:gd name="connsiteY52" fmla="*/ 4993030 h 6858000"/>
              <a:gd name="connsiteX53" fmla="*/ 629774 w 1508539"/>
              <a:gd name="connsiteY53" fmla="*/ 4946844 h 6858000"/>
              <a:gd name="connsiteX54" fmla="*/ 625630 w 1508539"/>
              <a:gd name="connsiteY54" fmla="*/ 4932692 h 6858000"/>
              <a:gd name="connsiteX55" fmla="*/ 641033 w 1508539"/>
              <a:gd name="connsiteY55" fmla="*/ 4858827 h 6858000"/>
              <a:gd name="connsiteX56" fmla="*/ 646936 w 1508539"/>
              <a:gd name="connsiteY56" fmla="*/ 4821170 h 6858000"/>
              <a:gd name="connsiteX57" fmla="*/ 651669 w 1508539"/>
              <a:gd name="connsiteY57" fmla="*/ 4780965 h 6858000"/>
              <a:gd name="connsiteX58" fmla="*/ 652962 w 1508539"/>
              <a:gd name="connsiteY58" fmla="*/ 4750867 h 6858000"/>
              <a:gd name="connsiteX59" fmla="*/ 650769 w 1508539"/>
              <a:gd name="connsiteY59" fmla="*/ 4690749 h 6858000"/>
              <a:gd name="connsiteX60" fmla="*/ 646249 w 1508539"/>
              <a:gd name="connsiteY60" fmla="*/ 4584173 h 6858000"/>
              <a:gd name="connsiteX61" fmla="*/ 641332 w 1508539"/>
              <a:gd name="connsiteY61" fmla="*/ 4444346 h 6858000"/>
              <a:gd name="connsiteX62" fmla="*/ 637897 w 1508539"/>
              <a:gd name="connsiteY62" fmla="*/ 4375228 h 6858000"/>
              <a:gd name="connsiteX63" fmla="*/ 618550 w 1508539"/>
              <a:gd name="connsiteY63" fmla="*/ 4214165 h 6858000"/>
              <a:gd name="connsiteX64" fmla="*/ 622623 w 1508539"/>
              <a:gd name="connsiteY64" fmla="*/ 4090296 h 6858000"/>
              <a:gd name="connsiteX65" fmla="*/ 607879 w 1508539"/>
              <a:gd name="connsiteY65" fmla="*/ 4033999 h 6858000"/>
              <a:gd name="connsiteX66" fmla="*/ 609028 w 1508539"/>
              <a:gd name="connsiteY66" fmla="*/ 4031933 h 6858000"/>
              <a:gd name="connsiteX67" fmla="*/ 607604 w 1508539"/>
              <a:gd name="connsiteY67" fmla="*/ 4013953 h 6858000"/>
              <a:gd name="connsiteX68" fmla="*/ 593899 w 1508539"/>
              <a:gd name="connsiteY68" fmla="*/ 3974753 h 6858000"/>
              <a:gd name="connsiteX69" fmla="*/ 595497 w 1508539"/>
              <a:gd name="connsiteY69" fmla="*/ 3969950 h 6858000"/>
              <a:gd name="connsiteX70" fmla="*/ 588919 w 1508539"/>
              <a:gd name="connsiteY70" fmla="*/ 3933779 h 6858000"/>
              <a:gd name="connsiteX71" fmla="*/ 590250 w 1508539"/>
              <a:gd name="connsiteY71" fmla="*/ 3933093 h 6858000"/>
              <a:gd name="connsiteX72" fmla="*/ 594604 w 1508539"/>
              <a:gd name="connsiteY72" fmla="*/ 3922082 h 6858000"/>
              <a:gd name="connsiteX73" fmla="*/ 599682 w 1508539"/>
              <a:gd name="connsiteY73" fmla="*/ 3901461 h 6858000"/>
              <a:gd name="connsiteX74" fmla="*/ 622276 w 1508539"/>
              <a:gd name="connsiteY74" fmla="*/ 3813873 h 6858000"/>
              <a:gd name="connsiteX75" fmla="*/ 621701 w 1508539"/>
              <a:gd name="connsiteY75" fmla="*/ 3806161 h 6858000"/>
              <a:gd name="connsiteX76" fmla="*/ 622008 w 1508539"/>
              <a:gd name="connsiteY76" fmla="*/ 3805957 h 6858000"/>
              <a:gd name="connsiteX77" fmla="*/ 622035 w 1508539"/>
              <a:gd name="connsiteY77" fmla="*/ 3797724 h 6858000"/>
              <a:gd name="connsiteX78" fmla="*/ 620650 w 1508539"/>
              <a:gd name="connsiteY78" fmla="*/ 3792098 h 6858000"/>
              <a:gd name="connsiteX79" fmla="*/ 619534 w 1508539"/>
              <a:gd name="connsiteY79" fmla="*/ 3777135 h 6858000"/>
              <a:gd name="connsiteX80" fmla="*/ 621267 w 1508539"/>
              <a:gd name="connsiteY80" fmla="*/ 3771656 h 6858000"/>
              <a:gd name="connsiteX81" fmla="*/ 625010 w 1508539"/>
              <a:gd name="connsiteY81" fmla="*/ 3769007 h 6858000"/>
              <a:gd name="connsiteX82" fmla="*/ 624476 w 1508539"/>
              <a:gd name="connsiteY82" fmla="*/ 3767709 h 6858000"/>
              <a:gd name="connsiteX83" fmla="*/ 633172 w 1508539"/>
              <a:gd name="connsiteY83" fmla="*/ 3738082 h 6858000"/>
              <a:gd name="connsiteX84" fmla="*/ 640518 w 1508539"/>
              <a:gd name="connsiteY84" fmla="*/ 3673397 h 6858000"/>
              <a:gd name="connsiteX85" fmla="*/ 639814 w 1508539"/>
              <a:gd name="connsiteY85" fmla="*/ 3637109 h 6858000"/>
              <a:gd name="connsiteX86" fmla="*/ 643257 w 1508539"/>
              <a:gd name="connsiteY86" fmla="*/ 3536883 h 6858000"/>
              <a:gd name="connsiteX87" fmla="*/ 650795 w 1508539"/>
              <a:gd name="connsiteY87" fmla="*/ 3435652 h 6858000"/>
              <a:gd name="connsiteX88" fmla="*/ 652466 w 1508539"/>
              <a:gd name="connsiteY88" fmla="*/ 3307769 h 6858000"/>
              <a:gd name="connsiteX89" fmla="*/ 670029 w 1508539"/>
              <a:gd name="connsiteY89" fmla="*/ 3250522 h 6858000"/>
              <a:gd name="connsiteX90" fmla="*/ 670454 w 1508539"/>
              <a:gd name="connsiteY90" fmla="*/ 3229163 h 6858000"/>
              <a:gd name="connsiteX91" fmla="*/ 672277 w 1508539"/>
              <a:gd name="connsiteY91" fmla="*/ 3217217 h 6858000"/>
              <a:gd name="connsiteX92" fmla="*/ 659112 w 1508539"/>
              <a:gd name="connsiteY92" fmla="*/ 3183755 h 6858000"/>
              <a:gd name="connsiteX93" fmla="*/ 659613 w 1508539"/>
              <a:gd name="connsiteY93" fmla="*/ 3178642 h 6858000"/>
              <a:gd name="connsiteX94" fmla="*/ 647213 w 1508539"/>
              <a:gd name="connsiteY94" fmla="*/ 3158586 h 6858000"/>
              <a:gd name="connsiteX95" fmla="*/ 632398 w 1508539"/>
              <a:gd name="connsiteY95" fmla="*/ 3129034 h 6858000"/>
              <a:gd name="connsiteX96" fmla="*/ 633063 w 1508539"/>
              <a:gd name="connsiteY96" fmla="*/ 3126682 h 6858000"/>
              <a:gd name="connsiteX97" fmla="*/ 623931 w 1508539"/>
              <a:gd name="connsiteY97" fmla="*/ 3114519 h 6858000"/>
              <a:gd name="connsiteX98" fmla="*/ 610540 w 1508539"/>
              <a:gd name="connsiteY98" fmla="*/ 3106272 h 6858000"/>
              <a:gd name="connsiteX99" fmla="*/ 583270 w 1508539"/>
              <a:gd name="connsiteY99" fmla="*/ 2958185 h 6858000"/>
              <a:gd name="connsiteX100" fmla="*/ 525884 w 1508539"/>
              <a:gd name="connsiteY100" fmla="*/ 2762989 h 6858000"/>
              <a:gd name="connsiteX101" fmla="*/ 474802 w 1508539"/>
              <a:gd name="connsiteY101" fmla="*/ 2554718 h 6858000"/>
              <a:gd name="connsiteX102" fmla="*/ 454896 w 1508539"/>
              <a:gd name="connsiteY102" fmla="*/ 2485734 h 6858000"/>
              <a:gd name="connsiteX103" fmla="*/ 445619 w 1508539"/>
              <a:gd name="connsiteY103" fmla="*/ 2447068 h 6858000"/>
              <a:gd name="connsiteX104" fmla="*/ 432580 w 1508539"/>
              <a:gd name="connsiteY104" fmla="*/ 2425819 h 6858000"/>
              <a:gd name="connsiteX105" fmla="*/ 438579 w 1508539"/>
              <a:gd name="connsiteY105" fmla="*/ 2402874 h 6858000"/>
              <a:gd name="connsiteX106" fmla="*/ 441191 w 1508539"/>
              <a:gd name="connsiteY106" fmla="*/ 2381443 h 6858000"/>
              <a:gd name="connsiteX107" fmla="*/ 417520 w 1508539"/>
              <a:gd name="connsiteY107" fmla="*/ 2261920 h 6858000"/>
              <a:gd name="connsiteX108" fmla="*/ 407407 w 1508539"/>
              <a:gd name="connsiteY108" fmla="*/ 2195378 h 6858000"/>
              <a:gd name="connsiteX109" fmla="*/ 391624 w 1508539"/>
              <a:gd name="connsiteY109" fmla="*/ 2155135 h 6858000"/>
              <a:gd name="connsiteX110" fmla="*/ 389082 w 1508539"/>
              <a:gd name="connsiteY110" fmla="*/ 2118008 h 6858000"/>
              <a:gd name="connsiteX111" fmla="*/ 390075 w 1508539"/>
              <a:gd name="connsiteY111" fmla="*/ 2050531 h 6858000"/>
              <a:gd name="connsiteX112" fmla="*/ 381881 w 1508539"/>
              <a:gd name="connsiteY112" fmla="*/ 1963269 h 6858000"/>
              <a:gd name="connsiteX113" fmla="*/ 363059 w 1508539"/>
              <a:gd name="connsiteY113" fmla="*/ 1906352 h 6858000"/>
              <a:gd name="connsiteX114" fmla="*/ 339616 w 1508539"/>
              <a:gd name="connsiteY114" fmla="*/ 1861531 h 6858000"/>
              <a:gd name="connsiteX115" fmla="*/ 293415 w 1508539"/>
              <a:gd name="connsiteY115" fmla="*/ 1732919 h 6858000"/>
              <a:gd name="connsiteX116" fmla="*/ 265726 w 1508539"/>
              <a:gd name="connsiteY116" fmla="*/ 1663540 h 6858000"/>
              <a:gd name="connsiteX117" fmla="*/ 264852 w 1508539"/>
              <a:gd name="connsiteY117" fmla="*/ 1615777 h 6858000"/>
              <a:gd name="connsiteX118" fmla="*/ 245647 w 1508539"/>
              <a:gd name="connsiteY118" fmla="*/ 1563678 h 6858000"/>
              <a:gd name="connsiteX119" fmla="*/ 258727 w 1508539"/>
              <a:gd name="connsiteY119" fmla="*/ 1519474 h 6858000"/>
              <a:gd name="connsiteX120" fmla="*/ 251469 w 1508539"/>
              <a:gd name="connsiteY120" fmla="*/ 1477995 h 6858000"/>
              <a:gd name="connsiteX121" fmla="*/ 237554 w 1508539"/>
              <a:gd name="connsiteY121" fmla="*/ 1373769 h 6858000"/>
              <a:gd name="connsiteX122" fmla="*/ 245861 w 1508539"/>
              <a:gd name="connsiteY122" fmla="*/ 1307086 h 6858000"/>
              <a:gd name="connsiteX123" fmla="*/ 247049 w 1508539"/>
              <a:gd name="connsiteY123" fmla="*/ 1189033 h 6858000"/>
              <a:gd name="connsiteX124" fmla="*/ 251734 w 1508539"/>
              <a:gd name="connsiteY124" fmla="*/ 1168288 h 6858000"/>
              <a:gd name="connsiteX125" fmla="*/ 244016 w 1508539"/>
              <a:gd name="connsiteY125" fmla="*/ 1142577 h 6858000"/>
              <a:gd name="connsiteX126" fmla="*/ 233322 w 1508539"/>
              <a:gd name="connsiteY126" fmla="*/ 1088484 h 6858000"/>
              <a:gd name="connsiteX127" fmla="*/ 222058 w 1508539"/>
              <a:gd name="connsiteY127" fmla="*/ 1016103 h 6858000"/>
              <a:gd name="connsiteX128" fmla="*/ 223514 w 1508539"/>
              <a:gd name="connsiteY128" fmla="*/ 932283 h 6858000"/>
              <a:gd name="connsiteX129" fmla="*/ 225750 w 1508539"/>
              <a:gd name="connsiteY129" fmla="*/ 915925 h 6858000"/>
              <a:gd name="connsiteX130" fmla="*/ 218379 w 1508539"/>
              <a:gd name="connsiteY130" fmla="*/ 896999 h 6858000"/>
              <a:gd name="connsiteX131" fmla="*/ 187787 w 1508539"/>
              <a:gd name="connsiteY131" fmla="*/ 821517 h 6858000"/>
              <a:gd name="connsiteX132" fmla="*/ 166737 w 1508539"/>
              <a:gd name="connsiteY132" fmla="*/ 751353 h 6858000"/>
              <a:gd name="connsiteX133" fmla="*/ 166295 w 1508539"/>
              <a:gd name="connsiteY133" fmla="*/ 721230 h 6858000"/>
              <a:gd name="connsiteX134" fmla="*/ 151966 w 1508539"/>
              <a:gd name="connsiteY134" fmla="*/ 681659 h 6858000"/>
              <a:gd name="connsiteX135" fmla="*/ 137385 w 1508539"/>
              <a:gd name="connsiteY135" fmla="*/ 635218 h 6858000"/>
              <a:gd name="connsiteX136" fmla="*/ 142396 w 1508539"/>
              <a:gd name="connsiteY136" fmla="*/ 613763 h 6858000"/>
              <a:gd name="connsiteX137" fmla="*/ 128338 w 1508539"/>
              <a:gd name="connsiteY137" fmla="*/ 598582 h 6858000"/>
              <a:gd name="connsiteX138" fmla="*/ 128019 w 1508539"/>
              <a:gd name="connsiteY138" fmla="*/ 576846 h 6858000"/>
              <a:gd name="connsiteX139" fmla="*/ 107645 w 1508539"/>
              <a:gd name="connsiteY139" fmla="*/ 530055 h 6858000"/>
              <a:gd name="connsiteX140" fmla="*/ 106893 w 1508539"/>
              <a:gd name="connsiteY140" fmla="*/ 465389 h 6858000"/>
              <a:gd name="connsiteX141" fmla="*/ 89816 w 1508539"/>
              <a:gd name="connsiteY141" fmla="*/ 424699 h 6858000"/>
              <a:gd name="connsiteX142" fmla="*/ 90191 w 1508539"/>
              <a:gd name="connsiteY142" fmla="*/ 404917 h 6858000"/>
              <a:gd name="connsiteX143" fmla="*/ 70148 w 1508539"/>
              <a:gd name="connsiteY143" fmla="*/ 367211 h 6858000"/>
              <a:gd name="connsiteX144" fmla="*/ 36452 w 1508539"/>
              <a:gd name="connsiteY144" fmla="*/ 268519 h 6858000"/>
              <a:gd name="connsiteX145" fmla="*/ 23935 w 1508539"/>
              <a:gd name="connsiteY145" fmla="*/ 160886 h 6858000"/>
              <a:gd name="connsiteX146" fmla="*/ 19312 w 1508539"/>
              <a:gd name="connsiteY146" fmla="*/ 47336 h 6858000"/>
              <a:gd name="connsiteX147" fmla="*/ 0 w 1508539"/>
              <a:gd name="connsiteY147"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53512 w 1508539"/>
              <a:gd name="connsiteY8" fmla="*/ 6594818 h 6858000"/>
              <a:gd name="connsiteX9" fmla="*/ 157757 w 1508539"/>
              <a:gd name="connsiteY9" fmla="*/ 6593735 h 6858000"/>
              <a:gd name="connsiteX10" fmla="*/ 164248 w 1508539"/>
              <a:gd name="connsiteY10" fmla="*/ 6574442 h 6858000"/>
              <a:gd name="connsiteX11" fmla="*/ 164588 w 1508539"/>
              <a:gd name="connsiteY11" fmla="*/ 6568530 h 6858000"/>
              <a:gd name="connsiteX12" fmla="*/ 166997 w 1508539"/>
              <a:gd name="connsiteY12" fmla="*/ 6560674 h 6858000"/>
              <a:gd name="connsiteX13" fmla="*/ 167342 w 1508539"/>
              <a:gd name="connsiteY13" fmla="*/ 6560598 h 6858000"/>
              <a:gd name="connsiteX14" fmla="*/ 169039 w 1508539"/>
              <a:gd name="connsiteY14" fmla="*/ 6553006 h 6858000"/>
              <a:gd name="connsiteX15" fmla="*/ 173735 w 1508539"/>
              <a:gd name="connsiteY15" fmla="*/ 6514360 h 6858000"/>
              <a:gd name="connsiteX16" fmla="*/ 215389 w 1508539"/>
              <a:gd name="connsiteY16" fmla="*/ 6478062 h 6858000"/>
              <a:gd name="connsiteX17" fmla="*/ 226078 w 1508539"/>
              <a:gd name="connsiteY17" fmla="*/ 6460325 h 6858000"/>
              <a:gd name="connsiteX18" fmla="*/ 233311 w 1508539"/>
              <a:gd name="connsiteY18" fmla="*/ 6451488 h 6858000"/>
              <a:gd name="connsiteX19" fmla="*/ 234746 w 1508539"/>
              <a:gd name="connsiteY19" fmla="*/ 6451348 h 6858000"/>
              <a:gd name="connsiteX20" fmla="*/ 239104 w 1508539"/>
              <a:gd name="connsiteY20" fmla="*/ 6414240 h 6858000"/>
              <a:gd name="connsiteX21" fmla="*/ 241880 w 1508539"/>
              <a:gd name="connsiteY21" fmla="*/ 6384857 h 6858000"/>
              <a:gd name="connsiteX22" fmla="*/ 240591 w 1508539"/>
              <a:gd name="connsiteY22" fmla="*/ 6367510 h 6858000"/>
              <a:gd name="connsiteX23" fmla="*/ 244471 w 1508539"/>
              <a:gd name="connsiteY23" fmla="*/ 6349778 h 6858000"/>
              <a:gd name="connsiteX24" fmla="*/ 246136 w 1508539"/>
              <a:gd name="connsiteY24" fmla="*/ 6348250 h 6858000"/>
              <a:gd name="connsiteX25" fmla="*/ 262170 w 1508539"/>
              <a:gd name="connsiteY25" fmla="*/ 6281972 h 6858000"/>
              <a:gd name="connsiteX26" fmla="*/ 272933 w 1508539"/>
              <a:gd name="connsiteY26" fmla="*/ 6211940 h 6858000"/>
              <a:gd name="connsiteX27" fmla="*/ 314428 w 1508539"/>
              <a:gd name="connsiteY27" fmla="*/ 6113913 h 6858000"/>
              <a:gd name="connsiteX28" fmla="*/ 318721 w 1508539"/>
              <a:gd name="connsiteY28" fmla="*/ 6028119 h 6858000"/>
              <a:gd name="connsiteX29" fmla="*/ 345501 w 1508539"/>
              <a:gd name="connsiteY29" fmla="*/ 5934687 h 6858000"/>
              <a:gd name="connsiteX30" fmla="*/ 379513 w 1508539"/>
              <a:gd name="connsiteY30" fmla="*/ 5765594 h 6858000"/>
              <a:gd name="connsiteX31" fmla="*/ 411349 w 1508539"/>
              <a:gd name="connsiteY31" fmla="*/ 5693685 h 6858000"/>
              <a:gd name="connsiteX32" fmla="*/ 431404 w 1508539"/>
              <a:gd name="connsiteY32" fmla="*/ 5665173 h 6858000"/>
              <a:gd name="connsiteX33" fmla="*/ 465121 w 1508539"/>
              <a:gd name="connsiteY33" fmla="*/ 5563435 h 6858000"/>
              <a:gd name="connsiteX34" fmla="*/ 494626 w 1508539"/>
              <a:gd name="connsiteY34" fmla="*/ 5476393 h 6858000"/>
              <a:gd name="connsiteX35" fmla="*/ 525819 w 1508539"/>
              <a:gd name="connsiteY35" fmla="*/ 5396260 h 6858000"/>
              <a:gd name="connsiteX36" fmla="*/ 541800 w 1508539"/>
              <a:gd name="connsiteY36" fmla="*/ 5330009 h 6858000"/>
              <a:gd name="connsiteX37" fmla="*/ 575293 w 1508539"/>
              <a:gd name="connsiteY37" fmla="*/ 5273739 h 6858000"/>
              <a:gd name="connsiteX38" fmla="*/ 584892 w 1508539"/>
              <a:gd name="connsiteY38" fmla="*/ 5241779 h 6858000"/>
              <a:gd name="connsiteX39" fmla="*/ 596118 w 1508539"/>
              <a:gd name="connsiteY39" fmla="*/ 5225268 h 6858000"/>
              <a:gd name="connsiteX40" fmla="*/ 597138 w 1508539"/>
              <a:gd name="connsiteY40" fmla="*/ 5217684 h 6858000"/>
              <a:gd name="connsiteX41" fmla="*/ 604479 w 1508539"/>
              <a:gd name="connsiteY41" fmla="*/ 5193377 h 6858000"/>
              <a:gd name="connsiteX42" fmla="*/ 607782 w 1508539"/>
              <a:gd name="connsiteY42" fmla="*/ 5179288 h 6858000"/>
              <a:gd name="connsiteX43" fmla="*/ 608766 w 1508539"/>
              <a:gd name="connsiteY43" fmla="*/ 5173621 h 6858000"/>
              <a:gd name="connsiteX44" fmla="*/ 604400 w 1508539"/>
              <a:gd name="connsiteY44" fmla="*/ 5159961 h 6858000"/>
              <a:gd name="connsiteX45" fmla="*/ 611077 w 1508539"/>
              <a:gd name="connsiteY45" fmla="*/ 5144295 h 6858000"/>
              <a:gd name="connsiteX46" fmla="*/ 608010 w 1508539"/>
              <a:gd name="connsiteY46" fmla="*/ 5125185 h 6858000"/>
              <a:gd name="connsiteX47" fmla="*/ 614840 w 1508539"/>
              <a:gd name="connsiteY47" fmla="*/ 5121884 h 6858000"/>
              <a:gd name="connsiteX48" fmla="*/ 621876 w 1508539"/>
              <a:gd name="connsiteY48" fmla="*/ 5067850 h 6858000"/>
              <a:gd name="connsiteX49" fmla="*/ 624607 w 1508539"/>
              <a:gd name="connsiteY49" fmla="*/ 5060861 h 6858000"/>
              <a:gd name="connsiteX50" fmla="*/ 621311 w 1508539"/>
              <a:gd name="connsiteY50" fmla="*/ 5034192 h 6858000"/>
              <a:gd name="connsiteX51" fmla="*/ 622865 w 1508539"/>
              <a:gd name="connsiteY51" fmla="*/ 4993030 h 6858000"/>
              <a:gd name="connsiteX52" fmla="*/ 629774 w 1508539"/>
              <a:gd name="connsiteY52" fmla="*/ 4946844 h 6858000"/>
              <a:gd name="connsiteX53" fmla="*/ 625630 w 1508539"/>
              <a:gd name="connsiteY53" fmla="*/ 4932692 h 6858000"/>
              <a:gd name="connsiteX54" fmla="*/ 641033 w 1508539"/>
              <a:gd name="connsiteY54" fmla="*/ 4858827 h 6858000"/>
              <a:gd name="connsiteX55" fmla="*/ 646936 w 1508539"/>
              <a:gd name="connsiteY55" fmla="*/ 4821170 h 6858000"/>
              <a:gd name="connsiteX56" fmla="*/ 651669 w 1508539"/>
              <a:gd name="connsiteY56" fmla="*/ 4780965 h 6858000"/>
              <a:gd name="connsiteX57" fmla="*/ 652962 w 1508539"/>
              <a:gd name="connsiteY57" fmla="*/ 4750867 h 6858000"/>
              <a:gd name="connsiteX58" fmla="*/ 650769 w 1508539"/>
              <a:gd name="connsiteY58" fmla="*/ 4690749 h 6858000"/>
              <a:gd name="connsiteX59" fmla="*/ 646249 w 1508539"/>
              <a:gd name="connsiteY59" fmla="*/ 4584173 h 6858000"/>
              <a:gd name="connsiteX60" fmla="*/ 641332 w 1508539"/>
              <a:gd name="connsiteY60" fmla="*/ 4444346 h 6858000"/>
              <a:gd name="connsiteX61" fmla="*/ 637897 w 1508539"/>
              <a:gd name="connsiteY61" fmla="*/ 4375228 h 6858000"/>
              <a:gd name="connsiteX62" fmla="*/ 618550 w 1508539"/>
              <a:gd name="connsiteY62" fmla="*/ 4214165 h 6858000"/>
              <a:gd name="connsiteX63" fmla="*/ 622623 w 1508539"/>
              <a:gd name="connsiteY63" fmla="*/ 4090296 h 6858000"/>
              <a:gd name="connsiteX64" fmla="*/ 607879 w 1508539"/>
              <a:gd name="connsiteY64" fmla="*/ 4033999 h 6858000"/>
              <a:gd name="connsiteX65" fmla="*/ 609028 w 1508539"/>
              <a:gd name="connsiteY65" fmla="*/ 4031933 h 6858000"/>
              <a:gd name="connsiteX66" fmla="*/ 607604 w 1508539"/>
              <a:gd name="connsiteY66" fmla="*/ 4013953 h 6858000"/>
              <a:gd name="connsiteX67" fmla="*/ 593899 w 1508539"/>
              <a:gd name="connsiteY67" fmla="*/ 3974753 h 6858000"/>
              <a:gd name="connsiteX68" fmla="*/ 595497 w 1508539"/>
              <a:gd name="connsiteY68" fmla="*/ 3969950 h 6858000"/>
              <a:gd name="connsiteX69" fmla="*/ 588919 w 1508539"/>
              <a:gd name="connsiteY69" fmla="*/ 3933779 h 6858000"/>
              <a:gd name="connsiteX70" fmla="*/ 590250 w 1508539"/>
              <a:gd name="connsiteY70" fmla="*/ 3933093 h 6858000"/>
              <a:gd name="connsiteX71" fmla="*/ 594604 w 1508539"/>
              <a:gd name="connsiteY71" fmla="*/ 3922082 h 6858000"/>
              <a:gd name="connsiteX72" fmla="*/ 599682 w 1508539"/>
              <a:gd name="connsiteY72" fmla="*/ 3901461 h 6858000"/>
              <a:gd name="connsiteX73" fmla="*/ 622276 w 1508539"/>
              <a:gd name="connsiteY73" fmla="*/ 3813873 h 6858000"/>
              <a:gd name="connsiteX74" fmla="*/ 621701 w 1508539"/>
              <a:gd name="connsiteY74" fmla="*/ 3806161 h 6858000"/>
              <a:gd name="connsiteX75" fmla="*/ 622008 w 1508539"/>
              <a:gd name="connsiteY75" fmla="*/ 3805957 h 6858000"/>
              <a:gd name="connsiteX76" fmla="*/ 622035 w 1508539"/>
              <a:gd name="connsiteY76" fmla="*/ 3797724 h 6858000"/>
              <a:gd name="connsiteX77" fmla="*/ 620650 w 1508539"/>
              <a:gd name="connsiteY77" fmla="*/ 3792098 h 6858000"/>
              <a:gd name="connsiteX78" fmla="*/ 619534 w 1508539"/>
              <a:gd name="connsiteY78" fmla="*/ 3777135 h 6858000"/>
              <a:gd name="connsiteX79" fmla="*/ 621267 w 1508539"/>
              <a:gd name="connsiteY79" fmla="*/ 3771656 h 6858000"/>
              <a:gd name="connsiteX80" fmla="*/ 625010 w 1508539"/>
              <a:gd name="connsiteY80" fmla="*/ 3769007 h 6858000"/>
              <a:gd name="connsiteX81" fmla="*/ 624476 w 1508539"/>
              <a:gd name="connsiteY81" fmla="*/ 3767709 h 6858000"/>
              <a:gd name="connsiteX82" fmla="*/ 633172 w 1508539"/>
              <a:gd name="connsiteY82" fmla="*/ 3738082 h 6858000"/>
              <a:gd name="connsiteX83" fmla="*/ 640518 w 1508539"/>
              <a:gd name="connsiteY83" fmla="*/ 3673397 h 6858000"/>
              <a:gd name="connsiteX84" fmla="*/ 639814 w 1508539"/>
              <a:gd name="connsiteY84" fmla="*/ 3637109 h 6858000"/>
              <a:gd name="connsiteX85" fmla="*/ 643257 w 1508539"/>
              <a:gd name="connsiteY85" fmla="*/ 3536883 h 6858000"/>
              <a:gd name="connsiteX86" fmla="*/ 650795 w 1508539"/>
              <a:gd name="connsiteY86" fmla="*/ 3435652 h 6858000"/>
              <a:gd name="connsiteX87" fmla="*/ 652466 w 1508539"/>
              <a:gd name="connsiteY87" fmla="*/ 3307769 h 6858000"/>
              <a:gd name="connsiteX88" fmla="*/ 670029 w 1508539"/>
              <a:gd name="connsiteY88" fmla="*/ 3250522 h 6858000"/>
              <a:gd name="connsiteX89" fmla="*/ 670454 w 1508539"/>
              <a:gd name="connsiteY89" fmla="*/ 3229163 h 6858000"/>
              <a:gd name="connsiteX90" fmla="*/ 672277 w 1508539"/>
              <a:gd name="connsiteY90" fmla="*/ 3217217 h 6858000"/>
              <a:gd name="connsiteX91" fmla="*/ 659112 w 1508539"/>
              <a:gd name="connsiteY91" fmla="*/ 3183755 h 6858000"/>
              <a:gd name="connsiteX92" fmla="*/ 659613 w 1508539"/>
              <a:gd name="connsiteY92" fmla="*/ 3178642 h 6858000"/>
              <a:gd name="connsiteX93" fmla="*/ 647213 w 1508539"/>
              <a:gd name="connsiteY93" fmla="*/ 3158586 h 6858000"/>
              <a:gd name="connsiteX94" fmla="*/ 632398 w 1508539"/>
              <a:gd name="connsiteY94" fmla="*/ 3129034 h 6858000"/>
              <a:gd name="connsiteX95" fmla="*/ 633063 w 1508539"/>
              <a:gd name="connsiteY95" fmla="*/ 3126682 h 6858000"/>
              <a:gd name="connsiteX96" fmla="*/ 623931 w 1508539"/>
              <a:gd name="connsiteY96" fmla="*/ 3114519 h 6858000"/>
              <a:gd name="connsiteX97" fmla="*/ 610540 w 1508539"/>
              <a:gd name="connsiteY97" fmla="*/ 3106272 h 6858000"/>
              <a:gd name="connsiteX98" fmla="*/ 583270 w 1508539"/>
              <a:gd name="connsiteY98" fmla="*/ 2958185 h 6858000"/>
              <a:gd name="connsiteX99" fmla="*/ 525884 w 1508539"/>
              <a:gd name="connsiteY99" fmla="*/ 2762989 h 6858000"/>
              <a:gd name="connsiteX100" fmla="*/ 474802 w 1508539"/>
              <a:gd name="connsiteY100" fmla="*/ 2554718 h 6858000"/>
              <a:gd name="connsiteX101" fmla="*/ 454896 w 1508539"/>
              <a:gd name="connsiteY101" fmla="*/ 2485734 h 6858000"/>
              <a:gd name="connsiteX102" fmla="*/ 445619 w 1508539"/>
              <a:gd name="connsiteY102" fmla="*/ 2447068 h 6858000"/>
              <a:gd name="connsiteX103" fmla="*/ 432580 w 1508539"/>
              <a:gd name="connsiteY103" fmla="*/ 2425819 h 6858000"/>
              <a:gd name="connsiteX104" fmla="*/ 438579 w 1508539"/>
              <a:gd name="connsiteY104" fmla="*/ 2402874 h 6858000"/>
              <a:gd name="connsiteX105" fmla="*/ 441191 w 1508539"/>
              <a:gd name="connsiteY105" fmla="*/ 2381443 h 6858000"/>
              <a:gd name="connsiteX106" fmla="*/ 417520 w 1508539"/>
              <a:gd name="connsiteY106" fmla="*/ 2261920 h 6858000"/>
              <a:gd name="connsiteX107" fmla="*/ 407407 w 1508539"/>
              <a:gd name="connsiteY107" fmla="*/ 2195378 h 6858000"/>
              <a:gd name="connsiteX108" fmla="*/ 391624 w 1508539"/>
              <a:gd name="connsiteY108" fmla="*/ 2155135 h 6858000"/>
              <a:gd name="connsiteX109" fmla="*/ 389082 w 1508539"/>
              <a:gd name="connsiteY109" fmla="*/ 2118008 h 6858000"/>
              <a:gd name="connsiteX110" fmla="*/ 390075 w 1508539"/>
              <a:gd name="connsiteY110" fmla="*/ 2050531 h 6858000"/>
              <a:gd name="connsiteX111" fmla="*/ 381881 w 1508539"/>
              <a:gd name="connsiteY111" fmla="*/ 1963269 h 6858000"/>
              <a:gd name="connsiteX112" fmla="*/ 363059 w 1508539"/>
              <a:gd name="connsiteY112" fmla="*/ 1906352 h 6858000"/>
              <a:gd name="connsiteX113" fmla="*/ 339616 w 1508539"/>
              <a:gd name="connsiteY113" fmla="*/ 1861531 h 6858000"/>
              <a:gd name="connsiteX114" fmla="*/ 293415 w 1508539"/>
              <a:gd name="connsiteY114" fmla="*/ 1732919 h 6858000"/>
              <a:gd name="connsiteX115" fmla="*/ 265726 w 1508539"/>
              <a:gd name="connsiteY115" fmla="*/ 1663540 h 6858000"/>
              <a:gd name="connsiteX116" fmla="*/ 264852 w 1508539"/>
              <a:gd name="connsiteY116" fmla="*/ 1615777 h 6858000"/>
              <a:gd name="connsiteX117" fmla="*/ 245647 w 1508539"/>
              <a:gd name="connsiteY117" fmla="*/ 1563678 h 6858000"/>
              <a:gd name="connsiteX118" fmla="*/ 258727 w 1508539"/>
              <a:gd name="connsiteY118" fmla="*/ 1519474 h 6858000"/>
              <a:gd name="connsiteX119" fmla="*/ 251469 w 1508539"/>
              <a:gd name="connsiteY119" fmla="*/ 1477995 h 6858000"/>
              <a:gd name="connsiteX120" fmla="*/ 237554 w 1508539"/>
              <a:gd name="connsiteY120" fmla="*/ 1373769 h 6858000"/>
              <a:gd name="connsiteX121" fmla="*/ 245861 w 1508539"/>
              <a:gd name="connsiteY121" fmla="*/ 1307086 h 6858000"/>
              <a:gd name="connsiteX122" fmla="*/ 247049 w 1508539"/>
              <a:gd name="connsiteY122" fmla="*/ 1189033 h 6858000"/>
              <a:gd name="connsiteX123" fmla="*/ 251734 w 1508539"/>
              <a:gd name="connsiteY123" fmla="*/ 1168288 h 6858000"/>
              <a:gd name="connsiteX124" fmla="*/ 244016 w 1508539"/>
              <a:gd name="connsiteY124" fmla="*/ 1142577 h 6858000"/>
              <a:gd name="connsiteX125" fmla="*/ 233322 w 1508539"/>
              <a:gd name="connsiteY125" fmla="*/ 1088484 h 6858000"/>
              <a:gd name="connsiteX126" fmla="*/ 222058 w 1508539"/>
              <a:gd name="connsiteY126" fmla="*/ 1016103 h 6858000"/>
              <a:gd name="connsiteX127" fmla="*/ 223514 w 1508539"/>
              <a:gd name="connsiteY127" fmla="*/ 932283 h 6858000"/>
              <a:gd name="connsiteX128" fmla="*/ 225750 w 1508539"/>
              <a:gd name="connsiteY128" fmla="*/ 915925 h 6858000"/>
              <a:gd name="connsiteX129" fmla="*/ 218379 w 1508539"/>
              <a:gd name="connsiteY129" fmla="*/ 896999 h 6858000"/>
              <a:gd name="connsiteX130" fmla="*/ 187787 w 1508539"/>
              <a:gd name="connsiteY130" fmla="*/ 821517 h 6858000"/>
              <a:gd name="connsiteX131" fmla="*/ 166737 w 1508539"/>
              <a:gd name="connsiteY131" fmla="*/ 751353 h 6858000"/>
              <a:gd name="connsiteX132" fmla="*/ 166295 w 1508539"/>
              <a:gd name="connsiteY132" fmla="*/ 721230 h 6858000"/>
              <a:gd name="connsiteX133" fmla="*/ 151966 w 1508539"/>
              <a:gd name="connsiteY133" fmla="*/ 681659 h 6858000"/>
              <a:gd name="connsiteX134" fmla="*/ 137385 w 1508539"/>
              <a:gd name="connsiteY134" fmla="*/ 635218 h 6858000"/>
              <a:gd name="connsiteX135" fmla="*/ 142396 w 1508539"/>
              <a:gd name="connsiteY135" fmla="*/ 613763 h 6858000"/>
              <a:gd name="connsiteX136" fmla="*/ 128338 w 1508539"/>
              <a:gd name="connsiteY136" fmla="*/ 598582 h 6858000"/>
              <a:gd name="connsiteX137" fmla="*/ 128019 w 1508539"/>
              <a:gd name="connsiteY137" fmla="*/ 576846 h 6858000"/>
              <a:gd name="connsiteX138" fmla="*/ 107645 w 1508539"/>
              <a:gd name="connsiteY138" fmla="*/ 530055 h 6858000"/>
              <a:gd name="connsiteX139" fmla="*/ 106893 w 1508539"/>
              <a:gd name="connsiteY139" fmla="*/ 465389 h 6858000"/>
              <a:gd name="connsiteX140" fmla="*/ 89816 w 1508539"/>
              <a:gd name="connsiteY140" fmla="*/ 424699 h 6858000"/>
              <a:gd name="connsiteX141" fmla="*/ 90191 w 1508539"/>
              <a:gd name="connsiteY141" fmla="*/ 404917 h 6858000"/>
              <a:gd name="connsiteX142" fmla="*/ 70148 w 1508539"/>
              <a:gd name="connsiteY142" fmla="*/ 367211 h 6858000"/>
              <a:gd name="connsiteX143" fmla="*/ 36452 w 1508539"/>
              <a:gd name="connsiteY143" fmla="*/ 268519 h 6858000"/>
              <a:gd name="connsiteX144" fmla="*/ 23935 w 1508539"/>
              <a:gd name="connsiteY144" fmla="*/ 160886 h 6858000"/>
              <a:gd name="connsiteX145" fmla="*/ 19312 w 1508539"/>
              <a:gd name="connsiteY145" fmla="*/ 47336 h 6858000"/>
              <a:gd name="connsiteX146" fmla="*/ 0 w 1508539"/>
              <a:gd name="connsiteY146"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53512 w 1508539"/>
              <a:gd name="connsiteY8" fmla="*/ 6594818 h 6858000"/>
              <a:gd name="connsiteX9" fmla="*/ 157757 w 1508539"/>
              <a:gd name="connsiteY9" fmla="*/ 6593735 h 6858000"/>
              <a:gd name="connsiteX10" fmla="*/ 164248 w 1508539"/>
              <a:gd name="connsiteY10" fmla="*/ 6574442 h 6858000"/>
              <a:gd name="connsiteX11" fmla="*/ 164588 w 1508539"/>
              <a:gd name="connsiteY11" fmla="*/ 6568530 h 6858000"/>
              <a:gd name="connsiteX12" fmla="*/ 166997 w 1508539"/>
              <a:gd name="connsiteY12" fmla="*/ 6560674 h 6858000"/>
              <a:gd name="connsiteX13" fmla="*/ 167342 w 1508539"/>
              <a:gd name="connsiteY13" fmla="*/ 6560598 h 6858000"/>
              <a:gd name="connsiteX14" fmla="*/ 169039 w 1508539"/>
              <a:gd name="connsiteY14" fmla="*/ 6553006 h 6858000"/>
              <a:gd name="connsiteX15" fmla="*/ 215389 w 1508539"/>
              <a:gd name="connsiteY15" fmla="*/ 6478062 h 6858000"/>
              <a:gd name="connsiteX16" fmla="*/ 226078 w 1508539"/>
              <a:gd name="connsiteY16" fmla="*/ 6460325 h 6858000"/>
              <a:gd name="connsiteX17" fmla="*/ 233311 w 1508539"/>
              <a:gd name="connsiteY17" fmla="*/ 6451488 h 6858000"/>
              <a:gd name="connsiteX18" fmla="*/ 234746 w 1508539"/>
              <a:gd name="connsiteY18" fmla="*/ 6451348 h 6858000"/>
              <a:gd name="connsiteX19" fmla="*/ 239104 w 1508539"/>
              <a:gd name="connsiteY19" fmla="*/ 6414240 h 6858000"/>
              <a:gd name="connsiteX20" fmla="*/ 241880 w 1508539"/>
              <a:gd name="connsiteY20" fmla="*/ 6384857 h 6858000"/>
              <a:gd name="connsiteX21" fmla="*/ 240591 w 1508539"/>
              <a:gd name="connsiteY21" fmla="*/ 6367510 h 6858000"/>
              <a:gd name="connsiteX22" fmla="*/ 244471 w 1508539"/>
              <a:gd name="connsiteY22" fmla="*/ 6349778 h 6858000"/>
              <a:gd name="connsiteX23" fmla="*/ 246136 w 1508539"/>
              <a:gd name="connsiteY23" fmla="*/ 6348250 h 6858000"/>
              <a:gd name="connsiteX24" fmla="*/ 262170 w 1508539"/>
              <a:gd name="connsiteY24" fmla="*/ 6281972 h 6858000"/>
              <a:gd name="connsiteX25" fmla="*/ 272933 w 1508539"/>
              <a:gd name="connsiteY25" fmla="*/ 6211940 h 6858000"/>
              <a:gd name="connsiteX26" fmla="*/ 314428 w 1508539"/>
              <a:gd name="connsiteY26" fmla="*/ 6113913 h 6858000"/>
              <a:gd name="connsiteX27" fmla="*/ 318721 w 1508539"/>
              <a:gd name="connsiteY27" fmla="*/ 6028119 h 6858000"/>
              <a:gd name="connsiteX28" fmla="*/ 345501 w 1508539"/>
              <a:gd name="connsiteY28" fmla="*/ 5934687 h 6858000"/>
              <a:gd name="connsiteX29" fmla="*/ 379513 w 1508539"/>
              <a:gd name="connsiteY29" fmla="*/ 5765594 h 6858000"/>
              <a:gd name="connsiteX30" fmla="*/ 411349 w 1508539"/>
              <a:gd name="connsiteY30" fmla="*/ 5693685 h 6858000"/>
              <a:gd name="connsiteX31" fmla="*/ 431404 w 1508539"/>
              <a:gd name="connsiteY31" fmla="*/ 5665173 h 6858000"/>
              <a:gd name="connsiteX32" fmla="*/ 465121 w 1508539"/>
              <a:gd name="connsiteY32" fmla="*/ 5563435 h 6858000"/>
              <a:gd name="connsiteX33" fmla="*/ 494626 w 1508539"/>
              <a:gd name="connsiteY33" fmla="*/ 5476393 h 6858000"/>
              <a:gd name="connsiteX34" fmla="*/ 525819 w 1508539"/>
              <a:gd name="connsiteY34" fmla="*/ 5396260 h 6858000"/>
              <a:gd name="connsiteX35" fmla="*/ 541800 w 1508539"/>
              <a:gd name="connsiteY35" fmla="*/ 5330009 h 6858000"/>
              <a:gd name="connsiteX36" fmla="*/ 575293 w 1508539"/>
              <a:gd name="connsiteY36" fmla="*/ 5273739 h 6858000"/>
              <a:gd name="connsiteX37" fmla="*/ 584892 w 1508539"/>
              <a:gd name="connsiteY37" fmla="*/ 5241779 h 6858000"/>
              <a:gd name="connsiteX38" fmla="*/ 596118 w 1508539"/>
              <a:gd name="connsiteY38" fmla="*/ 5225268 h 6858000"/>
              <a:gd name="connsiteX39" fmla="*/ 597138 w 1508539"/>
              <a:gd name="connsiteY39" fmla="*/ 5217684 h 6858000"/>
              <a:gd name="connsiteX40" fmla="*/ 604479 w 1508539"/>
              <a:gd name="connsiteY40" fmla="*/ 5193377 h 6858000"/>
              <a:gd name="connsiteX41" fmla="*/ 607782 w 1508539"/>
              <a:gd name="connsiteY41" fmla="*/ 5179288 h 6858000"/>
              <a:gd name="connsiteX42" fmla="*/ 608766 w 1508539"/>
              <a:gd name="connsiteY42" fmla="*/ 5173621 h 6858000"/>
              <a:gd name="connsiteX43" fmla="*/ 604400 w 1508539"/>
              <a:gd name="connsiteY43" fmla="*/ 5159961 h 6858000"/>
              <a:gd name="connsiteX44" fmla="*/ 611077 w 1508539"/>
              <a:gd name="connsiteY44" fmla="*/ 5144295 h 6858000"/>
              <a:gd name="connsiteX45" fmla="*/ 608010 w 1508539"/>
              <a:gd name="connsiteY45" fmla="*/ 5125185 h 6858000"/>
              <a:gd name="connsiteX46" fmla="*/ 614840 w 1508539"/>
              <a:gd name="connsiteY46" fmla="*/ 5121884 h 6858000"/>
              <a:gd name="connsiteX47" fmla="*/ 621876 w 1508539"/>
              <a:gd name="connsiteY47" fmla="*/ 5067850 h 6858000"/>
              <a:gd name="connsiteX48" fmla="*/ 624607 w 1508539"/>
              <a:gd name="connsiteY48" fmla="*/ 5060861 h 6858000"/>
              <a:gd name="connsiteX49" fmla="*/ 621311 w 1508539"/>
              <a:gd name="connsiteY49" fmla="*/ 5034192 h 6858000"/>
              <a:gd name="connsiteX50" fmla="*/ 622865 w 1508539"/>
              <a:gd name="connsiteY50" fmla="*/ 4993030 h 6858000"/>
              <a:gd name="connsiteX51" fmla="*/ 629774 w 1508539"/>
              <a:gd name="connsiteY51" fmla="*/ 4946844 h 6858000"/>
              <a:gd name="connsiteX52" fmla="*/ 625630 w 1508539"/>
              <a:gd name="connsiteY52" fmla="*/ 4932692 h 6858000"/>
              <a:gd name="connsiteX53" fmla="*/ 641033 w 1508539"/>
              <a:gd name="connsiteY53" fmla="*/ 4858827 h 6858000"/>
              <a:gd name="connsiteX54" fmla="*/ 646936 w 1508539"/>
              <a:gd name="connsiteY54" fmla="*/ 4821170 h 6858000"/>
              <a:gd name="connsiteX55" fmla="*/ 651669 w 1508539"/>
              <a:gd name="connsiteY55" fmla="*/ 4780965 h 6858000"/>
              <a:gd name="connsiteX56" fmla="*/ 652962 w 1508539"/>
              <a:gd name="connsiteY56" fmla="*/ 4750867 h 6858000"/>
              <a:gd name="connsiteX57" fmla="*/ 650769 w 1508539"/>
              <a:gd name="connsiteY57" fmla="*/ 4690749 h 6858000"/>
              <a:gd name="connsiteX58" fmla="*/ 646249 w 1508539"/>
              <a:gd name="connsiteY58" fmla="*/ 4584173 h 6858000"/>
              <a:gd name="connsiteX59" fmla="*/ 641332 w 1508539"/>
              <a:gd name="connsiteY59" fmla="*/ 4444346 h 6858000"/>
              <a:gd name="connsiteX60" fmla="*/ 637897 w 1508539"/>
              <a:gd name="connsiteY60" fmla="*/ 4375228 h 6858000"/>
              <a:gd name="connsiteX61" fmla="*/ 618550 w 1508539"/>
              <a:gd name="connsiteY61" fmla="*/ 4214165 h 6858000"/>
              <a:gd name="connsiteX62" fmla="*/ 622623 w 1508539"/>
              <a:gd name="connsiteY62" fmla="*/ 4090296 h 6858000"/>
              <a:gd name="connsiteX63" fmla="*/ 607879 w 1508539"/>
              <a:gd name="connsiteY63" fmla="*/ 4033999 h 6858000"/>
              <a:gd name="connsiteX64" fmla="*/ 609028 w 1508539"/>
              <a:gd name="connsiteY64" fmla="*/ 4031933 h 6858000"/>
              <a:gd name="connsiteX65" fmla="*/ 607604 w 1508539"/>
              <a:gd name="connsiteY65" fmla="*/ 4013953 h 6858000"/>
              <a:gd name="connsiteX66" fmla="*/ 593899 w 1508539"/>
              <a:gd name="connsiteY66" fmla="*/ 3974753 h 6858000"/>
              <a:gd name="connsiteX67" fmla="*/ 595497 w 1508539"/>
              <a:gd name="connsiteY67" fmla="*/ 3969950 h 6858000"/>
              <a:gd name="connsiteX68" fmla="*/ 588919 w 1508539"/>
              <a:gd name="connsiteY68" fmla="*/ 3933779 h 6858000"/>
              <a:gd name="connsiteX69" fmla="*/ 590250 w 1508539"/>
              <a:gd name="connsiteY69" fmla="*/ 3933093 h 6858000"/>
              <a:gd name="connsiteX70" fmla="*/ 594604 w 1508539"/>
              <a:gd name="connsiteY70" fmla="*/ 3922082 h 6858000"/>
              <a:gd name="connsiteX71" fmla="*/ 599682 w 1508539"/>
              <a:gd name="connsiteY71" fmla="*/ 3901461 h 6858000"/>
              <a:gd name="connsiteX72" fmla="*/ 622276 w 1508539"/>
              <a:gd name="connsiteY72" fmla="*/ 3813873 h 6858000"/>
              <a:gd name="connsiteX73" fmla="*/ 621701 w 1508539"/>
              <a:gd name="connsiteY73" fmla="*/ 3806161 h 6858000"/>
              <a:gd name="connsiteX74" fmla="*/ 622008 w 1508539"/>
              <a:gd name="connsiteY74" fmla="*/ 3805957 h 6858000"/>
              <a:gd name="connsiteX75" fmla="*/ 622035 w 1508539"/>
              <a:gd name="connsiteY75" fmla="*/ 3797724 h 6858000"/>
              <a:gd name="connsiteX76" fmla="*/ 620650 w 1508539"/>
              <a:gd name="connsiteY76" fmla="*/ 3792098 h 6858000"/>
              <a:gd name="connsiteX77" fmla="*/ 619534 w 1508539"/>
              <a:gd name="connsiteY77" fmla="*/ 3777135 h 6858000"/>
              <a:gd name="connsiteX78" fmla="*/ 621267 w 1508539"/>
              <a:gd name="connsiteY78" fmla="*/ 3771656 h 6858000"/>
              <a:gd name="connsiteX79" fmla="*/ 625010 w 1508539"/>
              <a:gd name="connsiteY79" fmla="*/ 3769007 h 6858000"/>
              <a:gd name="connsiteX80" fmla="*/ 624476 w 1508539"/>
              <a:gd name="connsiteY80" fmla="*/ 3767709 h 6858000"/>
              <a:gd name="connsiteX81" fmla="*/ 633172 w 1508539"/>
              <a:gd name="connsiteY81" fmla="*/ 3738082 h 6858000"/>
              <a:gd name="connsiteX82" fmla="*/ 640518 w 1508539"/>
              <a:gd name="connsiteY82" fmla="*/ 3673397 h 6858000"/>
              <a:gd name="connsiteX83" fmla="*/ 639814 w 1508539"/>
              <a:gd name="connsiteY83" fmla="*/ 3637109 h 6858000"/>
              <a:gd name="connsiteX84" fmla="*/ 643257 w 1508539"/>
              <a:gd name="connsiteY84" fmla="*/ 3536883 h 6858000"/>
              <a:gd name="connsiteX85" fmla="*/ 650795 w 1508539"/>
              <a:gd name="connsiteY85" fmla="*/ 3435652 h 6858000"/>
              <a:gd name="connsiteX86" fmla="*/ 652466 w 1508539"/>
              <a:gd name="connsiteY86" fmla="*/ 3307769 h 6858000"/>
              <a:gd name="connsiteX87" fmla="*/ 670029 w 1508539"/>
              <a:gd name="connsiteY87" fmla="*/ 3250522 h 6858000"/>
              <a:gd name="connsiteX88" fmla="*/ 670454 w 1508539"/>
              <a:gd name="connsiteY88" fmla="*/ 3229163 h 6858000"/>
              <a:gd name="connsiteX89" fmla="*/ 672277 w 1508539"/>
              <a:gd name="connsiteY89" fmla="*/ 3217217 h 6858000"/>
              <a:gd name="connsiteX90" fmla="*/ 659112 w 1508539"/>
              <a:gd name="connsiteY90" fmla="*/ 3183755 h 6858000"/>
              <a:gd name="connsiteX91" fmla="*/ 659613 w 1508539"/>
              <a:gd name="connsiteY91" fmla="*/ 3178642 h 6858000"/>
              <a:gd name="connsiteX92" fmla="*/ 647213 w 1508539"/>
              <a:gd name="connsiteY92" fmla="*/ 3158586 h 6858000"/>
              <a:gd name="connsiteX93" fmla="*/ 632398 w 1508539"/>
              <a:gd name="connsiteY93" fmla="*/ 3129034 h 6858000"/>
              <a:gd name="connsiteX94" fmla="*/ 633063 w 1508539"/>
              <a:gd name="connsiteY94" fmla="*/ 3126682 h 6858000"/>
              <a:gd name="connsiteX95" fmla="*/ 623931 w 1508539"/>
              <a:gd name="connsiteY95" fmla="*/ 3114519 h 6858000"/>
              <a:gd name="connsiteX96" fmla="*/ 610540 w 1508539"/>
              <a:gd name="connsiteY96" fmla="*/ 3106272 h 6858000"/>
              <a:gd name="connsiteX97" fmla="*/ 583270 w 1508539"/>
              <a:gd name="connsiteY97" fmla="*/ 2958185 h 6858000"/>
              <a:gd name="connsiteX98" fmla="*/ 525884 w 1508539"/>
              <a:gd name="connsiteY98" fmla="*/ 2762989 h 6858000"/>
              <a:gd name="connsiteX99" fmla="*/ 474802 w 1508539"/>
              <a:gd name="connsiteY99" fmla="*/ 2554718 h 6858000"/>
              <a:gd name="connsiteX100" fmla="*/ 454896 w 1508539"/>
              <a:gd name="connsiteY100" fmla="*/ 2485734 h 6858000"/>
              <a:gd name="connsiteX101" fmla="*/ 445619 w 1508539"/>
              <a:gd name="connsiteY101" fmla="*/ 2447068 h 6858000"/>
              <a:gd name="connsiteX102" fmla="*/ 432580 w 1508539"/>
              <a:gd name="connsiteY102" fmla="*/ 2425819 h 6858000"/>
              <a:gd name="connsiteX103" fmla="*/ 438579 w 1508539"/>
              <a:gd name="connsiteY103" fmla="*/ 2402874 h 6858000"/>
              <a:gd name="connsiteX104" fmla="*/ 441191 w 1508539"/>
              <a:gd name="connsiteY104" fmla="*/ 2381443 h 6858000"/>
              <a:gd name="connsiteX105" fmla="*/ 417520 w 1508539"/>
              <a:gd name="connsiteY105" fmla="*/ 2261920 h 6858000"/>
              <a:gd name="connsiteX106" fmla="*/ 407407 w 1508539"/>
              <a:gd name="connsiteY106" fmla="*/ 2195378 h 6858000"/>
              <a:gd name="connsiteX107" fmla="*/ 391624 w 1508539"/>
              <a:gd name="connsiteY107" fmla="*/ 2155135 h 6858000"/>
              <a:gd name="connsiteX108" fmla="*/ 389082 w 1508539"/>
              <a:gd name="connsiteY108" fmla="*/ 2118008 h 6858000"/>
              <a:gd name="connsiteX109" fmla="*/ 390075 w 1508539"/>
              <a:gd name="connsiteY109" fmla="*/ 2050531 h 6858000"/>
              <a:gd name="connsiteX110" fmla="*/ 381881 w 1508539"/>
              <a:gd name="connsiteY110" fmla="*/ 1963269 h 6858000"/>
              <a:gd name="connsiteX111" fmla="*/ 363059 w 1508539"/>
              <a:gd name="connsiteY111" fmla="*/ 1906352 h 6858000"/>
              <a:gd name="connsiteX112" fmla="*/ 339616 w 1508539"/>
              <a:gd name="connsiteY112" fmla="*/ 1861531 h 6858000"/>
              <a:gd name="connsiteX113" fmla="*/ 293415 w 1508539"/>
              <a:gd name="connsiteY113" fmla="*/ 1732919 h 6858000"/>
              <a:gd name="connsiteX114" fmla="*/ 265726 w 1508539"/>
              <a:gd name="connsiteY114" fmla="*/ 1663540 h 6858000"/>
              <a:gd name="connsiteX115" fmla="*/ 264852 w 1508539"/>
              <a:gd name="connsiteY115" fmla="*/ 1615777 h 6858000"/>
              <a:gd name="connsiteX116" fmla="*/ 245647 w 1508539"/>
              <a:gd name="connsiteY116" fmla="*/ 1563678 h 6858000"/>
              <a:gd name="connsiteX117" fmla="*/ 258727 w 1508539"/>
              <a:gd name="connsiteY117" fmla="*/ 1519474 h 6858000"/>
              <a:gd name="connsiteX118" fmla="*/ 251469 w 1508539"/>
              <a:gd name="connsiteY118" fmla="*/ 1477995 h 6858000"/>
              <a:gd name="connsiteX119" fmla="*/ 237554 w 1508539"/>
              <a:gd name="connsiteY119" fmla="*/ 1373769 h 6858000"/>
              <a:gd name="connsiteX120" fmla="*/ 245861 w 1508539"/>
              <a:gd name="connsiteY120" fmla="*/ 1307086 h 6858000"/>
              <a:gd name="connsiteX121" fmla="*/ 247049 w 1508539"/>
              <a:gd name="connsiteY121" fmla="*/ 1189033 h 6858000"/>
              <a:gd name="connsiteX122" fmla="*/ 251734 w 1508539"/>
              <a:gd name="connsiteY122" fmla="*/ 1168288 h 6858000"/>
              <a:gd name="connsiteX123" fmla="*/ 244016 w 1508539"/>
              <a:gd name="connsiteY123" fmla="*/ 1142577 h 6858000"/>
              <a:gd name="connsiteX124" fmla="*/ 233322 w 1508539"/>
              <a:gd name="connsiteY124" fmla="*/ 1088484 h 6858000"/>
              <a:gd name="connsiteX125" fmla="*/ 222058 w 1508539"/>
              <a:gd name="connsiteY125" fmla="*/ 1016103 h 6858000"/>
              <a:gd name="connsiteX126" fmla="*/ 223514 w 1508539"/>
              <a:gd name="connsiteY126" fmla="*/ 932283 h 6858000"/>
              <a:gd name="connsiteX127" fmla="*/ 225750 w 1508539"/>
              <a:gd name="connsiteY127" fmla="*/ 915925 h 6858000"/>
              <a:gd name="connsiteX128" fmla="*/ 218379 w 1508539"/>
              <a:gd name="connsiteY128" fmla="*/ 896999 h 6858000"/>
              <a:gd name="connsiteX129" fmla="*/ 187787 w 1508539"/>
              <a:gd name="connsiteY129" fmla="*/ 821517 h 6858000"/>
              <a:gd name="connsiteX130" fmla="*/ 166737 w 1508539"/>
              <a:gd name="connsiteY130" fmla="*/ 751353 h 6858000"/>
              <a:gd name="connsiteX131" fmla="*/ 166295 w 1508539"/>
              <a:gd name="connsiteY131" fmla="*/ 721230 h 6858000"/>
              <a:gd name="connsiteX132" fmla="*/ 151966 w 1508539"/>
              <a:gd name="connsiteY132" fmla="*/ 681659 h 6858000"/>
              <a:gd name="connsiteX133" fmla="*/ 137385 w 1508539"/>
              <a:gd name="connsiteY133" fmla="*/ 635218 h 6858000"/>
              <a:gd name="connsiteX134" fmla="*/ 142396 w 1508539"/>
              <a:gd name="connsiteY134" fmla="*/ 613763 h 6858000"/>
              <a:gd name="connsiteX135" fmla="*/ 128338 w 1508539"/>
              <a:gd name="connsiteY135" fmla="*/ 598582 h 6858000"/>
              <a:gd name="connsiteX136" fmla="*/ 128019 w 1508539"/>
              <a:gd name="connsiteY136" fmla="*/ 576846 h 6858000"/>
              <a:gd name="connsiteX137" fmla="*/ 107645 w 1508539"/>
              <a:gd name="connsiteY137" fmla="*/ 530055 h 6858000"/>
              <a:gd name="connsiteX138" fmla="*/ 106893 w 1508539"/>
              <a:gd name="connsiteY138" fmla="*/ 465389 h 6858000"/>
              <a:gd name="connsiteX139" fmla="*/ 89816 w 1508539"/>
              <a:gd name="connsiteY139" fmla="*/ 424699 h 6858000"/>
              <a:gd name="connsiteX140" fmla="*/ 90191 w 1508539"/>
              <a:gd name="connsiteY140" fmla="*/ 404917 h 6858000"/>
              <a:gd name="connsiteX141" fmla="*/ 70148 w 1508539"/>
              <a:gd name="connsiteY141" fmla="*/ 367211 h 6858000"/>
              <a:gd name="connsiteX142" fmla="*/ 36452 w 1508539"/>
              <a:gd name="connsiteY142" fmla="*/ 268519 h 6858000"/>
              <a:gd name="connsiteX143" fmla="*/ 23935 w 1508539"/>
              <a:gd name="connsiteY143" fmla="*/ 160886 h 6858000"/>
              <a:gd name="connsiteX144" fmla="*/ 19312 w 1508539"/>
              <a:gd name="connsiteY144" fmla="*/ 47336 h 6858000"/>
              <a:gd name="connsiteX145" fmla="*/ 0 w 1508539"/>
              <a:gd name="connsiteY145"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53512 w 1508539"/>
              <a:gd name="connsiteY8" fmla="*/ 6594818 h 6858000"/>
              <a:gd name="connsiteX9" fmla="*/ 157757 w 1508539"/>
              <a:gd name="connsiteY9" fmla="*/ 6593735 h 6858000"/>
              <a:gd name="connsiteX10" fmla="*/ 164248 w 1508539"/>
              <a:gd name="connsiteY10" fmla="*/ 6574442 h 6858000"/>
              <a:gd name="connsiteX11" fmla="*/ 164588 w 1508539"/>
              <a:gd name="connsiteY11" fmla="*/ 6568530 h 6858000"/>
              <a:gd name="connsiteX12" fmla="*/ 166997 w 1508539"/>
              <a:gd name="connsiteY12" fmla="*/ 6560674 h 6858000"/>
              <a:gd name="connsiteX13" fmla="*/ 167342 w 1508539"/>
              <a:gd name="connsiteY13" fmla="*/ 6560598 h 6858000"/>
              <a:gd name="connsiteX14" fmla="*/ 201349 w 1508539"/>
              <a:gd name="connsiteY14" fmla="*/ 6530567 h 6858000"/>
              <a:gd name="connsiteX15" fmla="*/ 215389 w 1508539"/>
              <a:gd name="connsiteY15" fmla="*/ 6478062 h 6858000"/>
              <a:gd name="connsiteX16" fmla="*/ 226078 w 1508539"/>
              <a:gd name="connsiteY16" fmla="*/ 6460325 h 6858000"/>
              <a:gd name="connsiteX17" fmla="*/ 233311 w 1508539"/>
              <a:gd name="connsiteY17" fmla="*/ 6451488 h 6858000"/>
              <a:gd name="connsiteX18" fmla="*/ 234746 w 1508539"/>
              <a:gd name="connsiteY18" fmla="*/ 6451348 h 6858000"/>
              <a:gd name="connsiteX19" fmla="*/ 239104 w 1508539"/>
              <a:gd name="connsiteY19" fmla="*/ 6414240 h 6858000"/>
              <a:gd name="connsiteX20" fmla="*/ 241880 w 1508539"/>
              <a:gd name="connsiteY20" fmla="*/ 6384857 h 6858000"/>
              <a:gd name="connsiteX21" fmla="*/ 240591 w 1508539"/>
              <a:gd name="connsiteY21" fmla="*/ 6367510 h 6858000"/>
              <a:gd name="connsiteX22" fmla="*/ 244471 w 1508539"/>
              <a:gd name="connsiteY22" fmla="*/ 6349778 h 6858000"/>
              <a:gd name="connsiteX23" fmla="*/ 246136 w 1508539"/>
              <a:gd name="connsiteY23" fmla="*/ 6348250 h 6858000"/>
              <a:gd name="connsiteX24" fmla="*/ 262170 w 1508539"/>
              <a:gd name="connsiteY24" fmla="*/ 6281972 h 6858000"/>
              <a:gd name="connsiteX25" fmla="*/ 272933 w 1508539"/>
              <a:gd name="connsiteY25" fmla="*/ 6211940 h 6858000"/>
              <a:gd name="connsiteX26" fmla="*/ 314428 w 1508539"/>
              <a:gd name="connsiteY26" fmla="*/ 6113913 h 6858000"/>
              <a:gd name="connsiteX27" fmla="*/ 318721 w 1508539"/>
              <a:gd name="connsiteY27" fmla="*/ 6028119 h 6858000"/>
              <a:gd name="connsiteX28" fmla="*/ 345501 w 1508539"/>
              <a:gd name="connsiteY28" fmla="*/ 5934687 h 6858000"/>
              <a:gd name="connsiteX29" fmla="*/ 379513 w 1508539"/>
              <a:gd name="connsiteY29" fmla="*/ 5765594 h 6858000"/>
              <a:gd name="connsiteX30" fmla="*/ 411349 w 1508539"/>
              <a:gd name="connsiteY30" fmla="*/ 5693685 h 6858000"/>
              <a:gd name="connsiteX31" fmla="*/ 431404 w 1508539"/>
              <a:gd name="connsiteY31" fmla="*/ 5665173 h 6858000"/>
              <a:gd name="connsiteX32" fmla="*/ 465121 w 1508539"/>
              <a:gd name="connsiteY32" fmla="*/ 5563435 h 6858000"/>
              <a:gd name="connsiteX33" fmla="*/ 494626 w 1508539"/>
              <a:gd name="connsiteY33" fmla="*/ 5476393 h 6858000"/>
              <a:gd name="connsiteX34" fmla="*/ 525819 w 1508539"/>
              <a:gd name="connsiteY34" fmla="*/ 5396260 h 6858000"/>
              <a:gd name="connsiteX35" fmla="*/ 541800 w 1508539"/>
              <a:gd name="connsiteY35" fmla="*/ 5330009 h 6858000"/>
              <a:gd name="connsiteX36" fmla="*/ 575293 w 1508539"/>
              <a:gd name="connsiteY36" fmla="*/ 5273739 h 6858000"/>
              <a:gd name="connsiteX37" fmla="*/ 584892 w 1508539"/>
              <a:gd name="connsiteY37" fmla="*/ 5241779 h 6858000"/>
              <a:gd name="connsiteX38" fmla="*/ 596118 w 1508539"/>
              <a:gd name="connsiteY38" fmla="*/ 5225268 h 6858000"/>
              <a:gd name="connsiteX39" fmla="*/ 597138 w 1508539"/>
              <a:gd name="connsiteY39" fmla="*/ 5217684 h 6858000"/>
              <a:gd name="connsiteX40" fmla="*/ 604479 w 1508539"/>
              <a:gd name="connsiteY40" fmla="*/ 5193377 h 6858000"/>
              <a:gd name="connsiteX41" fmla="*/ 607782 w 1508539"/>
              <a:gd name="connsiteY41" fmla="*/ 5179288 h 6858000"/>
              <a:gd name="connsiteX42" fmla="*/ 608766 w 1508539"/>
              <a:gd name="connsiteY42" fmla="*/ 5173621 h 6858000"/>
              <a:gd name="connsiteX43" fmla="*/ 604400 w 1508539"/>
              <a:gd name="connsiteY43" fmla="*/ 5159961 h 6858000"/>
              <a:gd name="connsiteX44" fmla="*/ 611077 w 1508539"/>
              <a:gd name="connsiteY44" fmla="*/ 5144295 h 6858000"/>
              <a:gd name="connsiteX45" fmla="*/ 608010 w 1508539"/>
              <a:gd name="connsiteY45" fmla="*/ 5125185 h 6858000"/>
              <a:gd name="connsiteX46" fmla="*/ 614840 w 1508539"/>
              <a:gd name="connsiteY46" fmla="*/ 5121884 h 6858000"/>
              <a:gd name="connsiteX47" fmla="*/ 621876 w 1508539"/>
              <a:gd name="connsiteY47" fmla="*/ 5067850 h 6858000"/>
              <a:gd name="connsiteX48" fmla="*/ 624607 w 1508539"/>
              <a:gd name="connsiteY48" fmla="*/ 5060861 h 6858000"/>
              <a:gd name="connsiteX49" fmla="*/ 621311 w 1508539"/>
              <a:gd name="connsiteY49" fmla="*/ 5034192 h 6858000"/>
              <a:gd name="connsiteX50" fmla="*/ 622865 w 1508539"/>
              <a:gd name="connsiteY50" fmla="*/ 4993030 h 6858000"/>
              <a:gd name="connsiteX51" fmla="*/ 629774 w 1508539"/>
              <a:gd name="connsiteY51" fmla="*/ 4946844 h 6858000"/>
              <a:gd name="connsiteX52" fmla="*/ 625630 w 1508539"/>
              <a:gd name="connsiteY52" fmla="*/ 4932692 h 6858000"/>
              <a:gd name="connsiteX53" fmla="*/ 641033 w 1508539"/>
              <a:gd name="connsiteY53" fmla="*/ 4858827 h 6858000"/>
              <a:gd name="connsiteX54" fmla="*/ 646936 w 1508539"/>
              <a:gd name="connsiteY54" fmla="*/ 4821170 h 6858000"/>
              <a:gd name="connsiteX55" fmla="*/ 651669 w 1508539"/>
              <a:gd name="connsiteY55" fmla="*/ 4780965 h 6858000"/>
              <a:gd name="connsiteX56" fmla="*/ 652962 w 1508539"/>
              <a:gd name="connsiteY56" fmla="*/ 4750867 h 6858000"/>
              <a:gd name="connsiteX57" fmla="*/ 650769 w 1508539"/>
              <a:gd name="connsiteY57" fmla="*/ 4690749 h 6858000"/>
              <a:gd name="connsiteX58" fmla="*/ 646249 w 1508539"/>
              <a:gd name="connsiteY58" fmla="*/ 4584173 h 6858000"/>
              <a:gd name="connsiteX59" fmla="*/ 641332 w 1508539"/>
              <a:gd name="connsiteY59" fmla="*/ 4444346 h 6858000"/>
              <a:gd name="connsiteX60" fmla="*/ 637897 w 1508539"/>
              <a:gd name="connsiteY60" fmla="*/ 4375228 h 6858000"/>
              <a:gd name="connsiteX61" fmla="*/ 618550 w 1508539"/>
              <a:gd name="connsiteY61" fmla="*/ 4214165 h 6858000"/>
              <a:gd name="connsiteX62" fmla="*/ 622623 w 1508539"/>
              <a:gd name="connsiteY62" fmla="*/ 4090296 h 6858000"/>
              <a:gd name="connsiteX63" fmla="*/ 607879 w 1508539"/>
              <a:gd name="connsiteY63" fmla="*/ 4033999 h 6858000"/>
              <a:gd name="connsiteX64" fmla="*/ 609028 w 1508539"/>
              <a:gd name="connsiteY64" fmla="*/ 4031933 h 6858000"/>
              <a:gd name="connsiteX65" fmla="*/ 607604 w 1508539"/>
              <a:gd name="connsiteY65" fmla="*/ 4013953 h 6858000"/>
              <a:gd name="connsiteX66" fmla="*/ 593899 w 1508539"/>
              <a:gd name="connsiteY66" fmla="*/ 3974753 h 6858000"/>
              <a:gd name="connsiteX67" fmla="*/ 595497 w 1508539"/>
              <a:gd name="connsiteY67" fmla="*/ 3969950 h 6858000"/>
              <a:gd name="connsiteX68" fmla="*/ 588919 w 1508539"/>
              <a:gd name="connsiteY68" fmla="*/ 3933779 h 6858000"/>
              <a:gd name="connsiteX69" fmla="*/ 590250 w 1508539"/>
              <a:gd name="connsiteY69" fmla="*/ 3933093 h 6858000"/>
              <a:gd name="connsiteX70" fmla="*/ 594604 w 1508539"/>
              <a:gd name="connsiteY70" fmla="*/ 3922082 h 6858000"/>
              <a:gd name="connsiteX71" fmla="*/ 599682 w 1508539"/>
              <a:gd name="connsiteY71" fmla="*/ 3901461 h 6858000"/>
              <a:gd name="connsiteX72" fmla="*/ 622276 w 1508539"/>
              <a:gd name="connsiteY72" fmla="*/ 3813873 h 6858000"/>
              <a:gd name="connsiteX73" fmla="*/ 621701 w 1508539"/>
              <a:gd name="connsiteY73" fmla="*/ 3806161 h 6858000"/>
              <a:gd name="connsiteX74" fmla="*/ 622008 w 1508539"/>
              <a:gd name="connsiteY74" fmla="*/ 3805957 h 6858000"/>
              <a:gd name="connsiteX75" fmla="*/ 622035 w 1508539"/>
              <a:gd name="connsiteY75" fmla="*/ 3797724 h 6858000"/>
              <a:gd name="connsiteX76" fmla="*/ 620650 w 1508539"/>
              <a:gd name="connsiteY76" fmla="*/ 3792098 h 6858000"/>
              <a:gd name="connsiteX77" fmla="*/ 619534 w 1508539"/>
              <a:gd name="connsiteY77" fmla="*/ 3777135 h 6858000"/>
              <a:gd name="connsiteX78" fmla="*/ 621267 w 1508539"/>
              <a:gd name="connsiteY78" fmla="*/ 3771656 h 6858000"/>
              <a:gd name="connsiteX79" fmla="*/ 625010 w 1508539"/>
              <a:gd name="connsiteY79" fmla="*/ 3769007 h 6858000"/>
              <a:gd name="connsiteX80" fmla="*/ 624476 w 1508539"/>
              <a:gd name="connsiteY80" fmla="*/ 3767709 h 6858000"/>
              <a:gd name="connsiteX81" fmla="*/ 633172 w 1508539"/>
              <a:gd name="connsiteY81" fmla="*/ 3738082 h 6858000"/>
              <a:gd name="connsiteX82" fmla="*/ 640518 w 1508539"/>
              <a:gd name="connsiteY82" fmla="*/ 3673397 h 6858000"/>
              <a:gd name="connsiteX83" fmla="*/ 639814 w 1508539"/>
              <a:gd name="connsiteY83" fmla="*/ 3637109 h 6858000"/>
              <a:gd name="connsiteX84" fmla="*/ 643257 w 1508539"/>
              <a:gd name="connsiteY84" fmla="*/ 3536883 h 6858000"/>
              <a:gd name="connsiteX85" fmla="*/ 650795 w 1508539"/>
              <a:gd name="connsiteY85" fmla="*/ 3435652 h 6858000"/>
              <a:gd name="connsiteX86" fmla="*/ 652466 w 1508539"/>
              <a:gd name="connsiteY86" fmla="*/ 3307769 h 6858000"/>
              <a:gd name="connsiteX87" fmla="*/ 670029 w 1508539"/>
              <a:gd name="connsiteY87" fmla="*/ 3250522 h 6858000"/>
              <a:gd name="connsiteX88" fmla="*/ 670454 w 1508539"/>
              <a:gd name="connsiteY88" fmla="*/ 3229163 h 6858000"/>
              <a:gd name="connsiteX89" fmla="*/ 672277 w 1508539"/>
              <a:gd name="connsiteY89" fmla="*/ 3217217 h 6858000"/>
              <a:gd name="connsiteX90" fmla="*/ 659112 w 1508539"/>
              <a:gd name="connsiteY90" fmla="*/ 3183755 h 6858000"/>
              <a:gd name="connsiteX91" fmla="*/ 659613 w 1508539"/>
              <a:gd name="connsiteY91" fmla="*/ 3178642 h 6858000"/>
              <a:gd name="connsiteX92" fmla="*/ 647213 w 1508539"/>
              <a:gd name="connsiteY92" fmla="*/ 3158586 h 6858000"/>
              <a:gd name="connsiteX93" fmla="*/ 632398 w 1508539"/>
              <a:gd name="connsiteY93" fmla="*/ 3129034 h 6858000"/>
              <a:gd name="connsiteX94" fmla="*/ 633063 w 1508539"/>
              <a:gd name="connsiteY94" fmla="*/ 3126682 h 6858000"/>
              <a:gd name="connsiteX95" fmla="*/ 623931 w 1508539"/>
              <a:gd name="connsiteY95" fmla="*/ 3114519 h 6858000"/>
              <a:gd name="connsiteX96" fmla="*/ 610540 w 1508539"/>
              <a:gd name="connsiteY96" fmla="*/ 3106272 h 6858000"/>
              <a:gd name="connsiteX97" fmla="*/ 583270 w 1508539"/>
              <a:gd name="connsiteY97" fmla="*/ 2958185 h 6858000"/>
              <a:gd name="connsiteX98" fmla="*/ 525884 w 1508539"/>
              <a:gd name="connsiteY98" fmla="*/ 2762989 h 6858000"/>
              <a:gd name="connsiteX99" fmla="*/ 474802 w 1508539"/>
              <a:gd name="connsiteY99" fmla="*/ 2554718 h 6858000"/>
              <a:gd name="connsiteX100" fmla="*/ 454896 w 1508539"/>
              <a:gd name="connsiteY100" fmla="*/ 2485734 h 6858000"/>
              <a:gd name="connsiteX101" fmla="*/ 445619 w 1508539"/>
              <a:gd name="connsiteY101" fmla="*/ 2447068 h 6858000"/>
              <a:gd name="connsiteX102" fmla="*/ 432580 w 1508539"/>
              <a:gd name="connsiteY102" fmla="*/ 2425819 h 6858000"/>
              <a:gd name="connsiteX103" fmla="*/ 438579 w 1508539"/>
              <a:gd name="connsiteY103" fmla="*/ 2402874 h 6858000"/>
              <a:gd name="connsiteX104" fmla="*/ 441191 w 1508539"/>
              <a:gd name="connsiteY104" fmla="*/ 2381443 h 6858000"/>
              <a:gd name="connsiteX105" fmla="*/ 417520 w 1508539"/>
              <a:gd name="connsiteY105" fmla="*/ 2261920 h 6858000"/>
              <a:gd name="connsiteX106" fmla="*/ 407407 w 1508539"/>
              <a:gd name="connsiteY106" fmla="*/ 2195378 h 6858000"/>
              <a:gd name="connsiteX107" fmla="*/ 391624 w 1508539"/>
              <a:gd name="connsiteY107" fmla="*/ 2155135 h 6858000"/>
              <a:gd name="connsiteX108" fmla="*/ 389082 w 1508539"/>
              <a:gd name="connsiteY108" fmla="*/ 2118008 h 6858000"/>
              <a:gd name="connsiteX109" fmla="*/ 390075 w 1508539"/>
              <a:gd name="connsiteY109" fmla="*/ 2050531 h 6858000"/>
              <a:gd name="connsiteX110" fmla="*/ 381881 w 1508539"/>
              <a:gd name="connsiteY110" fmla="*/ 1963269 h 6858000"/>
              <a:gd name="connsiteX111" fmla="*/ 363059 w 1508539"/>
              <a:gd name="connsiteY111" fmla="*/ 1906352 h 6858000"/>
              <a:gd name="connsiteX112" fmla="*/ 339616 w 1508539"/>
              <a:gd name="connsiteY112" fmla="*/ 1861531 h 6858000"/>
              <a:gd name="connsiteX113" fmla="*/ 293415 w 1508539"/>
              <a:gd name="connsiteY113" fmla="*/ 1732919 h 6858000"/>
              <a:gd name="connsiteX114" fmla="*/ 265726 w 1508539"/>
              <a:gd name="connsiteY114" fmla="*/ 1663540 h 6858000"/>
              <a:gd name="connsiteX115" fmla="*/ 264852 w 1508539"/>
              <a:gd name="connsiteY115" fmla="*/ 1615777 h 6858000"/>
              <a:gd name="connsiteX116" fmla="*/ 245647 w 1508539"/>
              <a:gd name="connsiteY116" fmla="*/ 1563678 h 6858000"/>
              <a:gd name="connsiteX117" fmla="*/ 258727 w 1508539"/>
              <a:gd name="connsiteY117" fmla="*/ 1519474 h 6858000"/>
              <a:gd name="connsiteX118" fmla="*/ 251469 w 1508539"/>
              <a:gd name="connsiteY118" fmla="*/ 1477995 h 6858000"/>
              <a:gd name="connsiteX119" fmla="*/ 237554 w 1508539"/>
              <a:gd name="connsiteY119" fmla="*/ 1373769 h 6858000"/>
              <a:gd name="connsiteX120" fmla="*/ 245861 w 1508539"/>
              <a:gd name="connsiteY120" fmla="*/ 1307086 h 6858000"/>
              <a:gd name="connsiteX121" fmla="*/ 247049 w 1508539"/>
              <a:gd name="connsiteY121" fmla="*/ 1189033 h 6858000"/>
              <a:gd name="connsiteX122" fmla="*/ 251734 w 1508539"/>
              <a:gd name="connsiteY122" fmla="*/ 1168288 h 6858000"/>
              <a:gd name="connsiteX123" fmla="*/ 244016 w 1508539"/>
              <a:gd name="connsiteY123" fmla="*/ 1142577 h 6858000"/>
              <a:gd name="connsiteX124" fmla="*/ 233322 w 1508539"/>
              <a:gd name="connsiteY124" fmla="*/ 1088484 h 6858000"/>
              <a:gd name="connsiteX125" fmla="*/ 222058 w 1508539"/>
              <a:gd name="connsiteY125" fmla="*/ 1016103 h 6858000"/>
              <a:gd name="connsiteX126" fmla="*/ 223514 w 1508539"/>
              <a:gd name="connsiteY126" fmla="*/ 932283 h 6858000"/>
              <a:gd name="connsiteX127" fmla="*/ 225750 w 1508539"/>
              <a:gd name="connsiteY127" fmla="*/ 915925 h 6858000"/>
              <a:gd name="connsiteX128" fmla="*/ 218379 w 1508539"/>
              <a:gd name="connsiteY128" fmla="*/ 896999 h 6858000"/>
              <a:gd name="connsiteX129" fmla="*/ 187787 w 1508539"/>
              <a:gd name="connsiteY129" fmla="*/ 821517 h 6858000"/>
              <a:gd name="connsiteX130" fmla="*/ 166737 w 1508539"/>
              <a:gd name="connsiteY130" fmla="*/ 751353 h 6858000"/>
              <a:gd name="connsiteX131" fmla="*/ 166295 w 1508539"/>
              <a:gd name="connsiteY131" fmla="*/ 721230 h 6858000"/>
              <a:gd name="connsiteX132" fmla="*/ 151966 w 1508539"/>
              <a:gd name="connsiteY132" fmla="*/ 681659 h 6858000"/>
              <a:gd name="connsiteX133" fmla="*/ 137385 w 1508539"/>
              <a:gd name="connsiteY133" fmla="*/ 635218 h 6858000"/>
              <a:gd name="connsiteX134" fmla="*/ 142396 w 1508539"/>
              <a:gd name="connsiteY134" fmla="*/ 613763 h 6858000"/>
              <a:gd name="connsiteX135" fmla="*/ 128338 w 1508539"/>
              <a:gd name="connsiteY135" fmla="*/ 598582 h 6858000"/>
              <a:gd name="connsiteX136" fmla="*/ 128019 w 1508539"/>
              <a:gd name="connsiteY136" fmla="*/ 576846 h 6858000"/>
              <a:gd name="connsiteX137" fmla="*/ 107645 w 1508539"/>
              <a:gd name="connsiteY137" fmla="*/ 530055 h 6858000"/>
              <a:gd name="connsiteX138" fmla="*/ 106893 w 1508539"/>
              <a:gd name="connsiteY138" fmla="*/ 465389 h 6858000"/>
              <a:gd name="connsiteX139" fmla="*/ 89816 w 1508539"/>
              <a:gd name="connsiteY139" fmla="*/ 424699 h 6858000"/>
              <a:gd name="connsiteX140" fmla="*/ 90191 w 1508539"/>
              <a:gd name="connsiteY140" fmla="*/ 404917 h 6858000"/>
              <a:gd name="connsiteX141" fmla="*/ 70148 w 1508539"/>
              <a:gd name="connsiteY141" fmla="*/ 367211 h 6858000"/>
              <a:gd name="connsiteX142" fmla="*/ 36452 w 1508539"/>
              <a:gd name="connsiteY142" fmla="*/ 268519 h 6858000"/>
              <a:gd name="connsiteX143" fmla="*/ 23935 w 1508539"/>
              <a:gd name="connsiteY143" fmla="*/ 160886 h 6858000"/>
              <a:gd name="connsiteX144" fmla="*/ 19312 w 1508539"/>
              <a:gd name="connsiteY144" fmla="*/ 47336 h 6858000"/>
              <a:gd name="connsiteX145" fmla="*/ 0 w 1508539"/>
              <a:gd name="connsiteY145"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53512 w 1508539"/>
              <a:gd name="connsiteY8" fmla="*/ 6594818 h 6858000"/>
              <a:gd name="connsiteX9" fmla="*/ 164248 w 1508539"/>
              <a:gd name="connsiteY9" fmla="*/ 6574442 h 6858000"/>
              <a:gd name="connsiteX10" fmla="*/ 164588 w 1508539"/>
              <a:gd name="connsiteY10" fmla="*/ 6568530 h 6858000"/>
              <a:gd name="connsiteX11" fmla="*/ 166997 w 1508539"/>
              <a:gd name="connsiteY11" fmla="*/ 6560674 h 6858000"/>
              <a:gd name="connsiteX12" fmla="*/ 167342 w 1508539"/>
              <a:gd name="connsiteY12" fmla="*/ 6560598 h 6858000"/>
              <a:gd name="connsiteX13" fmla="*/ 201349 w 1508539"/>
              <a:gd name="connsiteY13" fmla="*/ 6530567 h 6858000"/>
              <a:gd name="connsiteX14" fmla="*/ 215389 w 1508539"/>
              <a:gd name="connsiteY14" fmla="*/ 6478062 h 6858000"/>
              <a:gd name="connsiteX15" fmla="*/ 226078 w 1508539"/>
              <a:gd name="connsiteY15" fmla="*/ 6460325 h 6858000"/>
              <a:gd name="connsiteX16" fmla="*/ 233311 w 1508539"/>
              <a:gd name="connsiteY16" fmla="*/ 6451488 h 6858000"/>
              <a:gd name="connsiteX17" fmla="*/ 234746 w 1508539"/>
              <a:gd name="connsiteY17" fmla="*/ 6451348 h 6858000"/>
              <a:gd name="connsiteX18" fmla="*/ 239104 w 1508539"/>
              <a:gd name="connsiteY18" fmla="*/ 6414240 h 6858000"/>
              <a:gd name="connsiteX19" fmla="*/ 241880 w 1508539"/>
              <a:gd name="connsiteY19" fmla="*/ 6384857 h 6858000"/>
              <a:gd name="connsiteX20" fmla="*/ 240591 w 1508539"/>
              <a:gd name="connsiteY20" fmla="*/ 6367510 h 6858000"/>
              <a:gd name="connsiteX21" fmla="*/ 244471 w 1508539"/>
              <a:gd name="connsiteY21" fmla="*/ 6349778 h 6858000"/>
              <a:gd name="connsiteX22" fmla="*/ 246136 w 1508539"/>
              <a:gd name="connsiteY22" fmla="*/ 6348250 h 6858000"/>
              <a:gd name="connsiteX23" fmla="*/ 262170 w 1508539"/>
              <a:gd name="connsiteY23" fmla="*/ 6281972 h 6858000"/>
              <a:gd name="connsiteX24" fmla="*/ 272933 w 1508539"/>
              <a:gd name="connsiteY24" fmla="*/ 6211940 h 6858000"/>
              <a:gd name="connsiteX25" fmla="*/ 314428 w 1508539"/>
              <a:gd name="connsiteY25" fmla="*/ 6113913 h 6858000"/>
              <a:gd name="connsiteX26" fmla="*/ 318721 w 1508539"/>
              <a:gd name="connsiteY26" fmla="*/ 6028119 h 6858000"/>
              <a:gd name="connsiteX27" fmla="*/ 345501 w 1508539"/>
              <a:gd name="connsiteY27" fmla="*/ 5934687 h 6858000"/>
              <a:gd name="connsiteX28" fmla="*/ 379513 w 1508539"/>
              <a:gd name="connsiteY28" fmla="*/ 5765594 h 6858000"/>
              <a:gd name="connsiteX29" fmla="*/ 411349 w 1508539"/>
              <a:gd name="connsiteY29" fmla="*/ 5693685 h 6858000"/>
              <a:gd name="connsiteX30" fmla="*/ 431404 w 1508539"/>
              <a:gd name="connsiteY30" fmla="*/ 5665173 h 6858000"/>
              <a:gd name="connsiteX31" fmla="*/ 465121 w 1508539"/>
              <a:gd name="connsiteY31" fmla="*/ 5563435 h 6858000"/>
              <a:gd name="connsiteX32" fmla="*/ 494626 w 1508539"/>
              <a:gd name="connsiteY32" fmla="*/ 5476393 h 6858000"/>
              <a:gd name="connsiteX33" fmla="*/ 525819 w 1508539"/>
              <a:gd name="connsiteY33" fmla="*/ 5396260 h 6858000"/>
              <a:gd name="connsiteX34" fmla="*/ 541800 w 1508539"/>
              <a:gd name="connsiteY34" fmla="*/ 5330009 h 6858000"/>
              <a:gd name="connsiteX35" fmla="*/ 575293 w 1508539"/>
              <a:gd name="connsiteY35" fmla="*/ 5273739 h 6858000"/>
              <a:gd name="connsiteX36" fmla="*/ 584892 w 1508539"/>
              <a:gd name="connsiteY36" fmla="*/ 5241779 h 6858000"/>
              <a:gd name="connsiteX37" fmla="*/ 596118 w 1508539"/>
              <a:gd name="connsiteY37" fmla="*/ 5225268 h 6858000"/>
              <a:gd name="connsiteX38" fmla="*/ 597138 w 1508539"/>
              <a:gd name="connsiteY38" fmla="*/ 5217684 h 6858000"/>
              <a:gd name="connsiteX39" fmla="*/ 604479 w 1508539"/>
              <a:gd name="connsiteY39" fmla="*/ 5193377 h 6858000"/>
              <a:gd name="connsiteX40" fmla="*/ 607782 w 1508539"/>
              <a:gd name="connsiteY40" fmla="*/ 5179288 h 6858000"/>
              <a:gd name="connsiteX41" fmla="*/ 608766 w 1508539"/>
              <a:gd name="connsiteY41" fmla="*/ 5173621 h 6858000"/>
              <a:gd name="connsiteX42" fmla="*/ 604400 w 1508539"/>
              <a:gd name="connsiteY42" fmla="*/ 5159961 h 6858000"/>
              <a:gd name="connsiteX43" fmla="*/ 611077 w 1508539"/>
              <a:gd name="connsiteY43" fmla="*/ 5144295 h 6858000"/>
              <a:gd name="connsiteX44" fmla="*/ 608010 w 1508539"/>
              <a:gd name="connsiteY44" fmla="*/ 5125185 h 6858000"/>
              <a:gd name="connsiteX45" fmla="*/ 614840 w 1508539"/>
              <a:gd name="connsiteY45" fmla="*/ 5121884 h 6858000"/>
              <a:gd name="connsiteX46" fmla="*/ 621876 w 1508539"/>
              <a:gd name="connsiteY46" fmla="*/ 5067850 h 6858000"/>
              <a:gd name="connsiteX47" fmla="*/ 624607 w 1508539"/>
              <a:gd name="connsiteY47" fmla="*/ 5060861 h 6858000"/>
              <a:gd name="connsiteX48" fmla="*/ 621311 w 1508539"/>
              <a:gd name="connsiteY48" fmla="*/ 5034192 h 6858000"/>
              <a:gd name="connsiteX49" fmla="*/ 622865 w 1508539"/>
              <a:gd name="connsiteY49" fmla="*/ 4993030 h 6858000"/>
              <a:gd name="connsiteX50" fmla="*/ 629774 w 1508539"/>
              <a:gd name="connsiteY50" fmla="*/ 4946844 h 6858000"/>
              <a:gd name="connsiteX51" fmla="*/ 625630 w 1508539"/>
              <a:gd name="connsiteY51" fmla="*/ 4932692 h 6858000"/>
              <a:gd name="connsiteX52" fmla="*/ 641033 w 1508539"/>
              <a:gd name="connsiteY52" fmla="*/ 4858827 h 6858000"/>
              <a:gd name="connsiteX53" fmla="*/ 646936 w 1508539"/>
              <a:gd name="connsiteY53" fmla="*/ 4821170 h 6858000"/>
              <a:gd name="connsiteX54" fmla="*/ 651669 w 1508539"/>
              <a:gd name="connsiteY54" fmla="*/ 4780965 h 6858000"/>
              <a:gd name="connsiteX55" fmla="*/ 652962 w 1508539"/>
              <a:gd name="connsiteY55" fmla="*/ 4750867 h 6858000"/>
              <a:gd name="connsiteX56" fmla="*/ 650769 w 1508539"/>
              <a:gd name="connsiteY56" fmla="*/ 4690749 h 6858000"/>
              <a:gd name="connsiteX57" fmla="*/ 646249 w 1508539"/>
              <a:gd name="connsiteY57" fmla="*/ 4584173 h 6858000"/>
              <a:gd name="connsiteX58" fmla="*/ 641332 w 1508539"/>
              <a:gd name="connsiteY58" fmla="*/ 4444346 h 6858000"/>
              <a:gd name="connsiteX59" fmla="*/ 637897 w 1508539"/>
              <a:gd name="connsiteY59" fmla="*/ 4375228 h 6858000"/>
              <a:gd name="connsiteX60" fmla="*/ 618550 w 1508539"/>
              <a:gd name="connsiteY60" fmla="*/ 4214165 h 6858000"/>
              <a:gd name="connsiteX61" fmla="*/ 622623 w 1508539"/>
              <a:gd name="connsiteY61" fmla="*/ 4090296 h 6858000"/>
              <a:gd name="connsiteX62" fmla="*/ 607879 w 1508539"/>
              <a:gd name="connsiteY62" fmla="*/ 4033999 h 6858000"/>
              <a:gd name="connsiteX63" fmla="*/ 609028 w 1508539"/>
              <a:gd name="connsiteY63" fmla="*/ 4031933 h 6858000"/>
              <a:gd name="connsiteX64" fmla="*/ 607604 w 1508539"/>
              <a:gd name="connsiteY64" fmla="*/ 4013953 h 6858000"/>
              <a:gd name="connsiteX65" fmla="*/ 593899 w 1508539"/>
              <a:gd name="connsiteY65" fmla="*/ 3974753 h 6858000"/>
              <a:gd name="connsiteX66" fmla="*/ 595497 w 1508539"/>
              <a:gd name="connsiteY66" fmla="*/ 3969950 h 6858000"/>
              <a:gd name="connsiteX67" fmla="*/ 588919 w 1508539"/>
              <a:gd name="connsiteY67" fmla="*/ 3933779 h 6858000"/>
              <a:gd name="connsiteX68" fmla="*/ 590250 w 1508539"/>
              <a:gd name="connsiteY68" fmla="*/ 3933093 h 6858000"/>
              <a:gd name="connsiteX69" fmla="*/ 594604 w 1508539"/>
              <a:gd name="connsiteY69" fmla="*/ 3922082 h 6858000"/>
              <a:gd name="connsiteX70" fmla="*/ 599682 w 1508539"/>
              <a:gd name="connsiteY70" fmla="*/ 3901461 h 6858000"/>
              <a:gd name="connsiteX71" fmla="*/ 622276 w 1508539"/>
              <a:gd name="connsiteY71" fmla="*/ 3813873 h 6858000"/>
              <a:gd name="connsiteX72" fmla="*/ 621701 w 1508539"/>
              <a:gd name="connsiteY72" fmla="*/ 3806161 h 6858000"/>
              <a:gd name="connsiteX73" fmla="*/ 622008 w 1508539"/>
              <a:gd name="connsiteY73" fmla="*/ 3805957 h 6858000"/>
              <a:gd name="connsiteX74" fmla="*/ 622035 w 1508539"/>
              <a:gd name="connsiteY74" fmla="*/ 3797724 h 6858000"/>
              <a:gd name="connsiteX75" fmla="*/ 620650 w 1508539"/>
              <a:gd name="connsiteY75" fmla="*/ 3792098 h 6858000"/>
              <a:gd name="connsiteX76" fmla="*/ 619534 w 1508539"/>
              <a:gd name="connsiteY76" fmla="*/ 3777135 h 6858000"/>
              <a:gd name="connsiteX77" fmla="*/ 621267 w 1508539"/>
              <a:gd name="connsiteY77" fmla="*/ 3771656 h 6858000"/>
              <a:gd name="connsiteX78" fmla="*/ 625010 w 1508539"/>
              <a:gd name="connsiteY78" fmla="*/ 3769007 h 6858000"/>
              <a:gd name="connsiteX79" fmla="*/ 624476 w 1508539"/>
              <a:gd name="connsiteY79" fmla="*/ 3767709 h 6858000"/>
              <a:gd name="connsiteX80" fmla="*/ 633172 w 1508539"/>
              <a:gd name="connsiteY80" fmla="*/ 3738082 h 6858000"/>
              <a:gd name="connsiteX81" fmla="*/ 640518 w 1508539"/>
              <a:gd name="connsiteY81" fmla="*/ 3673397 h 6858000"/>
              <a:gd name="connsiteX82" fmla="*/ 639814 w 1508539"/>
              <a:gd name="connsiteY82" fmla="*/ 3637109 h 6858000"/>
              <a:gd name="connsiteX83" fmla="*/ 643257 w 1508539"/>
              <a:gd name="connsiteY83" fmla="*/ 3536883 h 6858000"/>
              <a:gd name="connsiteX84" fmla="*/ 650795 w 1508539"/>
              <a:gd name="connsiteY84" fmla="*/ 3435652 h 6858000"/>
              <a:gd name="connsiteX85" fmla="*/ 652466 w 1508539"/>
              <a:gd name="connsiteY85" fmla="*/ 3307769 h 6858000"/>
              <a:gd name="connsiteX86" fmla="*/ 670029 w 1508539"/>
              <a:gd name="connsiteY86" fmla="*/ 3250522 h 6858000"/>
              <a:gd name="connsiteX87" fmla="*/ 670454 w 1508539"/>
              <a:gd name="connsiteY87" fmla="*/ 3229163 h 6858000"/>
              <a:gd name="connsiteX88" fmla="*/ 672277 w 1508539"/>
              <a:gd name="connsiteY88" fmla="*/ 3217217 h 6858000"/>
              <a:gd name="connsiteX89" fmla="*/ 659112 w 1508539"/>
              <a:gd name="connsiteY89" fmla="*/ 3183755 h 6858000"/>
              <a:gd name="connsiteX90" fmla="*/ 659613 w 1508539"/>
              <a:gd name="connsiteY90" fmla="*/ 3178642 h 6858000"/>
              <a:gd name="connsiteX91" fmla="*/ 647213 w 1508539"/>
              <a:gd name="connsiteY91" fmla="*/ 3158586 h 6858000"/>
              <a:gd name="connsiteX92" fmla="*/ 632398 w 1508539"/>
              <a:gd name="connsiteY92" fmla="*/ 3129034 h 6858000"/>
              <a:gd name="connsiteX93" fmla="*/ 633063 w 1508539"/>
              <a:gd name="connsiteY93" fmla="*/ 3126682 h 6858000"/>
              <a:gd name="connsiteX94" fmla="*/ 623931 w 1508539"/>
              <a:gd name="connsiteY94" fmla="*/ 3114519 h 6858000"/>
              <a:gd name="connsiteX95" fmla="*/ 610540 w 1508539"/>
              <a:gd name="connsiteY95" fmla="*/ 3106272 h 6858000"/>
              <a:gd name="connsiteX96" fmla="*/ 583270 w 1508539"/>
              <a:gd name="connsiteY96" fmla="*/ 2958185 h 6858000"/>
              <a:gd name="connsiteX97" fmla="*/ 525884 w 1508539"/>
              <a:gd name="connsiteY97" fmla="*/ 2762989 h 6858000"/>
              <a:gd name="connsiteX98" fmla="*/ 474802 w 1508539"/>
              <a:gd name="connsiteY98" fmla="*/ 2554718 h 6858000"/>
              <a:gd name="connsiteX99" fmla="*/ 454896 w 1508539"/>
              <a:gd name="connsiteY99" fmla="*/ 2485734 h 6858000"/>
              <a:gd name="connsiteX100" fmla="*/ 445619 w 1508539"/>
              <a:gd name="connsiteY100" fmla="*/ 2447068 h 6858000"/>
              <a:gd name="connsiteX101" fmla="*/ 432580 w 1508539"/>
              <a:gd name="connsiteY101" fmla="*/ 2425819 h 6858000"/>
              <a:gd name="connsiteX102" fmla="*/ 438579 w 1508539"/>
              <a:gd name="connsiteY102" fmla="*/ 2402874 h 6858000"/>
              <a:gd name="connsiteX103" fmla="*/ 441191 w 1508539"/>
              <a:gd name="connsiteY103" fmla="*/ 2381443 h 6858000"/>
              <a:gd name="connsiteX104" fmla="*/ 417520 w 1508539"/>
              <a:gd name="connsiteY104" fmla="*/ 2261920 h 6858000"/>
              <a:gd name="connsiteX105" fmla="*/ 407407 w 1508539"/>
              <a:gd name="connsiteY105" fmla="*/ 2195378 h 6858000"/>
              <a:gd name="connsiteX106" fmla="*/ 391624 w 1508539"/>
              <a:gd name="connsiteY106" fmla="*/ 2155135 h 6858000"/>
              <a:gd name="connsiteX107" fmla="*/ 389082 w 1508539"/>
              <a:gd name="connsiteY107" fmla="*/ 2118008 h 6858000"/>
              <a:gd name="connsiteX108" fmla="*/ 390075 w 1508539"/>
              <a:gd name="connsiteY108" fmla="*/ 2050531 h 6858000"/>
              <a:gd name="connsiteX109" fmla="*/ 381881 w 1508539"/>
              <a:gd name="connsiteY109" fmla="*/ 1963269 h 6858000"/>
              <a:gd name="connsiteX110" fmla="*/ 363059 w 1508539"/>
              <a:gd name="connsiteY110" fmla="*/ 1906352 h 6858000"/>
              <a:gd name="connsiteX111" fmla="*/ 339616 w 1508539"/>
              <a:gd name="connsiteY111" fmla="*/ 1861531 h 6858000"/>
              <a:gd name="connsiteX112" fmla="*/ 293415 w 1508539"/>
              <a:gd name="connsiteY112" fmla="*/ 1732919 h 6858000"/>
              <a:gd name="connsiteX113" fmla="*/ 265726 w 1508539"/>
              <a:gd name="connsiteY113" fmla="*/ 1663540 h 6858000"/>
              <a:gd name="connsiteX114" fmla="*/ 264852 w 1508539"/>
              <a:gd name="connsiteY114" fmla="*/ 1615777 h 6858000"/>
              <a:gd name="connsiteX115" fmla="*/ 245647 w 1508539"/>
              <a:gd name="connsiteY115" fmla="*/ 1563678 h 6858000"/>
              <a:gd name="connsiteX116" fmla="*/ 258727 w 1508539"/>
              <a:gd name="connsiteY116" fmla="*/ 1519474 h 6858000"/>
              <a:gd name="connsiteX117" fmla="*/ 251469 w 1508539"/>
              <a:gd name="connsiteY117" fmla="*/ 1477995 h 6858000"/>
              <a:gd name="connsiteX118" fmla="*/ 237554 w 1508539"/>
              <a:gd name="connsiteY118" fmla="*/ 1373769 h 6858000"/>
              <a:gd name="connsiteX119" fmla="*/ 245861 w 1508539"/>
              <a:gd name="connsiteY119" fmla="*/ 1307086 h 6858000"/>
              <a:gd name="connsiteX120" fmla="*/ 247049 w 1508539"/>
              <a:gd name="connsiteY120" fmla="*/ 1189033 h 6858000"/>
              <a:gd name="connsiteX121" fmla="*/ 251734 w 1508539"/>
              <a:gd name="connsiteY121" fmla="*/ 1168288 h 6858000"/>
              <a:gd name="connsiteX122" fmla="*/ 244016 w 1508539"/>
              <a:gd name="connsiteY122" fmla="*/ 1142577 h 6858000"/>
              <a:gd name="connsiteX123" fmla="*/ 233322 w 1508539"/>
              <a:gd name="connsiteY123" fmla="*/ 1088484 h 6858000"/>
              <a:gd name="connsiteX124" fmla="*/ 222058 w 1508539"/>
              <a:gd name="connsiteY124" fmla="*/ 1016103 h 6858000"/>
              <a:gd name="connsiteX125" fmla="*/ 223514 w 1508539"/>
              <a:gd name="connsiteY125" fmla="*/ 932283 h 6858000"/>
              <a:gd name="connsiteX126" fmla="*/ 225750 w 1508539"/>
              <a:gd name="connsiteY126" fmla="*/ 915925 h 6858000"/>
              <a:gd name="connsiteX127" fmla="*/ 218379 w 1508539"/>
              <a:gd name="connsiteY127" fmla="*/ 896999 h 6858000"/>
              <a:gd name="connsiteX128" fmla="*/ 187787 w 1508539"/>
              <a:gd name="connsiteY128" fmla="*/ 821517 h 6858000"/>
              <a:gd name="connsiteX129" fmla="*/ 166737 w 1508539"/>
              <a:gd name="connsiteY129" fmla="*/ 751353 h 6858000"/>
              <a:gd name="connsiteX130" fmla="*/ 166295 w 1508539"/>
              <a:gd name="connsiteY130" fmla="*/ 721230 h 6858000"/>
              <a:gd name="connsiteX131" fmla="*/ 151966 w 1508539"/>
              <a:gd name="connsiteY131" fmla="*/ 681659 h 6858000"/>
              <a:gd name="connsiteX132" fmla="*/ 137385 w 1508539"/>
              <a:gd name="connsiteY132" fmla="*/ 635218 h 6858000"/>
              <a:gd name="connsiteX133" fmla="*/ 142396 w 1508539"/>
              <a:gd name="connsiteY133" fmla="*/ 613763 h 6858000"/>
              <a:gd name="connsiteX134" fmla="*/ 128338 w 1508539"/>
              <a:gd name="connsiteY134" fmla="*/ 598582 h 6858000"/>
              <a:gd name="connsiteX135" fmla="*/ 128019 w 1508539"/>
              <a:gd name="connsiteY135" fmla="*/ 576846 h 6858000"/>
              <a:gd name="connsiteX136" fmla="*/ 107645 w 1508539"/>
              <a:gd name="connsiteY136" fmla="*/ 530055 h 6858000"/>
              <a:gd name="connsiteX137" fmla="*/ 106893 w 1508539"/>
              <a:gd name="connsiteY137" fmla="*/ 465389 h 6858000"/>
              <a:gd name="connsiteX138" fmla="*/ 89816 w 1508539"/>
              <a:gd name="connsiteY138" fmla="*/ 424699 h 6858000"/>
              <a:gd name="connsiteX139" fmla="*/ 90191 w 1508539"/>
              <a:gd name="connsiteY139" fmla="*/ 404917 h 6858000"/>
              <a:gd name="connsiteX140" fmla="*/ 70148 w 1508539"/>
              <a:gd name="connsiteY140" fmla="*/ 367211 h 6858000"/>
              <a:gd name="connsiteX141" fmla="*/ 36452 w 1508539"/>
              <a:gd name="connsiteY141" fmla="*/ 268519 h 6858000"/>
              <a:gd name="connsiteX142" fmla="*/ 23935 w 1508539"/>
              <a:gd name="connsiteY142" fmla="*/ 160886 h 6858000"/>
              <a:gd name="connsiteX143" fmla="*/ 19312 w 1508539"/>
              <a:gd name="connsiteY143" fmla="*/ 47336 h 6858000"/>
              <a:gd name="connsiteX144" fmla="*/ 0 w 1508539"/>
              <a:gd name="connsiteY144"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64248 w 1508539"/>
              <a:gd name="connsiteY8" fmla="*/ 6574442 h 6858000"/>
              <a:gd name="connsiteX9" fmla="*/ 164588 w 1508539"/>
              <a:gd name="connsiteY9" fmla="*/ 6568530 h 6858000"/>
              <a:gd name="connsiteX10" fmla="*/ 166997 w 1508539"/>
              <a:gd name="connsiteY10" fmla="*/ 6560674 h 6858000"/>
              <a:gd name="connsiteX11" fmla="*/ 167342 w 1508539"/>
              <a:gd name="connsiteY11" fmla="*/ 6560598 h 6858000"/>
              <a:gd name="connsiteX12" fmla="*/ 201349 w 1508539"/>
              <a:gd name="connsiteY12" fmla="*/ 6530567 h 6858000"/>
              <a:gd name="connsiteX13" fmla="*/ 215389 w 1508539"/>
              <a:gd name="connsiteY13" fmla="*/ 6478062 h 6858000"/>
              <a:gd name="connsiteX14" fmla="*/ 226078 w 1508539"/>
              <a:gd name="connsiteY14" fmla="*/ 6460325 h 6858000"/>
              <a:gd name="connsiteX15" fmla="*/ 233311 w 1508539"/>
              <a:gd name="connsiteY15" fmla="*/ 6451488 h 6858000"/>
              <a:gd name="connsiteX16" fmla="*/ 234746 w 1508539"/>
              <a:gd name="connsiteY16" fmla="*/ 6451348 h 6858000"/>
              <a:gd name="connsiteX17" fmla="*/ 239104 w 1508539"/>
              <a:gd name="connsiteY17" fmla="*/ 6414240 h 6858000"/>
              <a:gd name="connsiteX18" fmla="*/ 241880 w 1508539"/>
              <a:gd name="connsiteY18" fmla="*/ 6384857 h 6858000"/>
              <a:gd name="connsiteX19" fmla="*/ 240591 w 1508539"/>
              <a:gd name="connsiteY19" fmla="*/ 6367510 h 6858000"/>
              <a:gd name="connsiteX20" fmla="*/ 244471 w 1508539"/>
              <a:gd name="connsiteY20" fmla="*/ 6349778 h 6858000"/>
              <a:gd name="connsiteX21" fmla="*/ 246136 w 1508539"/>
              <a:gd name="connsiteY21" fmla="*/ 6348250 h 6858000"/>
              <a:gd name="connsiteX22" fmla="*/ 262170 w 1508539"/>
              <a:gd name="connsiteY22" fmla="*/ 6281972 h 6858000"/>
              <a:gd name="connsiteX23" fmla="*/ 272933 w 1508539"/>
              <a:gd name="connsiteY23" fmla="*/ 6211940 h 6858000"/>
              <a:gd name="connsiteX24" fmla="*/ 314428 w 1508539"/>
              <a:gd name="connsiteY24" fmla="*/ 6113913 h 6858000"/>
              <a:gd name="connsiteX25" fmla="*/ 318721 w 1508539"/>
              <a:gd name="connsiteY25" fmla="*/ 6028119 h 6858000"/>
              <a:gd name="connsiteX26" fmla="*/ 345501 w 1508539"/>
              <a:gd name="connsiteY26" fmla="*/ 5934687 h 6858000"/>
              <a:gd name="connsiteX27" fmla="*/ 379513 w 1508539"/>
              <a:gd name="connsiteY27" fmla="*/ 5765594 h 6858000"/>
              <a:gd name="connsiteX28" fmla="*/ 411349 w 1508539"/>
              <a:gd name="connsiteY28" fmla="*/ 5693685 h 6858000"/>
              <a:gd name="connsiteX29" fmla="*/ 431404 w 1508539"/>
              <a:gd name="connsiteY29" fmla="*/ 5665173 h 6858000"/>
              <a:gd name="connsiteX30" fmla="*/ 465121 w 1508539"/>
              <a:gd name="connsiteY30" fmla="*/ 5563435 h 6858000"/>
              <a:gd name="connsiteX31" fmla="*/ 494626 w 1508539"/>
              <a:gd name="connsiteY31" fmla="*/ 5476393 h 6858000"/>
              <a:gd name="connsiteX32" fmla="*/ 525819 w 1508539"/>
              <a:gd name="connsiteY32" fmla="*/ 5396260 h 6858000"/>
              <a:gd name="connsiteX33" fmla="*/ 541800 w 1508539"/>
              <a:gd name="connsiteY33" fmla="*/ 5330009 h 6858000"/>
              <a:gd name="connsiteX34" fmla="*/ 575293 w 1508539"/>
              <a:gd name="connsiteY34" fmla="*/ 5273739 h 6858000"/>
              <a:gd name="connsiteX35" fmla="*/ 584892 w 1508539"/>
              <a:gd name="connsiteY35" fmla="*/ 5241779 h 6858000"/>
              <a:gd name="connsiteX36" fmla="*/ 596118 w 1508539"/>
              <a:gd name="connsiteY36" fmla="*/ 5225268 h 6858000"/>
              <a:gd name="connsiteX37" fmla="*/ 597138 w 1508539"/>
              <a:gd name="connsiteY37" fmla="*/ 5217684 h 6858000"/>
              <a:gd name="connsiteX38" fmla="*/ 604479 w 1508539"/>
              <a:gd name="connsiteY38" fmla="*/ 5193377 h 6858000"/>
              <a:gd name="connsiteX39" fmla="*/ 607782 w 1508539"/>
              <a:gd name="connsiteY39" fmla="*/ 5179288 h 6858000"/>
              <a:gd name="connsiteX40" fmla="*/ 608766 w 1508539"/>
              <a:gd name="connsiteY40" fmla="*/ 5173621 h 6858000"/>
              <a:gd name="connsiteX41" fmla="*/ 604400 w 1508539"/>
              <a:gd name="connsiteY41" fmla="*/ 5159961 h 6858000"/>
              <a:gd name="connsiteX42" fmla="*/ 611077 w 1508539"/>
              <a:gd name="connsiteY42" fmla="*/ 5144295 h 6858000"/>
              <a:gd name="connsiteX43" fmla="*/ 608010 w 1508539"/>
              <a:gd name="connsiteY43" fmla="*/ 5125185 h 6858000"/>
              <a:gd name="connsiteX44" fmla="*/ 614840 w 1508539"/>
              <a:gd name="connsiteY44" fmla="*/ 5121884 h 6858000"/>
              <a:gd name="connsiteX45" fmla="*/ 621876 w 1508539"/>
              <a:gd name="connsiteY45" fmla="*/ 5067850 h 6858000"/>
              <a:gd name="connsiteX46" fmla="*/ 624607 w 1508539"/>
              <a:gd name="connsiteY46" fmla="*/ 5060861 h 6858000"/>
              <a:gd name="connsiteX47" fmla="*/ 621311 w 1508539"/>
              <a:gd name="connsiteY47" fmla="*/ 5034192 h 6858000"/>
              <a:gd name="connsiteX48" fmla="*/ 622865 w 1508539"/>
              <a:gd name="connsiteY48" fmla="*/ 4993030 h 6858000"/>
              <a:gd name="connsiteX49" fmla="*/ 629774 w 1508539"/>
              <a:gd name="connsiteY49" fmla="*/ 4946844 h 6858000"/>
              <a:gd name="connsiteX50" fmla="*/ 625630 w 1508539"/>
              <a:gd name="connsiteY50" fmla="*/ 4932692 h 6858000"/>
              <a:gd name="connsiteX51" fmla="*/ 641033 w 1508539"/>
              <a:gd name="connsiteY51" fmla="*/ 4858827 h 6858000"/>
              <a:gd name="connsiteX52" fmla="*/ 646936 w 1508539"/>
              <a:gd name="connsiteY52" fmla="*/ 4821170 h 6858000"/>
              <a:gd name="connsiteX53" fmla="*/ 651669 w 1508539"/>
              <a:gd name="connsiteY53" fmla="*/ 4780965 h 6858000"/>
              <a:gd name="connsiteX54" fmla="*/ 652962 w 1508539"/>
              <a:gd name="connsiteY54" fmla="*/ 4750867 h 6858000"/>
              <a:gd name="connsiteX55" fmla="*/ 650769 w 1508539"/>
              <a:gd name="connsiteY55" fmla="*/ 4690749 h 6858000"/>
              <a:gd name="connsiteX56" fmla="*/ 646249 w 1508539"/>
              <a:gd name="connsiteY56" fmla="*/ 4584173 h 6858000"/>
              <a:gd name="connsiteX57" fmla="*/ 641332 w 1508539"/>
              <a:gd name="connsiteY57" fmla="*/ 4444346 h 6858000"/>
              <a:gd name="connsiteX58" fmla="*/ 637897 w 1508539"/>
              <a:gd name="connsiteY58" fmla="*/ 4375228 h 6858000"/>
              <a:gd name="connsiteX59" fmla="*/ 618550 w 1508539"/>
              <a:gd name="connsiteY59" fmla="*/ 4214165 h 6858000"/>
              <a:gd name="connsiteX60" fmla="*/ 622623 w 1508539"/>
              <a:gd name="connsiteY60" fmla="*/ 4090296 h 6858000"/>
              <a:gd name="connsiteX61" fmla="*/ 607879 w 1508539"/>
              <a:gd name="connsiteY61" fmla="*/ 4033999 h 6858000"/>
              <a:gd name="connsiteX62" fmla="*/ 609028 w 1508539"/>
              <a:gd name="connsiteY62" fmla="*/ 4031933 h 6858000"/>
              <a:gd name="connsiteX63" fmla="*/ 607604 w 1508539"/>
              <a:gd name="connsiteY63" fmla="*/ 4013953 h 6858000"/>
              <a:gd name="connsiteX64" fmla="*/ 593899 w 1508539"/>
              <a:gd name="connsiteY64" fmla="*/ 3974753 h 6858000"/>
              <a:gd name="connsiteX65" fmla="*/ 595497 w 1508539"/>
              <a:gd name="connsiteY65" fmla="*/ 3969950 h 6858000"/>
              <a:gd name="connsiteX66" fmla="*/ 588919 w 1508539"/>
              <a:gd name="connsiteY66" fmla="*/ 3933779 h 6858000"/>
              <a:gd name="connsiteX67" fmla="*/ 590250 w 1508539"/>
              <a:gd name="connsiteY67" fmla="*/ 3933093 h 6858000"/>
              <a:gd name="connsiteX68" fmla="*/ 594604 w 1508539"/>
              <a:gd name="connsiteY68" fmla="*/ 3922082 h 6858000"/>
              <a:gd name="connsiteX69" fmla="*/ 599682 w 1508539"/>
              <a:gd name="connsiteY69" fmla="*/ 3901461 h 6858000"/>
              <a:gd name="connsiteX70" fmla="*/ 622276 w 1508539"/>
              <a:gd name="connsiteY70" fmla="*/ 3813873 h 6858000"/>
              <a:gd name="connsiteX71" fmla="*/ 621701 w 1508539"/>
              <a:gd name="connsiteY71" fmla="*/ 3806161 h 6858000"/>
              <a:gd name="connsiteX72" fmla="*/ 622008 w 1508539"/>
              <a:gd name="connsiteY72" fmla="*/ 3805957 h 6858000"/>
              <a:gd name="connsiteX73" fmla="*/ 622035 w 1508539"/>
              <a:gd name="connsiteY73" fmla="*/ 3797724 h 6858000"/>
              <a:gd name="connsiteX74" fmla="*/ 620650 w 1508539"/>
              <a:gd name="connsiteY74" fmla="*/ 3792098 h 6858000"/>
              <a:gd name="connsiteX75" fmla="*/ 619534 w 1508539"/>
              <a:gd name="connsiteY75" fmla="*/ 3777135 h 6858000"/>
              <a:gd name="connsiteX76" fmla="*/ 621267 w 1508539"/>
              <a:gd name="connsiteY76" fmla="*/ 3771656 h 6858000"/>
              <a:gd name="connsiteX77" fmla="*/ 625010 w 1508539"/>
              <a:gd name="connsiteY77" fmla="*/ 3769007 h 6858000"/>
              <a:gd name="connsiteX78" fmla="*/ 624476 w 1508539"/>
              <a:gd name="connsiteY78" fmla="*/ 3767709 h 6858000"/>
              <a:gd name="connsiteX79" fmla="*/ 633172 w 1508539"/>
              <a:gd name="connsiteY79" fmla="*/ 3738082 h 6858000"/>
              <a:gd name="connsiteX80" fmla="*/ 640518 w 1508539"/>
              <a:gd name="connsiteY80" fmla="*/ 3673397 h 6858000"/>
              <a:gd name="connsiteX81" fmla="*/ 639814 w 1508539"/>
              <a:gd name="connsiteY81" fmla="*/ 3637109 h 6858000"/>
              <a:gd name="connsiteX82" fmla="*/ 643257 w 1508539"/>
              <a:gd name="connsiteY82" fmla="*/ 3536883 h 6858000"/>
              <a:gd name="connsiteX83" fmla="*/ 650795 w 1508539"/>
              <a:gd name="connsiteY83" fmla="*/ 3435652 h 6858000"/>
              <a:gd name="connsiteX84" fmla="*/ 652466 w 1508539"/>
              <a:gd name="connsiteY84" fmla="*/ 3307769 h 6858000"/>
              <a:gd name="connsiteX85" fmla="*/ 670029 w 1508539"/>
              <a:gd name="connsiteY85" fmla="*/ 3250522 h 6858000"/>
              <a:gd name="connsiteX86" fmla="*/ 670454 w 1508539"/>
              <a:gd name="connsiteY86" fmla="*/ 3229163 h 6858000"/>
              <a:gd name="connsiteX87" fmla="*/ 672277 w 1508539"/>
              <a:gd name="connsiteY87" fmla="*/ 3217217 h 6858000"/>
              <a:gd name="connsiteX88" fmla="*/ 659112 w 1508539"/>
              <a:gd name="connsiteY88" fmla="*/ 3183755 h 6858000"/>
              <a:gd name="connsiteX89" fmla="*/ 659613 w 1508539"/>
              <a:gd name="connsiteY89" fmla="*/ 3178642 h 6858000"/>
              <a:gd name="connsiteX90" fmla="*/ 647213 w 1508539"/>
              <a:gd name="connsiteY90" fmla="*/ 3158586 h 6858000"/>
              <a:gd name="connsiteX91" fmla="*/ 632398 w 1508539"/>
              <a:gd name="connsiteY91" fmla="*/ 3129034 h 6858000"/>
              <a:gd name="connsiteX92" fmla="*/ 633063 w 1508539"/>
              <a:gd name="connsiteY92" fmla="*/ 3126682 h 6858000"/>
              <a:gd name="connsiteX93" fmla="*/ 623931 w 1508539"/>
              <a:gd name="connsiteY93" fmla="*/ 3114519 h 6858000"/>
              <a:gd name="connsiteX94" fmla="*/ 610540 w 1508539"/>
              <a:gd name="connsiteY94" fmla="*/ 3106272 h 6858000"/>
              <a:gd name="connsiteX95" fmla="*/ 583270 w 1508539"/>
              <a:gd name="connsiteY95" fmla="*/ 2958185 h 6858000"/>
              <a:gd name="connsiteX96" fmla="*/ 525884 w 1508539"/>
              <a:gd name="connsiteY96" fmla="*/ 2762989 h 6858000"/>
              <a:gd name="connsiteX97" fmla="*/ 474802 w 1508539"/>
              <a:gd name="connsiteY97" fmla="*/ 2554718 h 6858000"/>
              <a:gd name="connsiteX98" fmla="*/ 454896 w 1508539"/>
              <a:gd name="connsiteY98" fmla="*/ 2485734 h 6858000"/>
              <a:gd name="connsiteX99" fmla="*/ 445619 w 1508539"/>
              <a:gd name="connsiteY99" fmla="*/ 2447068 h 6858000"/>
              <a:gd name="connsiteX100" fmla="*/ 432580 w 1508539"/>
              <a:gd name="connsiteY100" fmla="*/ 2425819 h 6858000"/>
              <a:gd name="connsiteX101" fmla="*/ 438579 w 1508539"/>
              <a:gd name="connsiteY101" fmla="*/ 2402874 h 6858000"/>
              <a:gd name="connsiteX102" fmla="*/ 441191 w 1508539"/>
              <a:gd name="connsiteY102" fmla="*/ 2381443 h 6858000"/>
              <a:gd name="connsiteX103" fmla="*/ 417520 w 1508539"/>
              <a:gd name="connsiteY103" fmla="*/ 2261920 h 6858000"/>
              <a:gd name="connsiteX104" fmla="*/ 407407 w 1508539"/>
              <a:gd name="connsiteY104" fmla="*/ 2195378 h 6858000"/>
              <a:gd name="connsiteX105" fmla="*/ 391624 w 1508539"/>
              <a:gd name="connsiteY105" fmla="*/ 2155135 h 6858000"/>
              <a:gd name="connsiteX106" fmla="*/ 389082 w 1508539"/>
              <a:gd name="connsiteY106" fmla="*/ 2118008 h 6858000"/>
              <a:gd name="connsiteX107" fmla="*/ 390075 w 1508539"/>
              <a:gd name="connsiteY107" fmla="*/ 2050531 h 6858000"/>
              <a:gd name="connsiteX108" fmla="*/ 381881 w 1508539"/>
              <a:gd name="connsiteY108" fmla="*/ 1963269 h 6858000"/>
              <a:gd name="connsiteX109" fmla="*/ 363059 w 1508539"/>
              <a:gd name="connsiteY109" fmla="*/ 1906352 h 6858000"/>
              <a:gd name="connsiteX110" fmla="*/ 339616 w 1508539"/>
              <a:gd name="connsiteY110" fmla="*/ 1861531 h 6858000"/>
              <a:gd name="connsiteX111" fmla="*/ 293415 w 1508539"/>
              <a:gd name="connsiteY111" fmla="*/ 1732919 h 6858000"/>
              <a:gd name="connsiteX112" fmla="*/ 265726 w 1508539"/>
              <a:gd name="connsiteY112" fmla="*/ 1663540 h 6858000"/>
              <a:gd name="connsiteX113" fmla="*/ 264852 w 1508539"/>
              <a:gd name="connsiteY113" fmla="*/ 1615777 h 6858000"/>
              <a:gd name="connsiteX114" fmla="*/ 245647 w 1508539"/>
              <a:gd name="connsiteY114" fmla="*/ 1563678 h 6858000"/>
              <a:gd name="connsiteX115" fmla="*/ 258727 w 1508539"/>
              <a:gd name="connsiteY115" fmla="*/ 1519474 h 6858000"/>
              <a:gd name="connsiteX116" fmla="*/ 251469 w 1508539"/>
              <a:gd name="connsiteY116" fmla="*/ 1477995 h 6858000"/>
              <a:gd name="connsiteX117" fmla="*/ 237554 w 1508539"/>
              <a:gd name="connsiteY117" fmla="*/ 1373769 h 6858000"/>
              <a:gd name="connsiteX118" fmla="*/ 245861 w 1508539"/>
              <a:gd name="connsiteY118" fmla="*/ 1307086 h 6858000"/>
              <a:gd name="connsiteX119" fmla="*/ 247049 w 1508539"/>
              <a:gd name="connsiteY119" fmla="*/ 1189033 h 6858000"/>
              <a:gd name="connsiteX120" fmla="*/ 251734 w 1508539"/>
              <a:gd name="connsiteY120" fmla="*/ 1168288 h 6858000"/>
              <a:gd name="connsiteX121" fmla="*/ 244016 w 1508539"/>
              <a:gd name="connsiteY121" fmla="*/ 1142577 h 6858000"/>
              <a:gd name="connsiteX122" fmla="*/ 233322 w 1508539"/>
              <a:gd name="connsiteY122" fmla="*/ 1088484 h 6858000"/>
              <a:gd name="connsiteX123" fmla="*/ 222058 w 1508539"/>
              <a:gd name="connsiteY123" fmla="*/ 1016103 h 6858000"/>
              <a:gd name="connsiteX124" fmla="*/ 223514 w 1508539"/>
              <a:gd name="connsiteY124" fmla="*/ 932283 h 6858000"/>
              <a:gd name="connsiteX125" fmla="*/ 225750 w 1508539"/>
              <a:gd name="connsiteY125" fmla="*/ 915925 h 6858000"/>
              <a:gd name="connsiteX126" fmla="*/ 218379 w 1508539"/>
              <a:gd name="connsiteY126" fmla="*/ 896999 h 6858000"/>
              <a:gd name="connsiteX127" fmla="*/ 187787 w 1508539"/>
              <a:gd name="connsiteY127" fmla="*/ 821517 h 6858000"/>
              <a:gd name="connsiteX128" fmla="*/ 166737 w 1508539"/>
              <a:gd name="connsiteY128" fmla="*/ 751353 h 6858000"/>
              <a:gd name="connsiteX129" fmla="*/ 166295 w 1508539"/>
              <a:gd name="connsiteY129" fmla="*/ 721230 h 6858000"/>
              <a:gd name="connsiteX130" fmla="*/ 151966 w 1508539"/>
              <a:gd name="connsiteY130" fmla="*/ 681659 h 6858000"/>
              <a:gd name="connsiteX131" fmla="*/ 137385 w 1508539"/>
              <a:gd name="connsiteY131" fmla="*/ 635218 h 6858000"/>
              <a:gd name="connsiteX132" fmla="*/ 142396 w 1508539"/>
              <a:gd name="connsiteY132" fmla="*/ 613763 h 6858000"/>
              <a:gd name="connsiteX133" fmla="*/ 128338 w 1508539"/>
              <a:gd name="connsiteY133" fmla="*/ 598582 h 6858000"/>
              <a:gd name="connsiteX134" fmla="*/ 128019 w 1508539"/>
              <a:gd name="connsiteY134" fmla="*/ 576846 h 6858000"/>
              <a:gd name="connsiteX135" fmla="*/ 107645 w 1508539"/>
              <a:gd name="connsiteY135" fmla="*/ 530055 h 6858000"/>
              <a:gd name="connsiteX136" fmla="*/ 106893 w 1508539"/>
              <a:gd name="connsiteY136" fmla="*/ 465389 h 6858000"/>
              <a:gd name="connsiteX137" fmla="*/ 89816 w 1508539"/>
              <a:gd name="connsiteY137" fmla="*/ 424699 h 6858000"/>
              <a:gd name="connsiteX138" fmla="*/ 90191 w 1508539"/>
              <a:gd name="connsiteY138" fmla="*/ 404917 h 6858000"/>
              <a:gd name="connsiteX139" fmla="*/ 70148 w 1508539"/>
              <a:gd name="connsiteY139" fmla="*/ 367211 h 6858000"/>
              <a:gd name="connsiteX140" fmla="*/ 36452 w 1508539"/>
              <a:gd name="connsiteY140" fmla="*/ 268519 h 6858000"/>
              <a:gd name="connsiteX141" fmla="*/ 23935 w 1508539"/>
              <a:gd name="connsiteY141" fmla="*/ 160886 h 6858000"/>
              <a:gd name="connsiteX142" fmla="*/ 19312 w 1508539"/>
              <a:gd name="connsiteY142" fmla="*/ 47336 h 6858000"/>
              <a:gd name="connsiteX143" fmla="*/ 0 w 1508539"/>
              <a:gd name="connsiteY143"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64248 w 1508539"/>
              <a:gd name="connsiteY8" fmla="*/ 6574442 h 6858000"/>
              <a:gd name="connsiteX9" fmla="*/ 164588 w 1508539"/>
              <a:gd name="connsiteY9" fmla="*/ 6568530 h 6858000"/>
              <a:gd name="connsiteX10" fmla="*/ 166997 w 1508539"/>
              <a:gd name="connsiteY10" fmla="*/ 6560674 h 6858000"/>
              <a:gd name="connsiteX11" fmla="*/ 167342 w 1508539"/>
              <a:gd name="connsiteY11" fmla="*/ 6560598 h 6858000"/>
              <a:gd name="connsiteX12" fmla="*/ 201349 w 1508539"/>
              <a:gd name="connsiteY12" fmla="*/ 6530567 h 6858000"/>
              <a:gd name="connsiteX13" fmla="*/ 215389 w 1508539"/>
              <a:gd name="connsiteY13" fmla="*/ 6478062 h 6858000"/>
              <a:gd name="connsiteX14" fmla="*/ 226078 w 1508539"/>
              <a:gd name="connsiteY14" fmla="*/ 6460325 h 6858000"/>
              <a:gd name="connsiteX15" fmla="*/ 233311 w 1508539"/>
              <a:gd name="connsiteY15" fmla="*/ 6451488 h 6858000"/>
              <a:gd name="connsiteX16" fmla="*/ 234746 w 1508539"/>
              <a:gd name="connsiteY16" fmla="*/ 6451348 h 6858000"/>
              <a:gd name="connsiteX17" fmla="*/ 239104 w 1508539"/>
              <a:gd name="connsiteY17" fmla="*/ 6414240 h 6858000"/>
              <a:gd name="connsiteX18" fmla="*/ 241880 w 1508539"/>
              <a:gd name="connsiteY18" fmla="*/ 6384857 h 6858000"/>
              <a:gd name="connsiteX19" fmla="*/ 240591 w 1508539"/>
              <a:gd name="connsiteY19" fmla="*/ 6367510 h 6858000"/>
              <a:gd name="connsiteX20" fmla="*/ 244471 w 1508539"/>
              <a:gd name="connsiteY20" fmla="*/ 6349778 h 6858000"/>
              <a:gd name="connsiteX21" fmla="*/ 246136 w 1508539"/>
              <a:gd name="connsiteY21" fmla="*/ 6348250 h 6858000"/>
              <a:gd name="connsiteX22" fmla="*/ 262170 w 1508539"/>
              <a:gd name="connsiteY22" fmla="*/ 6281972 h 6858000"/>
              <a:gd name="connsiteX23" fmla="*/ 272933 w 1508539"/>
              <a:gd name="connsiteY23" fmla="*/ 6211940 h 6858000"/>
              <a:gd name="connsiteX24" fmla="*/ 314428 w 1508539"/>
              <a:gd name="connsiteY24" fmla="*/ 6113913 h 6858000"/>
              <a:gd name="connsiteX25" fmla="*/ 318721 w 1508539"/>
              <a:gd name="connsiteY25" fmla="*/ 6028119 h 6858000"/>
              <a:gd name="connsiteX26" fmla="*/ 345501 w 1508539"/>
              <a:gd name="connsiteY26" fmla="*/ 5934687 h 6858000"/>
              <a:gd name="connsiteX27" fmla="*/ 411349 w 1508539"/>
              <a:gd name="connsiteY27" fmla="*/ 5693685 h 6858000"/>
              <a:gd name="connsiteX28" fmla="*/ 431404 w 1508539"/>
              <a:gd name="connsiteY28" fmla="*/ 5665173 h 6858000"/>
              <a:gd name="connsiteX29" fmla="*/ 465121 w 1508539"/>
              <a:gd name="connsiteY29" fmla="*/ 5563435 h 6858000"/>
              <a:gd name="connsiteX30" fmla="*/ 494626 w 1508539"/>
              <a:gd name="connsiteY30" fmla="*/ 5476393 h 6858000"/>
              <a:gd name="connsiteX31" fmla="*/ 525819 w 1508539"/>
              <a:gd name="connsiteY31" fmla="*/ 5396260 h 6858000"/>
              <a:gd name="connsiteX32" fmla="*/ 541800 w 1508539"/>
              <a:gd name="connsiteY32" fmla="*/ 5330009 h 6858000"/>
              <a:gd name="connsiteX33" fmla="*/ 575293 w 1508539"/>
              <a:gd name="connsiteY33" fmla="*/ 5273739 h 6858000"/>
              <a:gd name="connsiteX34" fmla="*/ 584892 w 1508539"/>
              <a:gd name="connsiteY34" fmla="*/ 5241779 h 6858000"/>
              <a:gd name="connsiteX35" fmla="*/ 596118 w 1508539"/>
              <a:gd name="connsiteY35" fmla="*/ 5225268 h 6858000"/>
              <a:gd name="connsiteX36" fmla="*/ 597138 w 1508539"/>
              <a:gd name="connsiteY36" fmla="*/ 5217684 h 6858000"/>
              <a:gd name="connsiteX37" fmla="*/ 604479 w 1508539"/>
              <a:gd name="connsiteY37" fmla="*/ 5193377 h 6858000"/>
              <a:gd name="connsiteX38" fmla="*/ 607782 w 1508539"/>
              <a:gd name="connsiteY38" fmla="*/ 5179288 h 6858000"/>
              <a:gd name="connsiteX39" fmla="*/ 608766 w 1508539"/>
              <a:gd name="connsiteY39" fmla="*/ 5173621 h 6858000"/>
              <a:gd name="connsiteX40" fmla="*/ 604400 w 1508539"/>
              <a:gd name="connsiteY40" fmla="*/ 5159961 h 6858000"/>
              <a:gd name="connsiteX41" fmla="*/ 611077 w 1508539"/>
              <a:gd name="connsiteY41" fmla="*/ 5144295 h 6858000"/>
              <a:gd name="connsiteX42" fmla="*/ 608010 w 1508539"/>
              <a:gd name="connsiteY42" fmla="*/ 5125185 h 6858000"/>
              <a:gd name="connsiteX43" fmla="*/ 614840 w 1508539"/>
              <a:gd name="connsiteY43" fmla="*/ 5121884 h 6858000"/>
              <a:gd name="connsiteX44" fmla="*/ 621876 w 1508539"/>
              <a:gd name="connsiteY44" fmla="*/ 5067850 h 6858000"/>
              <a:gd name="connsiteX45" fmla="*/ 624607 w 1508539"/>
              <a:gd name="connsiteY45" fmla="*/ 5060861 h 6858000"/>
              <a:gd name="connsiteX46" fmla="*/ 621311 w 1508539"/>
              <a:gd name="connsiteY46" fmla="*/ 5034192 h 6858000"/>
              <a:gd name="connsiteX47" fmla="*/ 622865 w 1508539"/>
              <a:gd name="connsiteY47" fmla="*/ 4993030 h 6858000"/>
              <a:gd name="connsiteX48" fmla="*/ 629774 w 1508539"/>
              <a:gd name="connsiteY48" fmla="*/ 4946844 h 6858000"/>
              <a:gd name="connsiteX49" fmla="*/ 625630 w 1508539"/>
              <a:gd name="connsiteY49" fmla="*/ 4932692 h 6858000"/>
              <a:gd name="connsiteX50" fmla="*/ 641033 w 1508539"/>
              <a:gd name="connsiteY50" fmla="*/ 4858827 h 6858000"/>
              <a:gd name="connsiteX51" fmla="*/ 646936 w 1508539"/>
              <a:gd name="connsiteY51" fmla="*/ 4821170 h 6858000"/>
              <a:gd name="connsiteX52" fmla="*/ 651669 w 1508539"/>
              <a:gd name="connsiteY52" fmla="*/ 4780965 h 6858000"/>
              <a:gd name="connsiteX53" fmla="*/ 652962 w 1508539"/>
              <a:gd name="connsiteY53" fmla="*/ 4750867 h 6858000"/>
              <a:gd name="connsiteX54" fmla="*/ 650769 w 1508539"/>
              <a:gd name="connsiteY54" fmla="*/ 4690749 h 6858000"/>
              <a:gd name="connsiteX55" fmla="*/ 646249 w 1508539"/>
              <a:gd name="connsiteY55" fmla="*/ 4584173 h 6858000"/>
              <a:gd name="connsiteX56" fmla="*/ 641332 w 1508539"/>
              <a:gd name="connsiteY56" fmla="*/ 4444346 h 6858000"/>
              <a:gd name="connsiteX57" fmla="*/ 637897 w 1508539"/>
              <a:gd name="connsiteY57" fmla="*/ 4375228 h 6858000"/>
              <a:gd name="connsiteX58" fmla="*/ 618550 w 1508539"/>
              <a:gd name="connsiteY58" fmla="*/ 4214165 h 6858000"/>
              <a:gd name="connsiteX59" fmla="*/ 622623 w 1508539"/>
              <a:gd name="connsiteY59" fmla="*/ 4090296 h 6858000"/>
              <a:gd name="connsiteX60" fmla="*/ 607879 w 1508539"/>
              <a:gd name="connsiteY60" fmla="*/ 4033999 h 6858000"/>
              <a:gd name="connsiteX61" fmla="*/ 609028 w 1508539"/>
              <a:gd name="connsiteY61" fmla="*/ 4031933 h 6858000"/>
              <a:gd name="connsiteX62" fmla="*/ 607604 w 1508539"/>
              <a:gd name="connsiteY62" fmla="*/ 4013953 h 6858000"/>
              <a:gd name="connsiteX63" fmla="*/ 593899 w 1508539"/>
              <a:gd name="connsiteY63" fmla="*/ 3974753 h 6858000"/>
              <a:gd name="connsiteX64" fmla="*/ 595497 w 1508539"/>
              <a:gd name="connsiteY64" fmla="*/ 3969950 h 6858000"/>
              <a:gd name="connsiteX65" fmla="*/ 588919 w 1508539"/>
              <a:gd name="connsiteY65" fmla="*/ 3933779 h 6858000"/>
              <a:gd name="connsiteX66" fmla="*/ 590250 w 1508539"/>
              <a:gd name="connsiteY66" fmla="*/ 3933093 h 6858000"/>
              <a:gd name="connsiteX67" fmla="*/ 594604 w 1508539"/>
              <a:gd name="connsiteY67" fmla="*/ 3922082 h 6858000"/>
              <a:gd name="connsiteX68" fmla="*/ 599682 w 1508539"/>
              <a:gd name="connsiteY68" fmla="*/ 3901461 h 6858000"/>
              <a:gd name="connsiteX69" fmla="*/ 622276 w 1508539"/>
              <a:gd name="connsiteY69" fmla="*/ 3813873 h 6858000"/>
              <a:gd name="connsiteX70" fmla="*/ 621701 w 1508539"/>
              <a:gd name="connsiteY70" fmla="*/ 3806161 h 6858000"/>
              <a:gd name="connsiteX71" fmla="*/ 622008 w 1508539"/>
              <a:gd name="connsiteY71" fmla="*/ 3805957 h 6858000"/>
              <a:gd name="connsiteX72" fmla="*/ 622035 w 1508539"/>
              <a:gd name="connsiteY72" fmla="*/ 3797724 h 6858000"/>
              <a:gd name="connsiteX73" fmla="*/ 620650 w 1508539"/>
              <a:gd name="connsiteY73" fmla="*/ 3792098 h 6858000"/>
              <a:gd name="connsiteX74" fmla="*/ 619534 w 1508539"/>
              <a:gd name="connsiteY74" fmla="*/ 3777135 h 6858000"/>
              <a:gd name="connsiteX75" fmla="*/ 621267 w 1508539"/>
              <a:gd name="connsiteY75" fmla="*/ 3771656 h 6858000"/>
              <a:gd name="connsiteX76" fmla="*/ 625010 w 1508539"/>
              <a:gd name="connsiteY76" fmla="*/ 3769007 h 6858000"/>
              <a:gd name="connsiteX77" fmla="*/ 624476 w 1508539"/>
              <a:gd name="connsiteY77" fmla="*/ 3767709 h 6858000"/>
              <a:gd name="connsiteX78" fmla="*/ 633172 w 1508539"/>
              <a:gd name="connsiteY78" fmla="*/ 3738082 h 6858000"/>
              <a:gd name="connsiteX79" fmla="*/ 640518 w 1508539"/>
              <a:gd name="connsiteY79" fmla="*/ 3673397 h 6858000"/>
              <a:gd name="connsiteX80" fmla="*/ 639814 w 1508539"/>
              <a:gd name="connsiteY80" fmla="*/ 3637109 h 6858000"/>
              <a:gd name="connsiteX81" fmla="*/ 643257 w 1508539"/>
              <a:gd name="connsiteY81" fmla="*/ 3536883 h 6858000"/>
              <a:gd name="connsiteX82" fmla="*/ 650795 w 1508539"/>
              <a:gd name="connsiteY82" fmla="*/ 3435652 h 6858000"/>
              <a:gd name="connsiteX83" fmla="*/ 652466 w 1508539"/>
              <a:gd name="connsiteY83" fmla="*/ 3307769 h 6858000"/>
              <a:gd name="connsiteX84" fmla="*/ 670029 w 1508539"/>
              <a:gd name="connsiteY84" fmla="*/ 3250522 h 6858000"/>
              <a:gd name="connsiteX85" fmla="*/ 670454 w 1508539"/>
              <a:gd name="connsiteY85" fmla="*/ 3229163 h 6858000"/>
              <a:gd name="connsiteX86" fmla="*/ 672277 w 1508539"/>
              <a:gd name="connsiteY86" fmla="*/ 3217217 h 6858000"/>
              <a:gd name="connsiteX87" fmla="*/ 659112 w 1508539"/>
              <a:gd name="connsiteY87" fmla="*/ 3183755 h 6858000"/>
              <a:gd name="connsiteX88" fmla="*/ 659613 w 1508539"/>
              <a:gd name="connsiteY88" fmla="*/ 3178642 h 6858000"/>
              <a:gd name="connsiteX89" fmla="*/ 647213 w 1508539"/>
              <a:gd name="connsiteY89" fmla="*/ 3158586 h 6858000"/>
              <a:gd name="connsiteX90" fmla="*/ 632398 w 1508539"/>
              <a:gd name="connsiteY90" fmla="*/ 3129034 h 6858000"/>
              <a:gd name="connsiteX91" fmla="*/ 633063 w 1508539"/>
              <a:gd name="connsiteY91" fmla="*/ 3126682 h 6858000"/>
              <a:gd name="connsiteX92" fmla="*/ 623931 w 1508539"/>
              <a:gd name="connsiteY92" fmla="*/ 3114519 h 6858000"/>
              <a:gd name="connsiteX93" fmla="*/ 610540 w 1508539"/>
              <a:gd name="connsiteY93" fmla="*/ 3106272 h 6858000"/>
              <a:gd name="connsiteX94" fmla="*/ 583270 w 1508539"/>
              <a:gd name="connsiteY94" fmla="*/ 2958185 h 6858000"/>
              <a:gd name="connsiteX95" fmla="*/ 525884 w 1508539"/>
              <a:gd name="connsiteY95" fmla="*/ 2762989 h 6858000"/>
              <a:gd name="connsiteX96" fmla="*/ 474802 w 1508539"/>
              <a:gd name="connsiteY96" fmla="*/ 2554718 h 6858000"/>
              <a:gd name="connsiteX97" fmla="*/ 454896 w 1508539"/>
              <a:gd name="connsiteY97" fmla="*/ 2485734 h 6858000"/>
              <a:gd name="connsiteX98" fmla="*/ 445619 w 1508539"/>
              <a:gd name="connsiteY98" fmla="*/ 2447068 h 6858000"/>
              <a:gd name="connsiteX99" fmla="*/ 432580 w 1508539"/>
              <a:gd name="connsiteY99" fmla="*/ 2425819 h 6858000"/>
              <a:gd name="connsiteX100" fmla="*/ 438579 w 1508539"/>
              <a:gd name="connsiteY100" fmla="*/ 2402874 h 6858000"/>
              <a:gd name="connsiteX101" fmla="*/ 441191 w 1508539"/>
              <a:gd name="connsiteY101" fmla="*/ 2381443 h 6858000"/>
              <a:gd name="connsiteX102" fmla="*/ 417520 w 1508539"/>
              <a:gd name="connsiteY102" fmla="*/ 2261920 h 6858000"/>
              <a:gd name="connsiteX103" fmla="*/ 407407 w 1508539"/>
              <a:gd name="connsiteY103" fmla="*/ 2195378 h 6858000"/>
              <a:gd name="connsiteX104" fmla="*/ 391624 w 1508539"/>
              <a:gd name="connsiteY104" fmla="*/ 2155135 h 6858000"/>
              <a:gd name="connsiteX105" fmla="*/ 389082 w 1508539"/>
              <a:gd name="connsiteY105" fmla="*/ 2118008 h 6858000"/>
              <a:gd name="connsiteX106" fmla="*/ 390075 w 1508539"/>
              <a:gd name="connsiteY106" fmla="*/ 2050531 h 6858000"/>
              <a:gd name="connsiteX107" fmla="*/ 381881 w 1508539"/>
              <a:gd name="connsiteY107" fmla="*/ 1963269 h 6858000"/>
              <a:gd name="connsiteX108" fmla="*/ 363059 w 1508539"/>
              <a:gd name="connsiteY108" fmla="*/ 1906352 h 6858000"/>
              <a:gd name="connsiteX109" fmla="*/ 339616 w 1508539"/>
              <a:gd name="connsiteY109" fmla="*/ 1861531 h 6858000"/>
              <a:gd name="connsiteX110" fmla="*/ 293415 w 1508539"/>
              <a:gd name="connsiteY110" fmla="*/ 1732919 h 6858000"/>
              <a:gd name="connsiteX111" fmla="*/ 265726 w 1508539"/>
              <a:gd name="connsiteY111" fmla="*/ 1663540 h 6858000"/>
              <a:gd name="connsiteX112" fmla="*/ 264852 w 1508539"/>
              <a:gd name="connsiteY112" fmla="*/ 1615777 h 6858000"/>
              <a:gd name="connsiteX113" fmla="*/ 245647 w 1508539"/>
              <a:gd name="connsiteY113" fmla="*/ 1563678 h 6858000"/>
              <a:gd name="connsiteX114" fmla="*/ 258727 w 1508539"/>
              <a:gd name="connsiteY114" fmla="*/ 1519474 h 6858000"/>
              <a:gd name="connsiteX115" fmla="*/ 251469 w 1508539"/>
              <a:gd name="connsiteY115" fmla="*/ 1477995 h 6858000"/>
              <a:gd name="connsiteX116" fmla="*/ 237554 w 1508539"/>
              <a:gd name="connsiteY116" fmla="*/ 1373769 h 6858000"/>
              <a:gd name="connsiteX117" fmla="*/ 245861 w 1508539"/>
              <a:gd name="connsiteY117" fmla="*/ 1307086 h 6858000"/>
              <a:gd name="connsiteX118" fmla="*/ 247049 w 1508539"/>
              <a:gd name="connsiteY118" fmla="*/ 1189033 h 6858000"/>
              <a:gd name="connsiteX119" fmla="*/ 251734 w 1508539"/>
              <a:gd name="connsiteY119" fmla="*/ 1168288 h 6858000"/>
              <a:gd name="connsiteX120" fmla="*/ 244016 w 1508539"/>
              <a:gd name="connsiteY120" fmla="*/ 1142577 h 6858000"/>
              <a:gd name="connsiteX121" fmla="*/ 233322 w 1508539"/>
              <a:gd name="connsiteY121" fmla="*/ 1088484 h 6858000"/>
              <a:gd name="connsiteX122" fmla="*/ 222058 w 1508539"/>
              <a:gd name="connsiteY122" fmla="*/ 1016103 h 6858000"/>
              <a:gd name="connsiteX123" fmla="*/ 223514 w 1508539"/>
              <a:gd name="connsiteY123" fmla="*/ 932283 h 6858000"/>
              <a:gd name="connsiteX124" fmla="*/ 225750 w 1508539"/>
              <a:gd name="connsiteY124" fmla="*/ 915925 h 6858000"/>
              <a:gd name="connsiteX125" fmla="*/ 218379 w 1508539"/>
              <a:gd name="connsiteY125" fmla="*/ 896999 h 6858000"/>
              <a:gd name="connsiteX126" fmla="*/ 187787 w 1508539"/>
              <a:gd name="connsiteY126" fmla="*/ 821517 h 6858000"/>
              <a:gd name="connsiteX127" fmla="*/ 166737 w 1508539"/>
              <a:gd name="connsiteY127" fmla="*/ 751353 h 6858000"/>
              <a:gd name="connsiteX128" fmla="*/ 166295 w 1508539"/>
              <a:gd name="connsiteY128" fmla="*/ 721230 h 6858000"/>
              <a:gd name="connsiteX129" fmla="*/ 151966 w 1508539"/>
              <a:gd name="connsiteY129" fmla="*/ 681659 h 6858000"/>
              <a:gd name="connsiteX130" fmla="*/ 137385 w 1508539"/>
              <a:gd name="connsiteY130" fmla="*/ 635218 h 6858000"/>
              <a:gd name="connsiteX131" fmla="*/ 142396 w 1508539"/>
              <a:gd name="connsiteY131" fmla="*/ 613763 h 6858000"/>
              <a:gd name="connsiteX132" fmla="*/ 128338 w 1508539"/>
              <a:gd name="connsiteY132" fmla="*/ 598582 h 6858000"/>
              <a:gd name="connsiteX133" fmla="*/ 128019 w 1508539"/>
              <a:gd name="connsiteY133" fmla="*/ 576846 h 6858000"/>
              <a:gd name="connsiteX134" fmla="*/ 107645 w 1508539"/>
              <a:gd name="connsiteY134" fmla="*/ 530055 h 6858000"/>
              <a:gd name="connsiteX135" fmla="*/ 106893 w 1508539"/>
              <a:gd name="connsiteY135" fmla="*/ 465389 h 6858000"/>
              <a:gd name="connsiteX136" fmla="*/ 89816 w 1508539"/>
              <a:gd name="connsiteY136" fmla="*/ 424699 h 6858000"/>
              <a:gd name="connsiteX137" fmla="*/ 90191 w 1508539"/>
              <a:gd name="connsiteY137" fmla="*/ 404917 h 6858000"/>
              <a:gd name="connsiteX138" fmla="*/ 70148 w 1508539"/>
              <a:gd name="connsiteY138" fmla="*/ 367211 h 6858000"/>
              <a:gd name="connsiteX139" fmla="*/ 36452 w 1508539"/>
              <a:gd name="connsiteY139" fmla="*/ 268519 h 6858000"/>
              <a:gd name="connsiteX140" fmla="*/ 23935 w 1508539"/>
              <a:gd name="connsiteY140" fmla="*/ 160886 h 6858000"/>
              <a:gd name="connsiteX141" fmla="*/ 19312 w 1508539"/>
              <a:gd name="connsiteY141" fmla="*/ 47336 h 6858000"/>
              <a:gd name="connsiteX142" fmla="*/ 0 w 1508539"/>
              <a:gd name="connsiteY142"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64248 w 1508539"/>
              <a:gd name="connsiteY8" fmla="*/ 6574442 h 6858000"/>
              <a:gd name="connsiteX9" fmla="*/ 164588 w 1508539"/>
              <a:gd name="connsiteY9" fmla="*/ 6568530 h 6858000"/>
              <a:gd name="connsiteX10" fmla="*/ 166997 w 1508539"/>
              <a:gd name="connsiteY10" fmla="*/ 6560674 h 6858000"/>
              <a:gd name="connsiteX11" fmla="*/ 167342 w 1508539"/>
              <a:gd name="connsiteY11" fmla="*/ 6560598 h 6858000"/>
              <a:gd name="connsiteX12" fmla="*/ 201349 w 1508539"/>
              <a:gd name="connsiteY12" fmla="*/ 6530567 h 6858000"/>
              <a:gd name="connsiteX13" fmla="*/ 215389 w 1508539"/>
              <a:gd name="connsiteY13" fmla="*/ 6478062 h 6858000"/>
              <a:gd name="connsiteX14" fmla="*/ 226078 w 1508539"/>
              <a:gd name="connsiteY14" fmla="*/ 6460325 h 6858000"/>
              <a:gd name="connsiteX15" fmla="*/ 233311 w 1508539"/>
              <a:gd name="connsiteY15" fmla="*/ 6451488 h 6858000"/>
              <a:gd name="connsiteX16" fmla="*/ 234746 w 1508539"/>
              <a:gd name="connsiteY16" fmla="*/ 6451348 h 6858000"/>
              <a:gd name="connsiteX17" fmla="*/ 239104 w 1508539"/>
              <a:gd name="connsiteY17" fmla="*/ 6414240 h 6858000"/>
              <a:gd name="connsiteX18" fmla="*/ 241880 w 1508539"/>
              <a:gd name="connsiteY18" fmla="*/ 6384857 h 6858000"/>
              <a:gd name="connsiteX19" fmla="*/ 240591 w 1508539"/>
              <a:gd name="connsiteY19" fmla="*/ 6367510 h 6858000"/>
              <a:gd name="connsiteX20" fmla="*/ 244471 w 1508539"/>
              <a:gd name="connsiteY20" fmla="*/ 6349778 h 6858000"/>
              <a:gd name="connsiteX21" fmla="*/ 246136 w 1508539"/>
              <a:gd name="connsiteY21" fmla="*/ 6348250 h 6858000"/>
              <a:gd name="connsiteX22" fmla="*/ 262170 w 1508539"/>
              <a:gd name="connsiteY22" fmla="*/ 6281972 h 6858000"/>
              <a:gd name="connsiteX23" fmla="*/ 272933 w 1508539"/>
              <a:gd name="connsiteY23" fmla="*/ 6211940 h 6858000"/>
              <a:gd name="connsiteX24" fmla="*/ 314428 w 1508539"/>
              <a:gd name="connsiteY24" fmla="*/ 6113913 h 6858000"/>
              <a:gd name="connsiteX25" fmla="*/ 318721 w 1508539"/>
              <a:gd name="connsiteY25" fmla="*/ 6028119 h 6858000"/>
              <a:gd name="connsiteX26" fmla="*/ 363126 w 1508539"/>
              <a:gd name="connsiteY26" fmla="*/ 5934687 h 6858000"/>
              <a:gd name="connsiteX27" fmla="*/ 411349 w 1508539"/>
              <a:gd name="connsiteY27" fmla="*/ 5693685 h 6858000"/>
              <a:gd name="connsiteX28" fmla="*/ 431404 w 1508539"/>
              <a:gd name="connsiteY28" fmla="*/ 5665173 h 6858000"/>
              <a:gd name="connsiteX29" fmla="*/ 465121 w 1508539"/>
              <a:gd name="connsiteY29" fmla="*/ 5563435 h 6858000"/>
              <a:gd name="connsiteX30" fmla="*/ 494626 w 1508539"/>
              <a:gd name="connsiteY30" fmla="*/ 5476393 h 6858000"/>
              <a:gd name="connsiteX31" fmla="*/ 525819 w 1508539"/>
              <a:gd name="connsiteY31" fmla="*/ 5396260 h 6858000"/>
              <a:gd name="connsiteX32" fmla="*/ 541800 w 1508539"/>
              <a:gd name="connsiteY32" fmla="*/ 5330009 h 6858000"/>
              <a:gd name="connsiteX33" fmla="*/ 575293 w 1508539"/>
              <a:gd name="connsiteY33" fmla="*/ 5273739 h 6858000"/>
              <a:gd name="connsiteX34" fmla="*/ 584892 w 1508539"/>
              <a:gd name="connsiteY34" fmla="*/ 5241779 h 6858000"/>
              <a:gd name="connsiteX35" fmla="*/ 596118 w 1508539"/>
              <a:gd name="connsiteY35" fmla="*/ 5225268 h 6858000"/>
              <a:gd name="connsiteX36" fmla="*/ 597138 w 1508539"/>
              <a:gd name="connsiteY36" fmla="*/ 5217684 h 6858000"/>
              <a:gd name="connsiteX37" fmla="*/ 604479 w 1508539"/>
              <a:gd name="connsiteY37" fmla="*/ 5193377 h 6858000"/>
              <a:gd name="connsiteX38" fmla="*/ 607782 w 1508539"/>
              <a:gd name="connsiteY38" fmla="*/ 5179288 h 6858000"/>
              <a:gd name="connsiteX39" fmla="*/ 608766 w 1508539"/>
              <a:gd name="connsiteY39" fmla="*/ 5173621 h 6858000"/>
              <a:gd name="connsiteX40" fmla="*/ 604400 w 1508539"/>
              <a:gd name="connsiteY40" fmla="*/ 5159961 h 6858000"/>
              <a:gd name="connsiteX41" fmla="*/ 611077 w 1508539"/>
              <a:gd name="connsiteY41" fmla="*/ 5144295 h 6858000"/>
              <a:gd name="connsiteX42" fmla="*/ 608010 w 1508539"/>
              <a:gd name="connsiteY42" fmla="*/ 5125185 h 6858000"/>
              <a:gd name="connsiteX43" fmla="*/ 614840 w 1508539"/>
              <a:gd name="connsiteY43" fmla="*/ 5121884 h 6858000"/>
              <a:gd name="connsiteX44" fmla="*/ 621876 w 1508539"/>
              <a:gd name="connsiteY44" fmla="*/ 5067850 h 6858000"/>
              <a:gd name="connsiteX45" fmla="*/ 624607 w 1508539"/>
              <a:gd name="connsiteY45" fmla="*/ 5060861 h 6858000"/>
              <a:gd name="connsiteX46" fmla="*/ 621311 w 1508539"/>
              <a:gd name="connsiteY46" fmla="*/ 5034192 h 6858000"/>
              <a:gd name="connsiteX47" fmla="*/ 622865 w 1508539"/>
              <a:gd name="connsiteY47" fmla="*/ 4993030 h 6858000"/>
              <a:gd name="connsiteX48" fmla="*/ 629774 w 1508539"/>
              <a:gd name="connsiteY48" fmla="*/ 4946844 h 6858000"/>
              <a:gd name="connsiteX49" fmla="*/ 625630 w 1508539"/>
              <a:gd name="connsiteY49" fmla="*/ 4932692 h 6858000"/>
              <a:gd name="connsiteX50" fmla="*/ 641033 w 1508539"/>
              <a:gd name="connsiteY50" fmla="*/ 4858827 h 6858000"/>
              <a:gd name="connsiteX51" fmla="*/ 646936 w 1508539"/>
              <a:gd name="connsiteY51" fmla="*/ 4821170 h 6858000"/>
              <a:gd name="connsiteX52" fmla="*/ 651669 w 1508539"/>
              <a:gd name="connsiteY52" fmla="*/ 4780965 h 6858000"/>
              <a:gd name="connsiteX53" fmla="*/ 652962 w 1508539"/>
              <a:gd name="connsiteY53" fmla="*/ 4750867 h 6858000"/>
              <a:gd name="connsiteX54" fmla="*/ 650769 w 1508539"/>
              <a:gd name="connsiteY54" fmla="*/ 4690749 h 6858000"/>
              <a:gd name="connsiteX55" fmla="*/ 646249 w 1508539"/>
              <a:gd name="connsiteY55" fmla="*/ 4584173 h 6858000"/>
              <a:gd name="connsiteX56" fmla="*/ 641332 w 1508539"/>
              <a:gd name="connsiteY56" fmla="*/ 4444346 h 6858000"/>
              <a:gd name="connsiteX57" fmla="*/ 637897 w 1508539"/>
              <a:gd name="connsiteY57" fmla="*/ 4375228 h 6858000"/>
              <a:gd name="connsiteX58" fmla="*/ 618550 w 1508539"/>
              <a:gd name="connsiteY58" fmla="*/ 4214165 h 6858000"/>
              <a:gd name="connsiteX59" fmla="*/ 622623 w 1508539"/>
              <a:gd name="connsiteY59" fmla="*/ 4090296 h 6858000"/>
              <a:gd name="connsiteX60" fmla="*/ 607879 w 1508539"/>
              <a:gd name="connsiteY60" fmla="*/ 4033999 h 6858000"/>
              <a:gd name="connsiteX61" fmla="*/ 609028 w 1508539"/>
              <a:gd name="connsiteY61" fmla="*/ 4031933 h 6858000"/>
              <a:gd name="connsiteX62" fmla="*/ 607604 w 1508539"/>
              <a:gd name="connsiteY62" fmla="*/ 4013953 h 6858000"/>
              <a:gd name="connsiteX63" fmla="*/ 593899 w 1508539"/>
              <a:gd name="connsiteY63" fmla="*/ 3974753 h 6858000"/>
              <a:gd name="connsiteX64" fmla="*/ 595497 w 1508539"/>
              <a:gd name="connsiteY64" fmla="*/ 3969950 h 6858000"/>
              <a:gd name="connsiteX65" fmla="*/ 588919 w 1508539"/>
              <a:gd name="connsiteY65" fmla="*/ 3933779 h 6858000"/>
              <a:gd name="connsiteX66" fmla="*/ 590250 w 1508539"/>
              <a:gd name="connsiteY66" fmla="*/ 3933093 h 6858000"/>
              <a:gd name="connsiteX67" fmla="*/ 594604 w 1508539"/>
              <a:gd name="connsiteY67" fmla="*/ 3922082 h 6858000"/>
              <a:gd name="connsiteX68" fmla="*/ 599682 w 1508539"/>
              <a:gd name="connsiteY68" fmla="*/ 3901461 h 6858000"/>
              <a:gd name="connsiteX69" fmla="*/ 622276 w 1508539"/>
              <a:gd name="connsiteY69" fmla="*/ 3813873 h 6858000"/>
              <a:gd name="connsiteX70" fmla="*/ 621701 w 1508539"/>
              <a:gd name="connsiteY70" fmla="*/ 3806161 h 6858000"/>
              <a:gd name="connsiteX71" fmla="*/ 622008 w 1508539"/>
              <a:gd name="connsiteY71" fmla="*/ 3805957 h 6858000"/>
              <a:gd name="connsiteX72" fmla="*/ 622035 w 1508539"/>
              <a:gd name="connsiteY72" fmla="*/ 3797724 h 6858000"/>
              <a:gd name="connsiteX73" fmla="*/ 620650 w 1508539"/>
              <a:gd name="connsiteY73" fmla="*/ 3792098 h 6858000"/>
              <a:gd name="connsiteX74" fmla="*/ 619534 w 1508539"/>
              <a:gd name="connsiteY74" fmla="*/ 3777135 h 6858000"/>
              <a:gd name="connsiteX75" fmla="*/ 621267 w 1508539"/>
              <a:gd name="connsiteY75" fmla="*/ 3771656 h 6858000"/>
              <a:gd name="connsiteX76" fmla="*/ 625010 w 1508539"/>
              <a:gd name="connsiteY76" fmla="*/ 3769007 h 6858000"/>
              <a:gd name="connsiteX77" fmla="*/ 624476 w 1508539"/>
              <a:gd name="connsiteY77" fmla="*/ 3767709 h 6858000"/>
              <a:gd name="connsiteX78" fmla="*/ 633172 w 1508539"/>
              <a:gd name="connsiteY78" fmla="*/ 3738082 h 6858000"/>
              <a:gd name="connsiteX79" fmla="*/ 640518 w 1508539"/>
              <a:gd name="connsiteY79" fmla="*/ 3673397 h 6858000"/>
              <a:gd name="connsiteX80" fmla="*/ 639814 w 1508539"/>
              <a:gd name="connsiteY80" fmla="*/ 3637109 h 6858000"/>
              <a:gd name="connsiteX81" fmla="*/ 643257 w 1508539"/>
              <a:gd name="connsiteY81" fmla="*/ 3536883 h 6858000"/>
              <a:gd name="connsiteX82" fmla="*/ 650795 w 1508539"/>
              <a:gd name="connsiteY82" fmla="*/ 3435652 h 6858000"/>
              <a:gd name="connsiteX83" fmla="*/ 652466 w 1508539"/>
              <a:gd name="connsiteY83" fmla="*/ 3307769 h 6858000"/>
              <a:gd name="connsiteX84" fmla="*/ 670029 w 1508539"/>
              <a:gd name="connsiteY84" fmla="*/ 3250522 h 6858000"/>
              <a:gd name="connsiteX85" fmla="*/ 670454 w 1508539"/>
              <a:gd name="connsiteY85" fmla="*/ 3229163 h 6858000"/>
              <a:gd name="connsiteX86" fmla="*/ 672277 w 1508539"/>
              <a:gd name="connsiteY86" fmla="*/ 3217217 h 6858000"/>
              <a:gd name="connsiteX87" fmla="*/ 659112 w 1508539"/>
              <a:gd name="connsiteY87" fmla="*/ 3183755 h 6858000"/>
              <a:gd name="connsiteX88" fmla="*/ 659613 w 1508539"/>
              <a:gd name="connsiteY88" fmla="*/ 3178642 h 6858000"/>
              <a:gd name="connsiteX89" fmla="*/ 647213 w 1508539"/>
              <a:gd name="connsiteY89" fmla="*/ 3158586 h 6858000"/>
              <a:gd name="connsiteX90" fmla="*/ 632398 w 1508539"/>
              <a:gd name="connsiteY90" fmla="*/ 3129034 h 6858000"/>
              <a:gd name="connsiteX91" fmla="*/ 633063 w 1508539"/>
              <a:gd name="connsiteY91" fmla="*/ 3126682 h 6858000"/>
              <a:gd name="connsiteX92" fmla="*/ 623931 w 1508539"/>
              <a:gd name="connsiteY92" fmla="*/ 3114519 h 6858000"/>
              <a:gd name="connsiteX93" fmla="*/ 610540 w 1508539"/>
              <a:gd name="connsiteY93" fmla="*/ 3106272 h 6858000"/>
              <a:gd name="connsiteX94" fmla="*/ 583270 w 1508539"/>
              <a:gd name="connsiteY94" fmla="*/ 2958185 h 6858000"/>
              <a:gd name="connsiteX95" fmla="*/ 525884 w 1508539"/>
              <a:gd name="connsiteY95" fmla="*/ 2762989 h 6858000"/>
              <a:gd name="connsiteX96" fmla="*/ 474802 w 1508539"/>
              <a:gd name="connsiteY96" fmla="*/ 2554718 h 6858000"/>
              <a:gd name="connsiteX97" fmla="*/ 454896 w 1508539"/>
              <a:gd name="connsiteY97" fmla="*/ 2485734 h 6858000"/>
              <a:gd name="connsiteX98" fmla="*/ 445619 w 1508539"/>
              <a:gd name="connsiteY98" fmla="*/ 2447068 h 6858000"/>
              <a:gd name="connsiteX99" fmla="*/ 432580 w 1508539"/>
              <a:gd name="connsiteY99" fmla="*/ 2425819 h 6858000"/>
              <a:gd name="connsiteX100" fmla="*/ 438579 w 1508539"/>
              <a:gd name="connsiteY100" fmla="*/ 2402874 h 6858000"/>
              <a:gd name="connsiteX101" fmla="*/ 441191 w 1508539"/>
              <a:gd name="connsiteY101" fmla="*/ 2381443 h 6858000"/>
              <a:gd name="connsiteX102" fmla="*/ 417520 w 1508539"/>
              <a:gd name="connsiteY102" fmla="*/ 2261920 h 6858000"/>
              <a:gd name="connsiteX103" fmla="*/ 407407 w 1508539"/>
              <a:gd name="connsiteY103" fmla="*/ 2195378 h 6858000"/>
              <a:gd name="connsiteX104" fmla="*/ 391624 w 1508539"/>
              <a:gd name="connsiteY104" fmla="*/ 2155135 h 6858000"/>
              <a:gd name="connsiteX105" fmla="*/ 389082 w 1508539"/>
              <a:gd name="connsiteY105" fmla="*/ 2118008 h 6858000"/>
              <a:gd name="connsiteX106" fmla="*/ 390075 w 1508539"/>
              <a:gd name="connsiteY106" fmla="*/ 2050531 h 6858000"/>
              <a:gd name="connsiteX107" fmla="*/ 381881 w 1508539"/>
              <a:gd name="connsiteY107" fmla="*/ 1963269 h 6858000"/>
              <a:gd name="connsiteX108" fmla="*/ 363059 w 1508539"/>
              <a:gd name="connsiteY108" fmla="*/ 1906352 h 6858000"/>
              <a:gd name="connsiteX109" fmla="*/ 339616 w 1508539"/>
              <a:gd name="connsiteY109" fmla="*/ 1861531 h 6858000"/>
              <a:gd name="connsiteX110" fmla="*/ 293415 w 1508539"/>
              <a:gd name="connsiteY110" fmla="*/ 1732919 h 6858000"/>
              <a:gd name="connsiteX111" fmla="*/ 265726 w 1508539"/>
              <a:gd name="connsiteY111" fmla="*/ 1663540 h 6858000"/>
              <a:gd name="connsiteX112" fmla="*/ 264852 w 1508539"/>
              <a:gd name="connsiteY112" fmla="*/ 1615777 h 6858000"/>
              <a:gd name="connsiteX113" fmla="*/ 245647 w 1508539"/>
              <a:gd name="connsiteY113" fmla="*/ 1563678 h 6858000"/>
              <a:gd name="connsiteX114" fmla="*/ 258727 w 1508539"/>
              <a:gd name="connsiteY114" fmla="*/ 1519474 h 6858000"/>
              <a:gd name="connsiteX115" fmla="*/ 251469 w 1508539"/>
              <a:gd name="connsiteY115" fmla="*/ 1477995 h 6858000"/>
              <a:gd name="connsiteX116" fmla="*/ 237554 w 1508539"/>
              <a:gd name="connsiteY116" fmla="*/ 1373769 h 6858000"/>
              <a:gd name="connsiteX117" fmla="*/ 245861 w 1508539"/>
              <a:gd name="connsiteY117" fmla="*/ 1307086 h 6858000"/>
              <a:gd name="connsiteX118" fmla="*/ 247049 w 1508539"/>
              <a:gd name="connsiteY118" fmla="*/ 1189033 h 6858000"/>
              <a:gd name="connsiteX119" fmla="*/ 251734 w 1508539"/>
              <a:gd name="connsiteY119" fmla="*/ 1168288 h 6858000"/>
              <a:gd name="connsiteX120" fmla="*/ 244016 w 1508539"/>
              <a:gd name="connsiteY120" fmla="*/ 1142577 h 6858000"/>
              <a:gd name="connsiteX121" fmla="*/ 233322 w 1508539"/>
              <a:gd name="connsiteY121" fmla="*/ 1088484 h 6858000"/>
              <a:gd name="connsiteX122" fmla="*/ 222058 w 1508539"/>
              <a:gd name="connsiteY122" fmla="*/ 1016103 h 6858000"/>
              <a:gd name="connsiteX123" fmla="*/ 223514 w 1508539"/>
              <a:gd name="connsiteY123" fmla="*/ 932283 h 6858000"/>
              <a:gd name="connsiteX124" fmla="*/ 225750 w 1508539"/>
              <a:gd name="connsiteY124" fmla="*/ 915925 h 6858000"/>
              <a:gd name="connsiteX125" fmla="*/ 218379 w 1508539"/>
              <a:gd name="connsiteY125" fmla="*/ 896999 h 6858000"/>
              <a:gd name="connsiteX126" fmla="*/ 187787 w 1508539"/>
              <a:gd name="connsiteY126" fmla="*/ 821517 h 6858000"/>
              <a:gd name="connsiteX127" fmla="*/ 166737 w 1508539"/>
              <a:gd name="connsiteY127" fmla="*/ 751353 h 6858000"/>
              <a:gd name="connsiteX128" fmla="*/ 166295 w 1508539"/>
              <a:gd name="connsiteY128" fmla="*/ 721230 h 6858000"/>
              <a:gd name="connsiteX129" fmla="*/ 151966 w 1508539"/>
              <a:gd name="connsiteY129" fmla="*/ 681659 h 6858000"/>
              <a:gd name="connsiteX130" fmla="*/ 137385 w 1508539"/>
              <a:gd name="connsiteY130" fmla="*/ 635218 h 6858000"/>
              <a:gd name="connsiteX131" fmla="*/ 142396 w 1508539"/>
              <a:gd name="connsiteY131" fmla="*/ 613763 h 6858000"/>
              <a:gd name="connsiteX132" fmla="*/ 128338 w 1508539"/>
              <a:gd name="connsiteY132" fmla="*/ 598582 h 6858000"/>
              <a:gd name="connsiteX133" fmla="*/ 128019 w 1508539"/>
              <a:gd name="connsiteY133" fmla="*/ 576846 h 6858000"/>
              <a:gd name="connsiteX134" fmla="*/ 107645 w 1508539"/>
              <a:gd name="connsiteY134" fmla="*/ 530055 h 6858000"/>
              <a:gd name="connsiteX135" fmla="*/ 106893 w 1508539"/>
              <a:gd name="connsiteY135" fmla="*/ 465389 h 6858000"/>
              <a:gd name="connsiteX136" fmla="*/ 89816 w 1508539"/>
              <a:gd name="connsiteY136" fmla="*/ 424699 h 6858000"/>
              <a:gd name="connsiteX137" fmla="*/ 90191 w 1508539"/>
              <a:gd name="connsiteY137" fmla="*/ 404917 h 6858000"/>
              <a:gd name="connsiteX138" fmla="*/ 70148 w 1508539"/>
              <a:gd name="connsiteY138" fmla="*/ 367211 h 6858000"/>
              <a:gd name="connsiteX139" fmla="*/ 36452 w 1508539"/>
              <a:gd name="connsiteY139" fmla="*/ 268519 h 6858000"/>
              <a:gd name="connsiteX140" fmla="*/ 23935 w 1508539"/>
              <a:gd name="connsiteY140" fmla="*/ 160886 h 6858000"/>
              <a:gd name="connsiteX141" fmla="*/ 19312 w 1508539"/>
              <a:gd name="connsiteY141" fmla="*/ 47336 h 6858000"/>
              <a:gd name="connsiteX142" fmla="*/ 0 w 1508539"/>
              <a:gd name="connsiteY142"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64248 w 1508539"/>
              <a:gd name="connsiteY8" fmla="*/ 6574442 h 6858000"/>
              <a:gd name="connsiteX9" fmla="*/ 164588 w 1508539"/>
              <a:gd name="connsiteY9" fmla="*/ 6568530 h 6858000"/>
              <a:gd name="connsiteX10" fmla="*/ 166997 w 1508539"/>
              <a:gd name="connsiteY10" fmla="*/ 6560674 h 6858000"/>
              <a:gd name="connsiteX11" fmla="*/ 167342 w 1508539"/>
              <a:gd name="connsiteY11" fmla="*/ 6560598 h 6858000"/>
              <a:gd name="connsiteX12" fmla="*/ 201349 w 1508539"/>
              <a:gd name="connsiteY12" fmla="*/ 6530567 h 6858000"/>
              <a:gd name="connsiteX13" fmla="*/ 215389 w 1508539"/>
              <a:gd name="connsiteY13" fmla="*/ 6478062 h 6858000"/>
              <a:gd name="connsiteX14" fmla="*/ 226078 w 1508539"/>
              <a:gd name="connsiteY14" fmla="*/ 6460325 h 6858000"/>
              <a:gd name="connsiteX15" fmla="*/ 233311 w 1508539"/>
              <a:gd name="connsiteY15" fmla="*/ 6451488 h 6858000"/>
              <a:gd name="connsiteX16" fmla="*/ 234746 w 1508539"/>
              <a:gd name="connsiteY16" fmla="*/ 6451348 h 6858000"/>
              <a:gd name="connsiteX17" fmla="*/ 239104 w 1508539"/>
              <a:gd name="connsiteY17" fmla="*/ 6414240 h 6858000"/>
              <a:gd name="connsiteX18" fmla="*/ 241880 w 1508539"/>
              <a:gd name="connsiteY18" fmla="*/ 6384857 h 6858000"/>
              <a:gd name="connsiteX19" fmla="*/ 240591 w 1508539"/>
              <a:gd name="connsiteY19" fmla="*/ 6367510 h 6858000"/>
              <a:gd name="connsiteX20" fmla="*/ 244471 w 1508539"/>
              <a:gd name="connsiteY20" fmla="*/ 6349778 h 6858000"/>
              <a:gd name="connsiteX21" fmla="*/ 246136 w 1508539"/>
              <a:gd name="connsiteY21" fmla="*/ 6348250 h 6858000"/>
              <a:gd name="connsiteX22" fmla="*/ 262170 w 1508539"/>
              <a:gd name="connsiteY22" fmla="*/ 6281972 h 6858000"/>
              <a:gd name="connsiteX23" fmla="*/ 272933 w 1508539"/>
              <a:gd name="connsiteY23" fmla="*/ 6211940 h 6858000"/>
              <a:gd name="connsiteX24" fmla="*/ 314428 w 1508539"/>
              <a:gd name="connsiteY24" fmla="*/ 6113913 h 6858000"/>
              <a:gd name="connsiteX25" fmla="*/ 318721 w 1508539"/>
              <a:gd name="connsiteY25" fmla="*/ 6028119 h 6858000"/>
              <a:gd name="connsiteX26" fmla="*/ 363126 w 1508539"/>
              <a:gd name="connsiteY26" fmla="*/ 5934687 h 6858000"/>
              <a:gd name="connsiteX27" fmla="*/ 411349 w 1508539"/>
              <a:gd name="connsiteY27" fmla="*/ 5693685 h 6858000"/>
              <a:gd name="connsiteX28" fmla="*/ 431404 w 1508539"/>
              <a:gd name="connsiteY28" fmla="*/ 5665173 h 6858000"/>
              <a:gd name="connsiteX29" fmla="*/ 465121 w 1508539"/>
              <a:gd name="connsiteY29" fmla="*/ 5563435 h 6858000"/>
              <a:gd name="connsiteX30" fmla="*/ 494626 w 1508539"/>
              <a:gd name="connsiteY30" fmla="*/ 5476393 h 6858000"/>
              <a:gd name="connsiteX31" fmla="*/ 525819 w 1508539"/>
              <a:gd name="connsiteY31" fmla="*/ 5396260 h 6858000"/>
              <a:gd name="connsiteX32" fmla="*/ 541800 w 1508539"/>
              <a:gd name="connsiteY32" fmla="*/ 5330009 h 6858000"/>
              <a:gd name="connsiteX33" fmla="*/ 575293 w 1508539"/>
              <a:gd name="connsiteY33" fmla="*/ 5273739 h 6858000"/>
              <a:gd name="connsiteX34" fmla="*/ 584892 w 1508539"/>
              <a:gd name="connsiteY34" fmla="*/ 5241779 h 6858000"/>
              <a:gd name="connsiteX35" fmla="*/ 596118 w 1508539"/>
              <a:gd name="connsiteY35" fmla="*/ 5225268 h 6858000"/>
              <a:gd name="connsiteX36" fmla="*/ 597138 w 1508539"/>
              <a:gd name="connsiteY36" fmla="*/ 5217684 h 6858000"/>
              <a:gd name="connsiteX37" fmla="*/ 604479 w 1508539"/>
              <a:gd name="connsiteY37" fmla="*/ 5193377 h 6858000"/>
              <a:gd name="connsiteX38" fmla="*/ 607782 w 1508539"/>
              <a:gd name="connsiteY38" fmla="*/ 5179288 h 6858000"/>
              <a:gd name="connsiteX39" fmla="*/ 608766 w 1508539"/>
              <a:gd name="connsiteY39" fmla="*/ 5173621 h 6858000"/>
              <a:gd name="connsiteX40" fmla="*/ 604400 w 1508539"/>
              <a:gd name="connsiteY40" fmla="*/ 5159961 h 6858000"/>
              <a:gd name="connsiteX41" fmla="*/ 611077 w 1508539"/>
              <a:gd name="connsiteY41" fmla="*/ 5144295 h 6858000"/>
              <a:gd name="connsiteX42" fmla="*/ 608010 w 1508539"/>
              <a:gd name="connsiteY42" fmla="*/ 5125185 h 6858000"/>
              <a:gd name="connsiteX43" fmla="*/ 614840 w 1508539"/>
              <a:gd name="connsiteY43" fmla="*/ 5121884 h 6858000"/>
              <a:gd name="connsiteX44" fmla="*/ 621876 w 1508539"/>
              <a:gd name="connsiteY44" fmla="*/ 5067850 h 6858000"/>
              <a:gd name="connsiteX45" fmla="*/ 624607 w 1508539"/>
              <a:gd name="connsiteY45" fmla="*/ 5060861 h 6858000"/>
              <a:gd name="connsiteX46" fmla="*/ 621311 w 1508539"/>
              <a:gd name="connsiteY46" fmla="*/ 5034192 h 6858000"/>
              <a:gd name="connsiteX47" fmla="*/ 622865 w 1508539"/>
              <a:gd name="connsiteY47" fmla="*/ 4993030 h 6858000"/>
              <a:gd name="connsiteX48" fmla="*/ 629774 w 1508539"/>
              <a:gd name="connsiteY48" fmla="*/ 4946844 h 6858000"/>
              <a:gd name="connsiteX49" fmla="*/ 625630 w 1508539"/>
              <a:gd name="connsiteY49" fmla="*/ 4932692 h 6858000"/>
              <a:gd name="connsiteX50" fmla="*/ 641033 w 1508539"/>
              <a:gd name="connsiteY50" fmla="*/ 4858827 h 6858000"/>
              <a:gd name="connsiteX51" fmla="*/ 646936 w 1508539"/>
              <a:gd name="connsiteY51" fmla="*/ 4821170 h 6858000"/>
              <a:gd name="connsiteX52" fmla="*/ 651669 w 1508539"/>
              <a:gd name="connsiteY52" fmla="*/ 4780965 h 6858000"/>
              <a:gd name="connsiteX53" fmla="*/ 652962 w 1508539"/>
              <a:gd name="connsiteY53" fmla="*/ 4750867 h 6858000"/>
              <a:gd name="connsiteX54" fmla="*/ 650769 w 1508539"/>
              <a:gd name="connsiteY54" fmla="*/ 4690749 h 6858000"/>
              <a:gd name="connsiteX55" fmla="*/ 646249 w 1508539"/>
              <a:gd name="connsiteY55" fmla="*/ 4584173 h 6858000"/>
              <a:gd name="connsiteX56" fmla="*/ 641332 w 1508539"/>
              <a:gd name="connsiteY56" fmla="*/ 4444346 h 6858000"/>
              <a:gd name="connsiteX57" fmla="*/ 637897 w 1508539"/>
              <a:gd name="connsiteY57" fmla="*/ 4375228 h 6858000"/>
              <a:gd name="connsiteX58" fmla="*/ 618550 w 1508539"/>
              <a:gd name="connsiteY58" fmla="*/ 4214165 h 6858000"/>
              <a:gd name="connsiteX59" fmla="*/ 622623 w 1508539"/>
              <a:gd name="connsiteY59" fmla="*/ 4090296 h 6858000"/>
              <a:gd name="connsiteX60" fmla="*/ 607879 w 1508539"/>
              <a:gd name="connsiteY60" fmla="*/ 4033999 h 6858000"/>
              <a:gd name="connsiteX61" fmla="*/ 609028 w 1508539"/>
              <a:gd name="connsiteY61" fmla="*/ 4031933 h 6858000"/>
              <a:gd name="connsiteX62" fmla="*/ 607604 w 1508539"/>
              <a:gd name="connsiteY62" fmla="*/ 4013953 h 6858000"/>
              <a:gd name="connsiteX63" fmla="*/ 593899 w 1508539"/>
              <a:gd name="connsiteY63" fmla="*/ 3974753 h 6858000"/>
              <a:gd name="connsiteX64" fmla="*/ 595497 w 1508539"/>
              <a:gd name="connsiteY64" fmla="*/ 3969950 h 6858000"/>
              <a:gd name="connsiteX65" fmla="*/ 588919 w 1508539"/>
              <a:gd name="connsiteY65" fmla="*/ 3933779 h 6858000"/>
              <a:gd name="connsiteX66" fmla="*/ 590250 w 1508539"/>
              <a:gd name="connsiteY66" fmla="*/ 3933093 h 6858000"/>
              <a:gd name="connsiteX67" fmla="*/ 594604 w 1508539"/>
              <a:gd name="connsiteY67" fmla="*/ 3922082 h 6858000"/>
              <a:gd name="connsiteX68" fmla="*/ 599682 w 1508539"/>
              <a:gd name="connsiteY68" fmla="*/ 3901461 h 6858000"/>
              <a:gd name="connsiteX69" fmla="*/ 622276 w 1508539"/>
              <a:gd name="connsiteY69" fmla="*/ 3813873 h 6858000"/>
              <a:gd name="connsiteX70" fmla="*/ 621701 w 1508539"/>
              <a:gd name="connsiteY70" fmla="*/ 3806161 h 6858000"/>
              <a:gd name="connsiteX71" fmla="*/ 622008 w 1508539"/>
              <a:gd name="connsiteY71" fmla="*/ 3805957 h 6858000"/>
              <a:gd name="connsiteX72" fmla="*/ 622035 w 1508539"/>
              <a:gd name="connsiteY72" fmla="*/ 3797724 h 6858000"/>
              <a:gd name="connsiteX73" fmla="*/ 620650 w 1508539"/>
              <a:gd name="connsiteY73" fmla="*/ 3792098 h 6858000"/>
              <a:gd name="connsiteX74" fmla="*/ 619534 w 1508539"/>
              <a:gd name="connsiteY74" fmla="*/ 3777135 h 6858000"/>
              <a:gd name="connsiteX75" fmla="*/ 621267 w 1508539"/>
              <a:gd name="connsiteY75" fmla="*/ 3771656 h 6858000"/>
              <a:gd name="connsiteX76" fmla="*/ 625010 w 1508539"/>
              <a:gd name="connsiteY76" fmla="*/ 3769007 h 6858000"/>
              <a:gd name="connsiteX77" fmla="*/ 624476 w 1508539"/>
              <a:gd name="connsiteY77" fmla="*/ 3767709 h 6858000"/>
              <a:gd name="connsiteX78" fmla="*/ 633172 w 1508539"/>
              <a:gd name="connsiteY78" fmla="*/ 3738082 h 6858000"/>
              <a:gd name="connsiteX79" fmla="*/ 640518 w 1508539"/>
              <a:gd name="connsiteY79" fmla="*/ 3673397 h 6858000"/>
              <a:gd name="connsiteX80" fmla="*/ 639814 w 1508539"/>
              <a:gd name="connsiteY80" fmla="*/ 3637109 h 6858000"/>
              <a:gd name="connsiteX81" fmla="*/ 643257 w 1508539"/>
              <a:gd name="connsiteY81" fmla="*/ 3536883 h 6858000"/>
              <a:gd name="connsiteX82" fmla="*/ 650795 w 1508539"/>
              <a:gd name="connsiteY82" fmla="*/ 3435652 h 6858000"/>
              <a:gd name="connsiteX83" fmla="*/ 652466 w 1508539"/>
              <a:gd name="connsiteY83" fmla="*/ 3307769 h 6858000"/>
              <a:gd name="connsiteX84" fmla="*/ 670029 w 1508539"/>
              <a:gd name="connsiteY84" fmla="*/ 3250522 h 6858000"/>
              <a:gd name="connsiteX85" fmla="*/ 670454 w 1508539"/>
              <a:gd name="connsiteY85" fmla="*/ 3229163 h 6858000"/>
              <a:gd name="connsiteX86" fmla="*/ 672277 w 1508539"/>
              <a:gd name="connsiteY86" fmla="*/ 3217217 h 6858000"/>
              <a:gd name="connsiteX87" fmla="*/ 659112 w 1508539"/>
              <a:gd name="connsiteY87" fmla="*/ 3183755 h 6858000"/>
              <a:gd name="connsiteX88" fmla="*/ 659613 w 1508539"/>
              <a:gd name="connsiteY88" fmla="*/ 3178642 h 6858000"/>
              <a:gd name="connsiteX89" fmla="*/ 647213 w 1508539"/>
              <a:gd name="connsiteY89" fmla="*/ 3158586 h 6858000"/>
              <a:gd name="connsiteX90" fmla="*/ 632398 w 1508539"/>
              <a:gd name="connsiteY90" fmla="*/ 3129034 h 6858000"/>
              <a:gd name="connsiteX91" fmla="*/ 633063 w 1508539"/>
              <a:gd name="connsiteY91" fmla="*/ 3126682 h 6858000"/>
              <a:gd name="connsiteX92" fmla="*/ 623931 w 1508539"/>
              <a:gd name="connsiteY92" fmla="*/ 3114519 h 6858000"/>
              <a:gd name="connsiteX93" fmla="*/ 610540 w 1508539"/>
              <a:gd name="connsiteY93" fmla="*/ 3106272 h 6858000"/>
              <a:gd name="connsiteX94" fmla="*/ 583270 w 1508539"/>
              <a:gd name="connsiteY94" fmla="*/ 2958185 h 6858000"/>
              <a:gd name="connsiteX95" fmla="*/ 525884 w 1508539"/>
              <a:gd name="connsiteY95" fmla="*/ 2762989 h 6858000"/>
              <a:gd name="connsiteX96" fmla="*/ 474802 w 1508539"/>
              <a:gd name="connsiteY96" fmla="*/ 2554718 h 6858000"/>
              <a:gd name="connsiteX97" fmla="*/ 454896 w 1508539"/>
              <a:gd name="connsiteY97" fmla="*/ 2485734 h 6858000"/>
              <a:gd name="connsiteX98" fmla="*/ 445619 w 1508539"/>
              <a:gd name="connsiteY98" fmla="*/ 2447068 h 6858000"/>
              <a:gd name="connsiteX99" fmla="*/ 432580 w 1508539"/>
              <a:gd name="connsiteY99" fmla="*/ 2425819 h 6858000"/>
              <a:gd name="connsiteX100" fmla="*/ 438579 w 1508539"/>
              <a:gd name="connsiteY100" fmla="*/ 2402874 h 6858000"/>
              <a:gd name="connsiteX101" fmla="*/ 441191 w 1508539"/>
              <a:gd name="connsiteY101" fmla="*/ 2381443 h 6858000"/>
              <a:gd name="connsiteX102" fmla="*/ 417520 w 1508539"/>
              <a:gd name="connsiteY102" fmla="*/ 2261920 h 6858000"/>
              <a:gd name="connsiteX103" fmla="*/ 407407 w 1508539"/>
              <a:gd name="connsiteY103" fmla="*/ 2195378 h 6858000"/>
              <a:gd name="connsiteX104" fmla="*/ 391624 w 1508539"/>
              <a:gd name="connsiteY104" fmla="*/ 2155135 h 6858000"/>
              <a:gd name="connsiteX105" fmla="*/ 389082 w 1508539"/>
              <a:gd name="connsiteY105" fmla="*/ 2118008 h 6858000"/>
              <a:gd name="connsiteX106" fmla="*/ 390075 w 1508539"/>
              <a:gd name="connsiteY106" fmla="*/ 2050531 h 6858000"/>
              <a:gd name="connsiteX107" fmla="*/ 381881 w 1508539"/>
              <a:gd name="connsiteY107" fmla="*/ 1963269 h 6858000"/>
              <a:gd name="connsiteX108" fmla="*/ 363059 w 1508539"/>
              <a:gd name="connsiteY108" fmla="*/ 1906352 h 6858000"/>
              <a:gd name="connsiteX109" fmla="*/ 339616 w 1508539"/>
              <a:gd name="connsiteY109" fmla="*/ 1861531 h 6858000"/>
              <a:gd name="connsiteX110" fmla="*/ 293415 w 1508539"/>
              <a:gd name="connsiteY110" fmla="*/ 1732919 h 6858000"/>
              <a:gd name="connsiteX111" fmla="*/ 265726 w 1508539"/>
              <a:gd name="connsiteY111" fmla="*/ 1663540 h 6858000"/>
              <a:gd name="connsiteX112" fmla="*/ 264852 w 1508539"/>
              <a:gd name="connsiteY112" fmla="*/ 1615777 h 6858000"/>
              <a:gd name="connsiteX113" fmla="*/ 245647 w 1508539"/>
              <a:gd name="connsiteY113" fmla="*/ 1563678 h 6858000"/>
              <a:gd name="connsiteX114" fmla="*/ 258727 w 1508539"/>
              <a:gd name="connsiteY114" fmla="*/ 1519474 h 6858000"/>
              <a:gd name="connsiteX115" fmla="*/ 251469 w 1508539"/>
              <a:gd name="connsiteY115" fmla="*/ 1477995 h 6858000"/>
              <a:gd name="connsiteX116" fmla="*/ 237554 w 1508539"/>
              <a:gd name="connsiteY116" fmla="*/ 1373769 h 6858000"/>
              <a:gd name="connsiteX117" fmla="*/ 245861 w 1508539"/>
              <a:gd name="connsiteY117" fmla="*/ 1307086 h 6858000"/>
              <a:gd name="connsiteX118" fmla="*/ 247049 w 1508539"/>
              <a:gd name="connsiteY118" fmla="*/ 1189033 h 6858000"/>
              <a:gd name="connsiteX119" fmla="*/ 251734 w 1508539"/>
              <a:gd name="connsiteY119" fmla="*/ 1168288 h 6858000"/>
              <a:gd name="connsiteX120" fmla="*/ 244016 w 1508539"/>
              <a:gd name="connsiteY120" fmla="*/ 1142577 h 6858000"/>
              <a:gd name="connsiteX121" fmla="*/ 233322 w 1508539"/>
              <a:gd name="connsiteY121" fmla="*/ 1088484 h 6858000"/>
              <a:gd name="connsiteX122" fmla="*/ 222058 w 1508539"/>
              <a:gd name="connsiteY122" fmla="*/ 1016103 h 6858000"/>
              <a:gd name="connsiteX123" fmla="*/ 223514 w 1508539"/>
              <a:gd name="connsiteY123" fmla="*/ 932283 h 6858000"/>
              <a:gd name="connsiteX124" fmla="*/ 225750 w 1508539"/>
              <a:gd name="connsiteY124" fmla="*/ 915925 h 6858000"/>
              <a:gd name="connsiteX125" fmla="*/ 218379 w 1508539"/>
              <a:gd name="connsiteY125" fmla="*/ 896999 h 6858000"/>
              <a:gd name="connsiteX126" fmla="*/ 187787 w 1508539"/>
              <a:gd name="connsiteY126" fmla="*/ 821517 h 6858000"/>
              <a:gd name="connsiteX127" fmla="*/ 166737 w 1508539"/>
              <a:gd name="connsiteY127" fmla="*/ 751353 h 6858000"/>
              <a:gd name="connsiteX128" fmla="*/ 166295 w 1508539"/>
              <a:gd name="connsiteY128" fmla="*/ 721230 h 6858000"/>
              <a:gd name="connsiteX129" fmla="*/ 151966 w 1508539"/>
              <a:gd name="connsiteY129" fmla="*/ 681659 h 6858000"/>
              <a:gd name="connsiteX130" fmla="*/ 137385 w 1508539"/>
              <a:gd name="connsiteY130" fmla="*/ 635218 h 6858000"/>
              <a:gd name="connsiteX131" fmla="*/ 142396 w 1508539"/>
              <a:gd name="connsiteY131" fmla="*/ 613763 h 6858000"/>
              <a:gd name="connsiteX132" fmla="*/ 128338 w 1508539"/>
              <a:gd name="connsiteY132" fmla="*/ 598582 h 6858000"/>
              <a:gd name="connsiteX133" fmla="*/ 128019 w 1508539"/>
              <a:gd name="connsiteY133" fmla="*/ 576846 h 6858000"/>
              <a:gd name="connsiteX134" fmla="*/ 107645 w 1508539"/>
              <a:gd name="connsiteY134" fmla="*/ 530055 h 6858000"/>
              <a:gd name="connsiteX135" fmla="*/ 106893 w 1508539"/>
              <a:gd name="connsiteY135" fmla="*/ 465389 h 6858000"/>
              <a:gd name="connsiteX136" fmla="*/ 89816 w 1508539"/>
              <a:gd name="connsiteY136" fmla="*/ 424699 h 6858000"/>
              <a:gd name="connsiteX137" fmla="*/ 90191 w 1508539"/>
              <a:gd name="connsiteY137" fmla="*/ 404917 h 6858000"/>
              <a:gd name="connsiteX138" fmla="*/ 70148 w 1508539"/>
              <a:gd name="connsiteY138" fmla="*/ 367211 h 6858000"/>
              <a:gd name="connsiteX139" fmla="*/ 36452 w 1508539"/>
              <a:gd name="connsiteY139" fmla="*/ 268519 h 6858000"/>
              <a:gd name="connsiteX140" fmla="*/ 23935 w 1508539"/>
              <a:gd name="connsiteY140" fmla="*/ 160886 h 6858000"/>
              <a:gd name="connsiteX141" fmla="*/ 19312 w 1508539"/>
              <a:gd name="connsiteY141" fmla="*/ 47336 h 6858000"/>
              <a:gd name="connsiteX142" fmla="*/ 0 w 1508539"/>
              <a:gd name="connsiteY142"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64248 w 1508539"/>
              <a:gd name="connsiteY8" fmla="*/ 6574442 h 6858000"/>
              <a:gd name="connsiteX9" fmla="*/ 164588 w 1508539"/>
              <a:gd name="connsiteY9" fmla="*/ 6568530 h 6858000"/>
              <a:gd name="connsiteX10" fmla="*/ 166997 w 1508539"/>
              <a:gd name="connsiteY10" fmla="*/ 6560674 h 6858000"/>
              <a:gd name="connsiteX11" fmla="*/ 167342 w 1508539"/>
              <a:gd name="connsiteY11" fmla="*/ 6560598 h 6858000"/>
              <a:gd name="connsiteX12" fmla="*/ 201349 w 1508539"/>
              <a:gd name="connsiteY12" fmla="*/ 6530567 h 6858000"/>
              <a:gd name="connsiteX13" fmla="*/ 215389 w 1508539"/>
              <a:gd name="connsiteY13" fmla="*/ 6478062 h 6858000"/>
              <a:gd name="connsiteX14" fmla="*/ 226078 w 1508539"/>
              <a:gd name="connsiteY14" fmla="*/ 6460325 h 6858000"/>
              <a:gd name="connsiteX15" fmla="*/ 233311 w 1508539"/>
              <a:gd name="connsiteY15" fmla="*/ 6451488 h 6858000"/>
              <a:gd name="connsiteX16" fmla="*/ 234746 w 1508539"/>
              <a:gd name="connsiteY16" fmla="*/ 6451348 h 6858000"/>
              <a:gd name="connsiteX17" fmla="*/ 239104 w 1508539"/>
              <a:gd name="connsiteY17" fmla="*/ 6414240 h 6858000"/>
              <a:gd name="connsiteX18" fmla="*/ 241880 w 1508539"/>
              <a:gd name="connsiteY18" fmla="*/ 6384857 h 6858000"/>
              <a:gd name="connsiteX19" fmla="*/ 240591 w 1508539"/>
              <a:gd name="connsiteY19" fmla="*/ 6367510 h 6858000"/>
              <a:gd name="connsiteX20" fmla="*/ 244471 w 1508539"/>
              <a:gd name="connsiteY20" fmla="*/ 6349778 h 6858000"/>
              <a:gd name="connsiteX21" fmla="*/ 246136 w 1508539"/>
              <a:gd name="connsiteY21" fmla="*/ 6348250 h 6858000"/>
              <a:gd name="connsiteX22" fmla="*/ 262170 w 1508539"/>
              <a:gd name="connsiteY22" fmla="*/ 6281972 h 6858000"/>
              <a:gd name="connsiteX23" fmla="*/ 272933 w 1508539"/>
              <a:gd name="connsiteY23" fmla="*/ 6211940 h 6858000"/>
              <a:gd name="connsiteX24" fmla="*/ 314428 w 1508539"/>
              <a:gd name="connsiteY24" fmla="*/ 6113913 h 6858000"/>
              <a:gd name="connsiteX25" fmla="*/ 318721 w 1508539"/>
              <a:gd name="connsiteY25" fmla="*/ 6028119 h 6858000"/>
              <a:gd name="connsiteX26" fmla="*/ 363126 w 1508539"/>
              <a:gd name="connsiteY26" fmla="*/ 5934687 h 6858000"/>
              <a:gd name="connsiteX27" fmla="*/ 408411 w 1508539"/>
              <a:gd name="connsiteY27" fmla="*/ 5704905 h 6858000"/>
              <a:gd name="connsiteX28" fmla="*/ 431404 w 1508539"/>
              <a:gd name="connsiteY28" fmla="*/ 5665173 h 6858000"/>
              <a:gd name="connsiteX29" fmla="*/ 465121 w 1508539"/>
              <a:gd name="connsiteY29" fmla="*/ 5563435 h 6858000"/>
              <a:gd name="connsiteX30" fmla="*/ 494626 w 1508539"/>
              <a:gd name="connsiteY30" fmla="*/ 5476393 h 6858000"/>
              <a:gd name="connsiteX31" fmla="*/ 525819 w 1508539"/>
              <a:gd name="connsiteY31" fmla="*/ 5396260 h 6858000"/>
              <a:gd name="connsiteX32" fmla="*/ 541800 w 1508539"/>
              <a:gd name="connsiteY32" fmla="*/ 5330009 h 6858000"/>
              <a:gd name="connsiteX33" fmla="*/ 575293 w 1508539"/>
              <a:gd name="connsiteY33" fmla="*/ 5273739 h 6858000"/>
              <a:gd name="connsiteX34" fmla="*/ 584892 w 1508539"/>
              <a:gd name="connsiteY34" fmla="*/ 5241779 h 6858000"/>
              <a:gd name="connsiteX35" fmla="*/ 596118 w 1508539"/>
              <a:gd name="connsiteY35" fmla="*/ 5225268 h 6858000"/>
              <a:gd name="connsiteX36" fmla="*/ 597138 w 1508539"/>
              <a:gd name="connsiteY36" fmla="*/ 5217684 h 6858000"/>
              <a:gd name="connsiteX37" fmla="*/ 604479 w 1508539"/>
              <a:gd name="connsiteY37" fmla="*/ 5193377 h 6858000"/>
              <a:gd name="connsiteX38" fmla="*/ 607782 w 1508539"/>
              <a:gd name="connsiteY38" fmla="*/ 5179288 h 6858000"/>
              <a:gd name="connsiteX39" fmla="*/ 608766 w 1508539"/>
              <a:gd name="connsiteY39" fmla="*/ 5173621 h 6858000"/>
              <a:gd name="connsiteX40" fmla="*/ 604400 w 1508539"/>
              <a:gd name="connsiteY40" fmla="*/ 5159961 h 6858000"/>
              <a:gd name="connsiteX41" fmla="*/ 611077 w 1508539"/>
              <a:gd name="connsiteY41" fmla="*/ 5144295 h 6858000"/>
              <a:gd name="connsiteX42" fmla="*/ 608010 w 1508539"/>
              <a:gd name="connsiteY42" fmla="*/ 5125185 h 6858000"/>
              <a:gd name="connsiteX43" fmla="*/ 614840 w 1508539"/>
              <a:gd name="connsiteY43" fmla="*/ 5121884 h 6858000"/>
              <a:gd name="connsiteX44" fmla="*/ 621876 w 1508539"/>
              <a:gd name="connsiteY44" fmla="*/ 5067850 h 6858000"/>
              <a:gd name="connsiteX45" fmla="*/ 624607 w 1508539"/>
              <a:gd name="connsiteY45" fmla="*/ 5060861 h 6858000"/>
              <a:gd name="connsiteX46" fmla="*/ 621311 w 1508539"/>
              <a:gd name="connsiteY46" fmla="*/ 5034192 h 6858000"/>
              <a:gd name="connsiteX47" fmla="*/ 622865 w 1508539"/>
              <a:gd name="connsiteY47" fmla="*/ 4993030 h 6858000"/>
              <a:gd name="connsiteX48" fmla="*/ 629774 w 1508539"/>
              <a:gd name="connsiteY48" fmla="*/ 4946844 h 6858000"/>
              <a:gd name="connsiteX49" fmla="*/ 625630 w 1508539"/>
              <a:gd name="connsiteY49" fmla="*/ 4932692 h 6858000"/>
              <a:gd name="connsiteX50" fmla="*/ 641033 w 1508539"/>
              <a:gd name="connsiteY50" fmla="*/ 4858827 h 6858000"/>
              <a:gd name="connsiteX51" fmla="*/ 646936 w 1508539"/>
              <a:gd name="connsiteY51" fmla="*/ 4821170 h 6858000"/>
              <a:gd name="connsiteX52" fmla="*/ 651669 w 1508539"/>
              <a:gd name="connsiteY52" fmla="*/ 4780965 h 6858000"/>
              <a:gd name="connsiteX53" fmla="*/ 652962 w 1508539"/>
              <a:gd name="connsiteY53" fmla="*/ 4750867 h 6858000"/>
              <a:gd name="connsiteX54" fmla="*/ 650769 w 1508539"/>
              <a:gd name="connsiteY54" fmla="*/ 4690749 h 6858000"/>
              <a:gd name="connsiteX55" fmla="*/ 646249 w 1508539"/>
              <a:gd name="connsiteY55" fmla="*/ 4584173 h 6858000"/>
              <a:gd name="connsiteX56" fmla="*/ 641332 w 1508539"/>
              <a:gd name="connsiteY56" fmla="*/ 4444346 h 6858000"/>
              <a:gd name="connsiteX57" fmla="*/ 637897 w 1508539"/>
              <a:gd name="connsiteY57" fmla="*/ 4375228 h 6858000"/>
              <a:gd name="connsiteX58" fmla="*/ 618550 w 1508539"/>
              <a:gd name="connsiteY58" fmla="*/ 4214165 h 6858000"/>
              <a:gd name="connsiteX59" fmla="*/ 622623 w 1508539"/>
              <a:gd name="connsiteY59" fmla="*/ 4090296 h 6858000"/>
              <a:gd name="connsiteX60" fmla="*/ 607879 w 1508539"/>
              <a:gd name="connsiteY60" fmla="*/ 4033999 h 6858000"/>
              <a:gd name="connsiteX61" fmla="*/ 609028 w 1508539"/>
              <a:gd name="connsiteY61" fmla="*/ 4031933 h 6858000"/>
              <a:gd name="connsiteX62" fmla="*/ 607604 w 1508539"/>
              <a:gd name="connsiteY62" fmla="*/ 4013953 h 6858000"/>
              <a:gd name="connsiteX63" fmla="*/ 593899 w 1508539"/>
              <a:gd name="connsiteY63" fmla="*/ 3974753 h 6858000"/>
              <a:gd name="connsiteX64" fmla="*/ 595497 w 1508539"/>
              <a:gd name="connsiteY64" fmla="*/ 3969950 h 6858000"/>
              <a:gd name="connsiteX65" fmla="*/ 588919 w 1508539"/>
              <a:gd name="connsiteY65" fmla="*/ 3933779 h 6858000"/>
              <a:gd name="connsiteX66" fmla="*/ 590250 w 1508539"/>
              <a:gd name="connsiteY66" fmla="*/ 3933093 h 6858000"/>
              <a:gd name="connsiteX67" fmla="*/ 594604 w 1508539"/>
              <a:gd name="connsiteY67" fmla="*/ 3922082 h 6858000"/>
              <a:gd name="connsiteX68" fmla="*/ 599682 w 1508539"/>
              <a:gd name="connsiteY68" fmla="*/ 3901461 h 6858000"/>
              <a:gd name="connsiteX69" fmla="*/ 622276 w 1508539"/>
              <a:gd name="connsiteY69" fmla="*/ 3813873 h 6858000"/>
              <a:gd name="connsiteX70" fmla="*/ 621701 w 1508539"/>
              <a:gd name="connsiteY70" fmla="*/ 3806161 h 6858000"/>
              <a:gd name="connsiteX71" fmla="*/ 622008 w 1508539"/>
              <a:gd name="connsiteY71" fmla="*/ 3805957 h 6858000"/>
              <a:gd name="connsiteX72" fmla="*/ 622035 w 1508539"/>
              <a:gd name="connsiteY72" fmla="*/ 3797724 h 6858000"/>
              <a:gd name="connsiteX73" fmla="*/ 620650 w 1508539"/>
              <a:gd name="connsiteY73" fmla="*/ 3792098 h 6858000"/>
              <a:gd name="connsiteX74" fmla="*/ 619534 w 1508539"/>
              <a:gd name="connsiteY74" fmla="*/ 3777135 h 6858000"/>
              <a:gd name="connsiteX75" fmla="*/ 621267 w 1508539"/>
              <a:gd name="connsiteY75" fmla="*/ 3771656 h 6858000"/>
              <a:gd name="connsiteX76" fmla="*/ 625010 w 1508539"/>
              <a:gd name="connsiteY76" fmla="*/ 3769007 h 6858000"/>
              <a:gd name="connsiteX77" fmla="*/ 624476 w 1508539"/>
              <a:gd name="connsiteY77" fmla="*/ 3767709 h 6858000"/>
              <a:gd name="connsiteX78" fmla="*/ 633172 w 1508539"/>
              <a:gd name="connsiteY78" fmla="*/ 3738082 h 6858000"/>
              <a:gd name="connsiteX79" fmla="*/ 640518 w 1508539"/>
              <a:gd name="connsiteY79" fmla="*/ 3673397 h 6858000"/>
              <a:gd name="connsiteX80" fmla="*/ 639814 w 1508539"/>
              <a:gd name="connsiteY80" fmla="*/ 3637109 h 6858000"/>
              <a:gd name="connsiteX81" fmla="*/ 643257 w 1508539"/>
              <a:gd name="connsiteY81" fmla="*/ 3536883 h 6858000"/>
              <a:gd name="connsiteX82" fmla="*/ 650795 w 1508539"/>
              <a:gd name="connsiteY82" fmla="*/ 3435652 h 6858000"/>
              <a:gd name="connsiteX83" fmla="*/ 652466 w 1508539"/>
              <a:gd name="connsiteY83" fmla="*/ 3307769 h 6858000"/>
              <a:gd name="connsiteX84" fmla="*/ 670029 w 1508539"/>
              <a:gd name="connsiteY84" fmla="*/ 3250522 h 6858000"/>
              <a:gd name="connsiteX85" fmla="*/ 670454 w 1508539"/>
              <a:gd name="connsiteY85" fmla="*/ 3229163 h 6858000"/>
              <a:gd name="connsiteX86" fmla="*/ 672277 w 1508539"/>
              <a:gd name="connsiteY86" fmla="*/ 3217217 h 6858000"/>
              <a:gd name="connsiteX87" fmla="*/ 659112 w 1508539"/>
              <a:gd name="connsiteY87" fmla="*/ 3183755 h 6858000"/>
              <a:gd name="connsiteX88" fmla="*/ 659613 w 1508539"/>
              <a:gd name="connsiteY88" fmla="*/ 3178642 h 6858000"/>
              <a:gd name="connsiteX89" fmla="*/ 647213 w 1508539"/>
              <a:gd name="connsiteY89" fmla="*/ 3158586 h 6858000"/>
              <a:gd name="connsiteX90" fmla="*/ 632398 w 1508539"/>
              <a:gd name="connsiteY90" fmla="*/ 3129034 h 6858000"/>
              <a:gd name="connsiteX91" fmla="*/ 633063 w 1508539"/>
              <a:gd name="connsiteY91" fmla="*/ 3126682 h 6858000"/>
              <a:gd name="connsiteX92" fmla="*/ 623931 w 1508539"/>
              <a:gd name="connsiteY92" fmla="*/ 3114519 h 6858000"/>
              <a:gd name="connsiteX93" fmla="*/ 610540 w 1508539"/>
              <a:gd name="connsiteY93" fmla="*/ 3106272 h 6858000"/>
              <a:gd name="connsiteX94" fmla="*/ 583270 w 1508539"/>
              <a:gd name="connsiteY94" fmla="*/ 2958185 h 6858000"/>
              <a:gd name="connsiteX95" fmla="*/ 525884 w 1508539"/>
              <a:gd name="connsiteY95" fmla="*/ 2762989 h 6858000"/>
              <a:gd name="connsiteX96" fmla="*/ 474802 w 1508539"/>
              <a:gd name="connsiteY96" fmla="*/ 2554718 h 6858000"/>
              <a:gd name="connsiteX97" fmla="*/ 454896 w 1508539"/>
              <a:gd name="connsiteY97" fmla="*/ 2485734 h 6858000"/>
              <a:gd name="connsiteX98" fmla="*/ 445619 w 1508539"/>
              <a:gd name="connsiteY98" fmla="*/ 2447068 h 6858000"/>
              <a:gd name="connsiteX99" fmla="*/ 432580 w 1508539"/>
              <a:gd name="connsiteY99" fmla="*/ 2425819 h 6858000"/>
              <a:gd name="connsiteX100" fmla="*/ 438579 w 1508539"/>
              <a:gd name="connsiteY100" fmla="*/ 2402874 h 6858000"/>
              <a:gd name="connsiteX101" fmla="*/ 441191 w 1508539"/>
              <a:gd name="connsiteY101" fmla="*/ 2381443 h 6858000"/>
              <a:gd name="connsiteX102" fmla="*/ 417520 w 1508539"/>
              <a:gd name="connsiteY102" fmla="*/ 2261920 h 6858000"/>
              <a:gd name="connsiteX103" fmla="*/ 407407 w 1508539"/>
              <a:gd name="connsiteY103" fmla="*/ 2195378 h 6858000"/>
              <a:gd name="connsiteX104" fmla="*/ 391624 w 1508539"/>
              <a:gd name="connsiteY104" fmla="*/ 2155135 h 6858000"/>
              <a:gd name="connsiteX105" fmla="*/ 389082 w 1508539"/>
              <a:gd name="connsiteY105" fmla="*/ 2118008 h 6858000"/>
              <a:gd name="connsiteX106" fmla="*/ 390075 w 1508539"/>
              <a:gd name="connsiteY106" fmla="*/ 2050531 h 6858000"/>
              <a:gd name="connsiteX107" fmla="*/ 381881 w 1508539"/>
              <a:gd name="connsiteY107" fmla="*/ 1963269 h 6858000"/>
              <a:gd name="connsiteX108" fmla="*/ 363059 w 1508539"/>
              <a:gd name="connsiteY108" fmla="*/ 1906352 h 6858000"/>
              <a:gd name="connsiteX109" fmla="*/ 339616 w 1508539"/>
              <a:gd name="connsiteY109" fmla="*/ 1861531 h 6858000"/>
              <a:gd name="connsiteX110" fmla="*/ 293415 w 1508539"/>
              <a:gd name="connsiteY110" fmla="*/ 1732919 h 6858000"/>
              <a:gd name="connsiteX111" fmla="*/ 265726 w 1508539"/>
              <a:gd name="connsiteY111" fmla="*/ 1663540 h 6858000"/>
              <a:gd name="connsiteX112" fmla="*/ 264852 w 1508539"/>
              <a:gd name="connsiteY112" fmla="*/ 1615777 h 6858000"/>
              <a:gd name="connsiteX113" fmla="*/ 245647 w 1508539"/>
              <a:gd name="connsiteY113" fmla="*/ 1563678 h 6858000"/>
              <a:gd name="connsiteX114" fmla="*/ 258727 w 1508539"/>
              <a:gd name="connsiteY114" fmla="*/ 1519474 h 6858000"/>
              <a:gd name="connsiteX115" fmla="*/ 251469 w 1508539"/>
              <a:gd name="connsiteY115" fmla="*/ 1477995 h 6858000"/>
              <a:gd name="connsiteX116" fmla="*/ 237554 w 1508539"/>
              <a:gd name="connsiteY116" fmla="*/ 1373769 h 6858000"/>
              <a:gd name="connsiteX117" fmla="*/ 245861 w 1508539"/>
              <a:gd name="connsiteY117" fmla="*/ 1307086 h 6858000"/>
              <a:gd name="connsiteX118" fmla="*/ 247049 w 1508539"/>
              <a:gd name="connsiteY118" fmla="*/ 1189033 h 6858000"/>
              <a:gd name="connsiteX119" fmla="*/ 251734 w 1508539"/>
              <a:gd name="connsiteY119" fmla="*/ 1168288 h 6858000"/>
              <a:gd name="connsiteX120" fmla="*/ 244016 w 1508539"/>
              <a:gd name="connsiteY120" fmla="*/ 1142577 h 6858000"/>
              <a:gd name="connsiteX121" fmla="*/ 233322 w 1508539"/>
              <a:gd name="connsiteY121" fmla="*/ 1088484 h 6858000"/>
              <a:gd name="connsiteX122" fmla="*/ 222058 w 1508539"/>
              <a:gd name="connsiteY122" fmla="*/ 1016103 h 6858000"/>
              <a:gd name="connsiteX123" fmla="*/ 223514 w 1508539"/>
              <a:gd name="connsiteY123" fmla="*/ 932283 h 6858000"/>
              <a:gd name="connsiteX124" fmla="*/ 225750 w 1508539"/>
              <a:gd name="connsiteY124" fmla="*/ 915925 h 6858000"/>
              <a:gd name="connsiteX125" fmla="*/ 218379 w 1508539"/>
              <a:gd name="connsiteY125" fmla="*/ 896999 h 6858000"/>
              <a:gd name="connsiteX126" fmla="*/ 187787 w 1508539"/>
              <a:gd name="connsiteY126" fmla="*/ 821517 h 6858000"/>
              <a:gd name="connsiteX127" fmla="*/ 166737 w 1508539"/>
              <a:gd name="connsiteY127" fmla="*/ 751353 h 6858000"/>
              <a:gd name="connsiteX128" fmla="*/ 166295 w 1508539"/>
              <a:gd name="connsiteY128" fmla="*/ 721230 h 6858000"/>
              <a:gd name="connsiteX129" fmla="*/ 151966 w 1508539"/>
              <a:gd name="connsiteY129" fmla="*/ 681659 h 6858000"/>
              <a:gd name="connsiteX130" fmla="*/ 137385 w 1508539"/>
              <a:gd name="connsiteY130" fmla="*/ 635218 h 6858000"/>
              <a:gd name="connsiteX131" fmla="*/ 142396 w 1508539"/>
              <a:gd name="connsiteY131" fmla="*/ 613763 h 6858000"/>
              <a:gd name="connsiteX132" fmla="*/ 128338 w 1508539"/>
              <a:gd name="connsiteY132" fmla="*/ 598582 h 6858000"/>
              <a:gd name="connsiteX133" fmla="*/ 128019 w 1508539"/>
              <a:gd name="connsiteY133" fmla="*/ 576846 h 6858000"/>
              <a:gd name="connsiteX134" fmla="*/ 107645 w 1508539"/>
              <a:gd name="connsiteY134" fmla="*/ 530055 h 6858000"/>
              <a:gd name="connsiteX135" fmla="*/ 106893 w 1508539"/>
              <a:gd name="connsiteY135" fmla="*/ 465389 h 6858000"/>
              <a:gd name="connsiteX136" fmla="*/ 89816 w 1508539"/>
              <a:gd name="connsiteY136" fmla="*/ 424699 h 6858000"/>
              <a:gd name="connsiteX137" fmla="*/ 90191 w 1508539"/>
              <a:gd name="connsiteY137" fmla="*/ 404917 h 6858000"/>
              <a:gd name="connsiteX138" fmla="*/ 70148 w 1508539"/>
              <a:gd name="connsiteY138" fmla="*/ 367211 h 6858000"/>
              <a:gd name="connsiteX139" fmla="*/ 36452 w 1508539"/>
              <a:gd name="connsiteY139" fmla="*/ 268519 h 6858000"/>
              <a:gd name="connsiteX140" fmla="*/ 23935 w 1508539"/>
              <a:gd name="connsiteY140" fmla="*/ 160886 h 6858000"/>
              <a:gd name="connsiteX141" fmla="*/ 19312 w 1508539"/>
              <a:gd name="connsiteY141" fmla="*/ 47336 h 6858000"/>
              <a:gd name="connsiteX142" fmla="*/ 0 w 1508539"/>
              <a:gd name="connsiteY142"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64248 w 1508539"/>
              <a:gd name="connsiteY8" fmla="*/ 6574442 h 6858000"/>
              <a:gd name="connsiteX9" fmla="*/ 164588 w 1508539"/>
              <a:gd name="connsiteY9" fmla="*/ 6568530 h 6858000"/>
              <a:gd name="connsiteX10" fmla="*/ 166997 w 1508539"/>
              <a:gd name="connsiteY10" fmla="*/ 6560674 h 6858000"/>
              <a:gd name="connsiteX11" fmla="*/ 167342 w 1508539"/>
              <a:gd name="connsiteY11" fmla="*/ 6560598 h 6858000"/>
              <a:gd name="connsiteX12" fmla="*/ 201349 w 1508539"/>
              <a:gd name="connsiteY12" fmla="*/ 6530567 h 6858000"/>
              <a:gd name="connsiteX13" fmla="*/ 215389 w 1508539"/>
              <a:gd name="connsiteY13" fmla="*/ 6478062 h 6858000"/>
              <a:gd name="connsiteX14" fmla="*/ 226078 w 1508539"/>
              <a:gd name="connsiteY14" fmla="*/ 6460325 h 6858000"/>
              <a:gd name="connsiteX15" fmla="*/ 233311 w 1508539"/>
              <a:gd name="connsiteY15" fmla="*/ 6451488 h 6858000"/>
              <a:gd name="connsiteX16" fmla="*/ 234746 w 1508539"/>
              <a:gd name="connsiteY16" fmla="*/ 6451348 h 6858000"/>
              <a:gd name="connsiteX17" fmla="*/ 239104 w 1508539"/>
              <a:gd name="connsiteY17" fmla="*/ 6414240 h 6858000"/>
              <a:gd name="connsiteX18" fmla="*/ 241880 w 1508539"/>
              <a:gd name="connsiteY18" fmla="*/ 6384857 h 6858000"/>
              <a:gd name="connsiteX19" fmla="*/ 240591 w 1508539"/>
              <a:gd name="connsiteY19" fmla="*/ 6367510 h 6858000"/>
              <a:gd name="connsiteX20" fmla="*/ 244471 w 1508539"/>
              <a:gd name="connsiteY20" fmla="*/ 6349778 h 6858000"/>
              <a:gd name="connsiteX21" fmla="*/ 246136 w 1508539"/>
              <a:gd name="connsiteY21" fmla="*/ 6348250 h 6858000"/>
              <a:gd name="connsiteX22" fmla="*/ 262170 w 1508539"/>
              <a:gd name="connsiteY22" fmla="*/ 6281972 h 6858000"/>
              <a:gd name="connsiteX23" fmla="*/ 290557 w 1508539"/>
              <a:gd name="connsiteY23" fmla="*/ 6153037 h 6858000"/>
              <a:gd name="connsiteX24" fmla="*/ 314428 w 1508539"/>
              <a:gd name="connsiteY24" fmla="*/ 6113913 h 6858000"/>
              <a:gd name="connsiteX25" fmla="*/ 318721 w 1508539"/>
              <a:gd name="connsiteY25" fmla="*/ 6028119 h 6858000"/>
              <a:gd name="connsiteX26" fmla="*/ 363126 w 1508539"/>
              <a:gd name="connsiteY26" fmla="*/ 5934687 h 6858000"/>
              <a:gd name="connsiteX27" fmla="*/ 408411 w 1508539"/>
              <a:gd name="connsiteY27" fmla="*/ 5704905 h 6858000"/>
              <a:gd name="connsiteX28" fmla="*/ 431404 w 1508539"/>
              <a:gd name="connsiteY28" fmla="*/ 5665173 h 6858000"/>
              <a:gd name="connsiteX29" fmla="*/ 465121 w 1508539"/>
              <a:gd name="connsiteY29" fmla="*/ 5563435 h 6858000"/>
              <a:gd name="connsiteX30" fmla="*/ 494626 w 1508539"/>
              <a:gd name="connsiteY30" fmla="*/ 5476393 h 6858000"/>
              <a:gd name="connsiteX31" fmla="*/ 525819 w 1508539"/>
              <a:gd name="connsiteY31" fmla="*/ 5396260 h 6858000"/>
              <a:gd name="connsiteX32" fmla="*/ 541800 w 1508539"/>
              <a:gd name="connsiteY32" fmla="*/ 5330009 h 6858000"/>
              <a:gd name="connsiteX33" fmla="*/ 575293 w 1508539"/>
              <a:gd name="connsiteY33" fmla="*/ 5273739 h 6858000"/>
              <a:gd name="connsiteX34" fmla="*/ 584892 w 1508539"/>
              <a:gd name="connsiteY34" fmla="*/ 5241779 h 6858000"/>
              <a:gd name="connsiteX35" fmla="*/ 596118 w 1508539"/>
              <a:gd name="connsiteY35" fmla="*/ 5225268 h 6858000"/>
              <a:gd name="connsiteX36" fmla="*/ 597138 w 1508539"/>
              <a:gd name="connsiteY36" fmla="*/ 5217684 h 6858000"/>
              <a:gd name="connsiteX37" fmla="*/ 604479 w 1508539"/>
              <a:gd name="connsiteY37" fmla="*/ 5193377 h 6858000"/>
              <a:gd name="connsiteX38" fmla="*/ 607782 w 1508539"/>
              <a:gd name="connsiteY38" fmla="*/ 5179288 h 6858000"/>
              <a:gd name="connsiteX39" fmla="*/ 608766 w 1508539"/>
              <a:gd name="connsiteY39" fmla="*/ 5173621 h 6858000"/>
              <a:gd name="connsiteX40" fmla="*/ 604400 w 1508539"/>
              <a:gd name="connsiteY40" fmla="*/ 5159961 h 6858000"/>
              <a:gd name="connsiteX41" fmla="*/ 611077 w 1508539"/>
              <a:gd name="connsiteY41" fmla="*/ 5144295 h 6858000"/>
              <a:gd name="connsiteX42" fmla="*/ 608010 w 1508539"/>
              <a:gd name="connsiteY42" fmla="*/ 5125185 h 6858000"/>
              <a:gd name="connsiteX43" fmla="*/ 614840 w 1508539"/>
              <a:gd name="connsiteY43" fmla="*/ 5121884 h 6858000"/>
              <a:gd name="connsiteX44" fmla="*/ 621876 w 1508539"/>
              <a:gd name="connsiteY44" fmla="*/ 5067850 h 6858000"/>
              <a:gd name="connsiteX45" fmla="*/ 624607 w 1508539"/>
              <a:gd name="connsiteY45" fmla="*/ 5060861 h 6858000"/>
              <a:gd name="connsiteX46" fmla="*/ 621311 w 1508539"/>
              <a:gd name="connsiteY46" fmla="*/ 5034192 h 6858000"/>
              <a:gd name="connsiteX47" fmla="*/ 622865 w 1508539"/>
              <a:gd name="connsiteY47" fmla="*/ 4993030 h 6858000"/>
              <a:gd name="connsiteX48" fmla="*/ 629774 w 1508539"/>
              <a:gd name="connsiteY48" fmla="*/ 4946844 h 6858000"/>
              <a:gd name="connsiteX49" fmla="*/ 625630 w 1508539"/>
              <a:gd name="connsiteY49" fmla="*/ 4932692 h 6858000"/>
              <a:gd name="connsiteX50" fmla="*/ 641033 w 1508539"/>
              <a:gd name="connsiteY50" fmla="*/ 4858827 h 6858000"/>
              <a:gd name="connsiteX51" fmla="*/ 646936 w 1508539"/>
              <a:gd name="connsiteY51" fmla="*/ 4821170 h 6858000"/>
              <a:gd name="connsiteX52" fmla="*/ 651669 w 1508539"/>
              <a:gd name="connsiteY52" fmla="*/ 4780965 h 6858000"/>
              <a:gd name="connsiteX53" fmla="*/ 652962 w 1508539"/>
              <a:gd name="connsiteY53" fmla="*/ 4750867 h 6858000"/>
              <a:gd name="connsiteX54" fmla="*/ 650769 w 1508539"/>
              <a:gd name="connsiteY54" fmla="*/ 4690749 h 6858000"/>
              <a:gd name="connsiteX55" fmla="*/ 646249 w 1508539"/>
              <a:gd name="connsiteY55" fmla="*/ 4584173 h 6858000"/>
              <a:gd name="connsiteX56" fmla="*/ 641332 w 1508539"/>
              <a:gd name="connsiteY56" fmla="*/ 4444346 h 6858000"/>
              <a:gd name="connsiteX57" fmla="*/ 637897 w 1508539"/>
              <a:gd name="connsiteY57" fmla="*/ 4375228 h 6858000"/>
              <a:gd name="connsiteX58" fmla="*/ 618550 w 1508539"/>
              <a:gd name="connsiteY58" fmla="*/ 4214165 h 6858000"/>
              <a:gd name="connsiteX59" fmla="*/ 622623 w 1508539"/>
              <a:gd name="connsiteY59" fmla="*/ 4090296 h 6858000"/>
              <a:gd name="connsiteX60" fmla="*/ 607879 w 1508539"/>
              <a:gd name="connsiteY60" fmla="*/ 4033999 h 6858000"/>
              <a:gd name="connsiteX61" fmla="*/ 609028 w 1508539"/>
              <a:gd name="connsiteY61" fmla="*/ 4031933 h 6858000"/>
              <a:gd name="connsiteX62" fmla="*/ 607604 w 1508539"/>
              <a:gd name="connsiteY62" fmla="*/ 4013953 h 6858000"/>
              <a:gd name="connsiteX63" fmla="*/ 593899 w 1508539"/>
              <a:gd name="connsiteY63" fmla="*/ 3974753 h 6858000"/>
              <a:gd name="connsiteX64" fmla="*/ 595497 w 1508539"/>
              <a:gd name="connsiteY64" fmla="*/ 3969950 h 6858000"/>
              <a:gd name="connsiteX65" fmla="*/ 588919 w 1508539"/>
              <a:gd name="connsiteY65" fmla="*/ 3933779 h 6858000"/>
              <a:gd name="connsiteX66" fmla="*/ 590250 w 1508539"/>
              <a:gd name="connsiteY66" fmla="*/ 3933093 h 6858000"/>
              <a:gd name="connsiteX67" fmla="*/ 594604 w 1508539"/>
              <a:gd name="connsiteY67" fmla="*/ 3922082 h 6858000"/>
              <a:gd name="connsiteX68" fmla="*/ 599682 w 1508539"/>
              <a:gd name="connsiteY68" fmla="*/ 3901461 h 6858000"/>
              <a:gd name="connsiteX69" fmla="*/ 622276 w 1508539"/>
              <a:gd name="connsiteY69" fmla="*/ 3813873 h 6858000"/>
              <a:gd name="connsiteX70" fmla="*/ 621701 w 1508539"/>
              <a:gd name="connsiteY70" fmla="*/ 3806161 h 6858000"/>
              <a:gd name="connsiteX71" fmla="*/ 622008 w 1508539"/>
              <a:gd name="connsiteY71" fmla="*/ 3805957 h 6858000"/>
              <a:gd name="connsiteX72" fmla="*/ 622035 w 1508539"/>
              <a:gd name="connsiteY72" fmla="*/ 3797724 h 6858000"/>
              <a:gd name="connsiteX73" fmla="*/ 620650 w 1508539"/>
              <a:gd name="connsiteY73" fmla="*/ 3792098 h 6858000"/>
              <a:gd name="connsiteX74" fmla="*/ 619534 w 1508539"/>
              <a:gd name="connsiteY74" fmla="*/ 3777135 h 6858000"/>
              <a:gd name="connsiteX75" fmla="*/ 621267 w 1508539"/>
              <a:gd name="connsiteY75" fmla="*/ 3771656 h 6858000"/>
              <a:gd name="connsiteX76" fmla="*/ 625010 w 1508539"/>
              <a:gd name="connsiteY76" fmla="*/ 3769007 h 6858000"/>
              <a:gd name="connsiteX77" fmla="*/ 624476 w 1508539"/>
              <a:gd name="connsiteY77" fmla="*/ 3767709 h 6858000"/>
              <a:gd name="connsiteX78" fmla="*/ 633172 w 1508539"/>
              <a:gd name="connsiteY78" fmla="*/ 3738082 h 6858000"/>
              <a:gd name="connsiteX79" fmla="*/ 640518 w 1508539"/>
              <a:gd name="connsiteY79" fmla="*/ 3673397 h 6858000"/>
              <a:gd name="connsiteX80" fmla="*/ 639814 w 1508539"/>
              <a:gd name="connsiteY80" fmla="*/ 3637109 h 6858000"/>
              <a:gd name="connsiteX81" fmla="*/ 643257 w 1508539"/>
              <a:gd name="connsiteY81" fmla="*/ 3536883 h 6858000"/>
              <a:gd name="connsiteX82" fmla="*/ 650795 w 1508539"/>
              <a:gd name="connsiteY82" fmla="*/ 3435652 h 6858000"/>
              <a:gd name="connsiteX83" fmla="*/ 652466 w 1508539"/>
              <a:gd name="connsiteY83" fmla="*/ 3307769 h 6858000"/>
              <a:gd name="connsiteX84" fmla="*/ 670029 w 1508539"/>
              <a:gd name="connsiteY84" fmla="*/ 3250522 h 6858000"/>
              <a:gd name="connsiteX85" fmla="*/ 670454 w 1508539"/>
              <a:gd name="connsiteY85" fmla="*/ 3229163 h 6858000"/>
              <a:gd name="connsiteX86" fmla="*/ 672277 w 1508539"/>
              <a:gd name="connsiteY86" fmla="*/ 3217217 h 6858000"/>
              <a:gd name="connsiteX87" fmla="*/ 659112 w 1508539"/>
              <a:gd name="connsiteY87" fmla="*/ 3183755 h 6858000"/>
              <a:gd name="connsiteX88" fmla="*/ 659613 w 1508539"/>
              <a:gd name="connsiteY88" fmla="*/ 3178642 h 6858000"/>
              <a:gd name="connsiteX89" fmla="*/ 647213 w 1508539"/>
              <a:gd name="connsiteY89" fmla="*/ 3158586 h 6858000"/>
              <a:gd name="connsiteX90" fmla="*/ 632398 w 1508539"/>
              <a:gd name="connsiteY90" fmla="*/ 3129034 h 6858000"/>
              <a:gd name="connsiteX91" fmla="*/ 633063 w 1508539"/>
              <a:gd name="connsiteY91" fmla="*/ 3126682 h 6858000"/>
              <a:gd name="connsiteX92" fmla="*/ 623931 w 1508539"/>
              <a:gd name="connsiteY92" fmla="*/ 3114519 h 6858000"/>
              <a:gd name="connsiteX93" fmla="*/ 610540 w 1508539"/>
              <a:gd name="connsiteY93" fmla="*/ 3106272 h 6858000"/>
              <a:gd name="connsiteX94" fmla="*/ 583270 w 1508539"/>
              <a:gd name="connsiteY94" fmla="*/ 2958185 h 6858000"/>
              <a:gd name="connsiteX95" fmla="*/ 525884 w 1508539"/>
              <a:gd name="connsiteY95" fmla="*/ 2762989 h 6858000"/>
              <a:gd name="connsiteX96" fmla="*/ 474802 w 1508539"/>
              <a:gd name="connsiteY96" fmla="*/ 2554718 h 6858000"/>
              <a:gd name="connsiteX97" fmla="*/ 454896 w 1508539"/>
              <a:gd name="connsiteY97" fmla="*/ 2485734 h 6858000"/>
              <a:gd name="connsiteX98" fmla="*/ 445619 w 1508539"/>
              <a:gd name="connsiteY98" fmla="*/ 2447068 h 6858000"/>
              <a:gd name="connsiteX99" fmla="*/ 432580 w 1508539"/>
              <a:gd name="connsiteY99" fmla="*/ 2425819 h 6858000"/>
              <a:gd name="connsiteX100" fmla="*/ 438579 w 1508539"/>
              <a:gd name="connsiteY100" fmla="*/ 2402874 h 6858000"/>
              <a:gd name="connsiteX101" fmla="*/ 441191 w 1508539"/>
              <a:gd name="connsiteY101" fmla="*/ 2381443 h 6858000"/>
              <a:gd name="connsiteX102" fmla="*/ 417520 w 1508539"/>
              <a:gd name="connsiteY102" fmla="*/ 2261920 h 6858000"/>
              <a:gd name="connsiteX103" fmla="*/ 407407 w 1508539"/>
              <a:gd name="connsiteY103" fmla="*/ 2195378 h 6858000"/>
              <a:gd name="connsiteX104" fmla="*/ 391624 w 1508539"/>
              <a:gd name="connsiteY104" fmla="*/ 2155135 h 6858000"/>
              <a:gd name="connsiteX105" fmla="*/ 389082 w 1508539"/>
              <a:gd name="connsiteY105" fmla="*/ 2118008 h 6858000"/>
              <a:gd name="connsiteX106" fmla="*/ 390075 w 1508539"/>
              <a:gd name="connsiteY106" fmla="*/ 2050531 h 6858000"/>
              <a:gd name="connsiteX107" fmla="*/ 381881 w 1508539"/>
              <a:gd name="connsiteY107" fmla="*/ 1963269 h 6858000"/>
              <a:gd name="connsiteX108" fmla="*/ 363059 w 1508539"/>
              <a:gd name="connsiteY108" fmla="*/ 1906352 h 6858000"/>
              <a:gd name="connsiteX109" fmla="*/ 339616 w 1508539"/>
              <a:gd name="connsiteY109" fmla="*/ 1861531 h 6858000"/>
              <a:gd name="connsiteX110" fmla="*/ 293415 w 1508539"/>
              <a:gd name="connsiteY110" fmla="*/ 1732919 h 6858000"/>
              <a:gd name="connsiteX111" fmla="*/ 265726 w 1508539"/>
              <a:gd name="connsiteY111" fmla="*/ 1663540 h 6858000"/>
              <a:gd name="connsiteX112" fmla="*/ 264852 w 1508539"/>
              <a:gd name="connsiteY112" fmla="*/ 1615777 h 6858000"/>
              <a:gd name="connsiteX113" fmla="*/ 245647 w 1508539"/>
              <a:gd name="connsiteY113" fmla="*/ 1563678 h 6858000"/>
              <a:gd name="connsiteX114" fmla="*/ 258727 w 1508539"/>
              <a:gd name="connsiteY114" fmla="*/ 1519474 h 6858000"/>
              <a:gd name="connsiteX115" fmla="*/ 251469 w 1508539"/>
              <a:gd name="connsiteY115" fmla="*/ 1477995 h 6858000"/>
              <a:gd name="connsiteX116" fmla="*/ 237554 w 1508539"/>
              <a:gd name="connsiteY116" fmla="*/ 1373769 h 6858000"/>
              <a:gd name="connsiteX117" fmla="*/ 245861 w 1508539"/>
              <a:gd name="connsiteY117" fmla="*/ 1307086 h 6858000"/>
              <a:gd name="connsiteX118" fmla="*/ 247049 w 1508539"/>
              <a:gd name="connsiteY118" fmla="*/ 1189033 h 6858000"/>
              <a:gd name="connsiteX119" fmla="*/ 251734 w 1508539"/>
              <a:gd name="connsiteY119" fmla="*/ 1168288 h 6858000"/>
              <a:gd name="connsiteX120" fmla="*/ 244016 w 1508539"/>
              <a:gd name="connsiteY120" fmla="*/ 1142577 h 6858000"/>
              <a:gd name="connsiteX121" fmla="*/ 233322 w 1508539"/>
              <a:gd name="connsiteY121" fmla="*/ 1088484 h 6858000"/>
              <a:gd name="connsiteX122" fmla="*/ 222058 w 1508539"/>
              <a:gd name="connsiteY122" fmla="*/ 1016103 h 6858000"/>
              <a:gd name="connsiteX123" fmla="*/ 223514 w 1508539"/>
              <a:gd name="connsiteY123" fmla="*/ 932283 h 6858000"/>
              <a:gd name="connsiteX124" fmla="*/ 225750 w 1508539"/>
              <a:gd name="connsiteY124" fmla="*/ 915925 h 6858000"/>
              <a:gd name="connsiteX125" fmla="*/ 218379 w 1508539"/>
              <a:gd name="connsiteY125" fmla="*/ 896999 h 6858000"/>
              <a:gd name="connsiteX126" fmla="*/ 187787 w 1508539"/>
              <a:gd name="connsiteY126" fmla="*/ 821517 h 6858000"/>
              <a:gd name="connsiteX127" fmla="*/ 166737 w 1508539"/>
              <a:gd name="connsiteY127" fmla="*/ 751353 h 6858000"/>
              <a:gd name="connsiteX128" fmla="*/ 166295 w 1508539"/>
              <a:gd name="connsiteY128" fmla="*/ 721230 h 6858000"/>
              <a:gd name="connsiteX129" fmla="*/ 151966 w 1508539"/>
              <a:gd name="connsiteY129" fmla="*/ 681659 h 6858000"/>
              <a:gd name="connsiteX130" fmla="*/ 137385 w 1508539"/>
              <a:gd name="connsiteY130" fmla="*/ 635218 h 6858000"/>
              <a:gd name="connsiteX131" fmla="*/ 142396 w 1508539"/>
              <a:gd name="connsiteY131" fmla="*/ 613763 h 6858000"/>
              <a:gd name="connsiteX132" fmla="*/ 128338 w 1508539"/>
              <a:gd name="connsiteY132" fmla="*/ 598582 h 6858000"/>
              <a:gd name="connsiteX133" fmla="*/ 128019 w 1508539"/>
              <a:gd name="connsiteY133" fmla="*/ 576846 h 6858000"/>
              <a:gd name="connsiteX134" fmla="*/ 107645 w 1508539"/>
              <a:gd name="connsiteY134" fmla="*/ 530055 h 6858000"/>
              <a:gd name="connsiteX135" fmla="*/ 106893 w 1508539"/>
              <a:gd name="connsiteY135" fmla="*/ 465389 h 6858000"/>
              <a:gd name="connsiteX136" fmla="*/ 89816 w 1508539"/>
              <a:gd name="connsiteY136" fmla="*/ 424699 h 6858000"/>
              <a:gd name="connsiteX137" fmla="*/ 90191 w 1508539"/>
              <a:gd name="connsiteY137" fmla="*/ 404917 h 6858000"/>
              <a:gd name="connsiteX138" fmla="*/ 70148 w 1508539"/>
              <a:gd name="connsiteY138" fmla="*/ 367211 h 6858000"/>
              <a:gd name="connsiteX139" fmla="*/ 36452 w 1508539"/>
              <a:gd name="connsiteY139" fmla="*/ 268519 h 6858000"/>
              <a:gd name="connsiteX140" fmla="*/ 23935 w 1508539"/>
              <a:gd name="connsiteY140" fmla="*/ 160886 h 6858000"/>
              <a:gd name="connsiteX141" fmla="*/ 19312 w 1508539"/>
              <a:gd name="connsiteY141" fmla="*/ 47336 h 6858000"/>
              <a:gd name="connsiteX142" fmla="*/ 0 w 1508539"/>
              <a:gd name="connsiteY142"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64248 w 1508539"/>
              <a:gd name="connsiteY7" fmla="*/ 6574442 h 6858000"/>
              <a:gd name="connsiteX8" fmla="*/ 164588 w 1508539"/>
              <a:gd name="connsiteY8" fmla="*/ 6568530 h 6858000"/>
              <a:gd name="connsiteX9" fmla="*/ 166997 w 1508539"/>
              <a:gd name="connsiteY9" fmla="*/ 6560674 h 6858000"/>
              <a:gd name="connsiteX10" fmla="*/ 167342 w 1508539"/>
              <a:gd name="connsiteY10" fmla="*/ 6560598 h 6858000"/>
              <a:gd name="connsiteX11" fmla="*/ 201349 w 1508539"/>
              <a:gd name="connsiteY11" fmla="*/ 6530567 h 6858000"/>
              <a:gd name="connsiteX12" fmla="*/ 215389 w 1508539"/>
              <a:gd name="connsiteY12" fmla="*/ 6478062 h 6858000"/>
              <a:gd name="connsiteX13" fmla="*/ 226078 w 1508539"/>
              <a:gd name="connsiteY13" fmla="*/ 6460325 h 6858000"/>
              <a:gd name="connsiteX14" fmla="*/ 233311 w 1508539"/>
              <a:gd name="connsiteY14" fmla="*/ 6451488 h 6858000"/>
              <a:gd name="connsiteX15" fmla="*/ 234746 w 1508539"/>
              <a:gd name="connsiteY15" fmla="*/ 6451348 h 6858000"/>
              <a:gd name="connsiteX16" fmla="*/ 239104 w 1508539"/>
              <a:gd name="connsiteY16" fmla="*/ 6414240 h 6858000"/>
              <a:gd name="connsiteX17" fmla="*/ 241880 w 1508539"/>
              <a:gd name="connsiteY17" fmla="*/ 6384857 h 6858000"/>
              <a:gd name="connsiteX18" fmla="*/ 240591 w 1508539"/>
              <a:gd name="connsiteY18" fmla="*/ 6367510 h 6858000"/>
              <a:gd name="connsiteX19" fmla="*/ 244471 w 1508539"/>
              <a:gd name="connsiteY19" fmla="*/ 6349778 h 6858000"/>
              <a:gd name="connsiteX20" fmla="*/ 246136 w 1508539"/>
              <a:gd name="connsiteY20" fmla="*/ 6348250 h 6858000"/>
              <a:gd name="connsiteX21" fmla="*/ 262170 w 1508539"/>
              <a:gd name="connsiteY21" fmla="*/ 6281972 h 6858000"/>
              <a:gd name="connsiteX22" fmla="*/ 290557 w 1508539"/>
              <a:gd name="connsiteY22" fmla="*/ 6153037 h 6858000"/>
              <a:gd name="connsiteX23" fmla="*/ 314428 w 1508539"/>
              <a:gd name="connsiteY23" fmla="*/ 6113913 h 6858000"/>
              <a:gd name="connsiteX24" fmla="*/ 318721 w 1508539"/>
              <a:gd name="connsiteY24" fmla="*/ 6028119 h 6858000"/>
              <a:gd name="connsiteX25" fmla="*/ 363126 w 1508539"/>
              <a:gd name="connsiteY25" fmla="*/ 5934687 h 6858000"/>
              <a:gd name="connsiteX26" fmla="*/ 408411 w 1508539"/>
              <a:gd name="connsiteY26" fmla="*/ 5704905 h 6858000"/>
              <a:gd name="connsiteX27" fmla="*/ 431404 w 1508539"/>
              <a:gd name="connsiteY27" fmla="*/ 5665173 h 6858000"/>
              <a:gd name="connsiteX28" fmla="*/ 465121 w 1508539"/>
              <a:gd name="connsiteY28" fmla="*/ 5563435 h 6858000"/>
              <a:gd name="connsiteX29" fmla="*/ 494626 w 1508539"/>
              <a:gd name="connsiteY29" fmla="*/ 5476393 h 6858000"/>
              <a:gd name="connsiteX30" fmla="*/ 525819 w 1508539"/>
              <a:gd name="connsiteY30" fmla="*/ 5396260 h 6858000"/>
              <a:gd name="connsiteX31" fmla="*/ 541800 w 1508539"/>
              <a:gd name="connsiteY31" fmla="*/ 5330009 h 6858000"/>
              <a:gd name="connsiteX32" fmla="*/ 575293 w 1508539"/>
              <a:gd name="connsiteY32" fmla="*/ 5273739 h 6858000"/>
              <a:gd name="connsiteX33" fmla="*/ 584892 w 1508539"/>
              <a:gd name="connsiteY33" fmla="*/ 5241779 h 6858000"/>
              <a:gd name="connsiteX34" fmla="*/ 596118 w 1508539"/>
              <a:gd name="connsiteY34" fmla="*/ 5225268 h 6858000"/>
              <a:gd name="connsiteX35" fmla="*/ 597138 w 1508539"/>
              <a:gd name="connsiteY35" fmla="*/ 5217684 h 6858000"/>
              <a:gd name="connsiteX36" fmla="*/ 604479 w 1508539"/>
              <a:gd name="connsiteY36" fmla="*/ 5193377 h 6858000"/>
              <a:gd name="connsiteX37" fmla="*/ 607782 w 1508539"/>
              <a:gd name="connsiteY37" fmla="*/ 5179288 h 6858000"/>
              <a:gd name="connsiteX38" fmla="*/ 608766 w 1508539"/>
              <a:gd name="connsiteY38" fmla="*/ 5173621 h 6858000"/>
              <a:gd name="connsiteX39" fmla="*/ 604400 w 1508539"/>
              <a:gd name="connsiteY39" fmla="*/ 5159961 h 6858000"/>
              <a:gd name="connsiteX40" fmla="*/ 611077 w 1508539"/>
              <a:gd name="connsiteY40" fmla="*/ 5144295 h 6858000"/>
              <a:gd name="connsiteX41" fmla="*/ 608010 w 1508539"/>
              <a:gd name="connsiteY41" fmla="*/ 5125185 h 6858000"/>
              <a:gd name="connsiteX42" fmla="*/ 614840 w 1508539"/>
              <a:gd name="connsiteY42" fmla="*/ 5121884 h 6858000"/>
              <a:gd name="connsiteX43" fmla="*/ 621876 w 1508539"/>
              <a:gd name="connsiteY43" fmla="*/ 5067850 h 6858000"/>
              <a:gd name="connsiteX44" fmla="*/ 624607 w 1508539"/>
              <a:gd name="connsiteY44" fmla="*/ 5060861 h 6858000"/>
              <a:gd name="connsiteX45" fmla="*/ 621311 w 1508539"/>
              <a:gd name="connsiteY45" fmla="*/ 5034192 h 6858000"/>
              <a:gd name="connsiteX46" fmla="*/ 622865 w 1508539"/>
              <a:gd name="connsiteY46" fmla="*/ 4993030 h 6858000"/>
              <a:gd name="connsiteX47" fmla="*/ 629774 w 1508539"/>
              <a:gd name="connsiteY47" fmla="*/ 4946844 h 6858000"/>
              <a:gd name="connsiteX48" fmla="*/ 625630 w 1508539"/>
              <a:gd name="connsiteY48" fmla="*/ 4932692 h 6858000"/>
              <a:gd name="connsiteX49" fmla="*/ 641033 w 1508539"/>
              <a:gd name="connsiteY49" fmla="*/ 4858827 h 6858000"/>
              <a:gd name="connsiteX50" fmla="*/ 646936 w 1508539"/>
              <a:gd name="connsiteY50" fmla="*/ 4821170 h 6858000"/>
              <a:gd name="connsiteX51" fmla="*/ 651669 w 1508539"/>
              <a:gd name="connsiteY51" fmla="*/ 4780965 h 6858000"/>
              <a:gd name="connsiteX52" fmla="*/ 652962 w 1508539"/>
              <a:gd name="connsiteY52" fmla="*/ 4750867 h 6858000"/>
              <a:gd name="connsiteX53" fmla="*/ 650769 w 1508539"/>
              <a:gd name="connsiteY53" fmla="*/ 4690749 h 6858000"/>
              <a:gd name="connsiteX54" fmla="*/ 646249 w 1508539"/>
              <a:gd name="connsiteY54" fmla="*/ 4584173 h 6858000"/>
              <a:gd name="connsiteX55" fmla="*/ 641332 w 1508539"/>
              <a:gd name="connsiteY55" fmla="*/ 4444346 h 6858000"/>
              <a:gd name="connsiteX56" fmla="*/ 637897 w 1508539"/>
              <a:gd name="connsiteY56" fmla="*/ 4375228 h 6858000"/>
              <a:gd name="connsiteX57" fmla="*/ 618550 w 1508539"/>
              <a:gd name="connsiteY57" fmla="*/ 4214165 h 6858000"/>
              <a:gd name="connsiteX58" fmla="*/ 622623 w 1508539"/>
              <a:gd name="connsiteY58" fmla="*/ 4090296 h 6858000"/>
              <a:gd name="connsiteX59" fmla="*/ 607879 w 1508539"/>
              <a:gd name="connsiteY59" fmla="*/ 4033999 h 6858000"/>
              <a:gd name="connsiteX60" fmla="*/ 609028 w 1508539"/>
              <a:gd name="connsiteY60" fmla="*/ 4031933 h 6858000"/>
              <a:gd name="connsiteX61" fmla="*/ 607604 w 1508539"/>
              <a:gd name="connsiteY61" fmla="*/ 4013953 h 6858000"/>
              <a:gd name="connsiteX62" fmla="*/ 593899 w 1508539"/>
              <a:gd name="connsiteY62" fmla="*/ 3974753 h 6858000"/>
              <a:gd name="connsiteX63" fmla="*/ 595497 w 1508539"/>
              <a:gd name="connsiteY63" fmla="*/ 3969950 h 6858000"/>
              <a:gd name="connsiteX64" fmla="*/ 588919 w 1508539"/>
              <a:gd name="connsiteY64" fmla="*/ 3933779 h 6858000"/>
              <a:gd name="connsiteX65" fmla="*/ 590250 w 1508539"/>
              <a:gd name="connsiteY65" fmla="*/ 3933093 h 6858000"/>
              <a:gd name="connsiteX66" fmla="*/ 594604 w 1508539"/>
              <a:gd name="connsiteY66" fmla="*/ 3922082 h 6858000"/>
              <a:gd name="connsiteX67" fmla="*/ 599682 w 1508539"/>
              <a:gd name="connsiteY67" fmla="*/ 3901461 h 6858000"/>
              <a:gd name="connsiteX68" fmla="*/ 622276 w 1508539"/>
              <a:gd name="connsiteY68" fmla="*/ 3813873 h 6858000"/>
              <a:gd name="connsiteX69" fmla="*/ 621701 w 1508539"/>
              <a:gd name="connsiteY69" fmla="*/ 3806161 h 6858000"/>
              <a:gd name="connsiteX70" fmla="*/ 622008 w 1508539"/>
              <a:gd name="connsiteY70" fmla="*/ 3805957 h 6858000"/>
              <a:gd name="connsiteX71" fmla="*/ 622035 w 1508539"/>
              <a:gd name="connsiteY71" fmla="*/ 3797724 h 6858000"/>
              <a:gd name="connsiteX72" fmla="*/ 620650 w 1508539"/>
              <a:gd name="connsiteY72" fmla="*/ 3792098 h 6858000"/>
              <a:gd name="connsiteX73" fmla="*/ 619534 w 1508539"/>
              <a:gd name="connsiteY73" fmla="*/ 3777135 h 6858000"/>
              <a:gd name="connsiteX74" fmla="*/ 621267 w 1508539"/>
              <a:gd name="connsiteY74" fmla="*/ 3771656 h 6858000"/>
              <a:gd name="connsiteX75" fmla="*/ 625010 w 1508539"/>
              <a:gd name="connsiteY75" fmla="*/ 3769007 h 6858000"/>
              <a:gd name="connsiteX76" fmla="*/ 624476 w 1508539"/>
              <a:gd name="connsiteY76" fmla="*/ 3767709 h 6858000"/>
              <a:gd name="connsiteX77" fmla="*/ 633172 w 1508539"/>
              <a:gd name="connsiteY77" fmla="*/ 3738082 h 6858000"/>
              <a:gd name="connsiteX78" fmla="*/ 640518 w 1508539"/>
              <a:gd name="connsiteY78" fmla="*/ 3673397 h 6858000"/>
              <a:gd name="connsiteX79" fmla="*/ 639814 w 1508539"/>
              <a:gd name="connsiteY79" fmla="*/ 3637109 h 6858000"/>
              <a:gd name="connsiteX80" fmla="*/ 643257 w 1508539"/>
              <a:gd name="connsiteY80" fmla="*/ 3536883 h 6858000"/>
              <a:gd name="connsiteX81" fmla="*/ 650795 w 1508539"/>
              <a:gd name="connsiteY81" fmla="*/ 3435652 h 6858000"/>
              <a:gd name="connsiteX82" fmla="*/ 652466 w 1508539"/>
              <a:gd name="connsiteY82" fmla="*/ 3307769 h 6858000"/>
              <a:gd name="connsiteX83" fmla="*/ 670029 w 1508539"/>
              <a:gd name="connsiteY83" fmla="*/ 3250522 h 6858000"/>
              <a:gd name="connsiteX84" fmla="*/ 670454 w 1508539"/>
              <a:gd name="connsiteY84" fmla="*/ 3229163 h 6858000"/>
              <a:gd name="connsiteX85" fmla="*/ 672277 w 1508539"/>
              <a:gd name="connsiteY85" fmla="*/ 3217217 h 6858000"/>
              <a:gd name="connsiteX86" fmla="*/ 659112 w 1508539"/>
              <a:gd name="connsiteY86" fmla="*/ 3183755 h 6858000"/>
              <a:gd name="connsiteX87" fmla="*/ 659613 w 1508539"/>
              <a:gd name="connsiteY87" fmla="*/ 3178642 h 6858000"/>
              <a:gd name="connsiteX88" fmla="*/ 647213 w 1508539"/>
              <a:gd name="connsiteY88" fmla="*/ 3158586 h 6858000"/>
              <a:gd name="connsiteX89" fmla="*/ 632398 w 1508539"/>
              <a:gd name="connsiteY89" fmla="*/ 3129034 h 6858000"/>
              <a:gd name="connsiteX90" fmla="*/ 633063 w 1508539"/>
              <a:gd name="connsiteY90" fmla="*/ 3126682 h 6858000"/>
              <a:gd name="connsiteX91" fmla="*/ 623931 w 1508539"/>
              <a:gd name="connsiteY91" fmla="*/ 3114519 h 6858000"/>
              <a:gd name="connsiteX92" fmla="*/ 610540 w 1508539"/>
              <a:gd name="connsiteY92" fmla="*/ 3106272 h 6858000"/>
              <a:gd name="connsiteX93" fmla="*/ 583270 w 1508539"/>
              <a:gd name="connsiteY93" fmla="*/ 2958185 h 6858000"/>
              <a:gd name="connsiteX94" fmla="*/ 525884 w 1508539"/>
              <a:gd name="connsiteY94" fmla="*/ 2762989 h 6858000"/>
              <a:gd name="connsiteX95" fmla="*/ 474802 w 1508539"/>
              <a:gd name="connsiteY95" fmla="*/ 2554718 h 6858000"/>
              <a:gd name="connsiteX96" fmla="*/ 454896 w 1508539"/>
              <a:gd name="connsiteY96" fmla="*/ 2485734 h 6858000"/>
              <a:gd name="connsiteX97" fmla="*/ 445619 w 1508539"/>
              <a:gd name="connsiteY97" fmla="*/ 2447068 h 6858000"/>
              <a:gd name="connsiteX98" fmla="*/ 432580 w 1508539"/>
              <a:gd name="connsiteY98" fmla="*/ 2425819 h 6858000"/>
              <a:gd name="connsiteX99" fmla="*/ 438579 w 1508539"/>
              <a:gd name="connsiteY99" fmla="*/ 2402874 h 6858000"/>
              <a:gd name="connsiteX100" fmla="*/ 441191 w 1508539"/>
              <a:gd name="connsiteY100" fmla="*/ 2381443 h 6858000"/>
              <a:gd name="connsiteX101" fmla="*/ 417520 w 1508539"/>
              <a:gd name="connsiteY101" fmla="*/ 2261920 h 6858000"/>
              <a:gd name="connsiteX102" fmla="*/ 407407 w 1508539"/>
              <a:gd name="connsiteY102" fmla="*/ 2195378 h 6858000"/>
              <a:gd name="connsiteX103" fmla="*/ 391624 w 1508539"/>
              <a:gd name="connsiteY103" fmla="*/ 2155135 h 6858000"/>
              <a:gd name="connsiteX104" fmla="*/ 389082 w 1508539"/>
              <a:gd name="connsiteY104" fmla="*/ 2118008 h 6858000"/>
              <a:gd name="connsiteX105" fmla="*/ 390075 w 1508539"/>
              <a:gd name="connsiteY105" fmla="*/ 2050531 h 6858000"/>
              <a:gd name="connsiteX106" fmla="*/ 381881 w 1508539"/>
              <a:gd name="connsiteY106" fmla="*/ 1963269 h 6858000"/>
              <a:gd name="connsiteX107" fmla="*/ 363059 w 1508539"/>
              <a:gd name="connsiteY107" fmla="*/ 1906352 h 6858000"/>
              <a:gd name="connsiteX108" fmla="*/ 339616 w 1508539"/>
              <a:gd name="connsiteY108" fmla="*/ 1861531 h 6858000"/>
              <a:gd name="connsiteX109" fmla="*/ 293415 w 1508539"/>
              <a:gd name="connsiteY109" fmla="*/ 1732919 h 6858000"/>
              <a:gd name="connsiteX110" fmla="*/ 265726 w 1508539"/>
              <a:gd name="connsiteY110" fmla="*/ 1663540 h 6858000"/>
              <a:gd name="connsiteX111" fmla="*/ 264852 w 1508539"/>
              <a:gd name="connsiteY111" fmla="*/ 1615777 h 6858000"/>
              <a:gd name="connsiteX112" fmla="*/ 245647 w 1508539"/>
              <a:gd name="connsiteY112" fmla="*/ 1563678 h 6858000"/>
              <a:gd name="connsiteX113" fmla="*/ 258727 w 1508539"/>
              <a:gd name="connsiteY113" fmla="*/ 1519474 h 6858000"/>
              <a:gd name="connsiteX114" fmla="*/ 251469 w 1508539"/>
              <a:gd name="connsiteY114" fmla="*/ 1477995 h 6858000"/>
              <a:gd name="connsiteX115" fmla="*/ 237554 w 1508539"/>
              <a:gd name="connsiteY115" fmla="*/ 1373769 h 6858000"/>
              <a:gd name="connsiteX116" fmla="*/ 245861 w 1508539"/>
              <a:gd name="connsiteY116" fmla="*/ 1307086 h 6858000"/>
              <a:gd name="connsiteX117" fmla="*/ 247049 w 1508539"/>
              <a:gd name="connsiteY117" fmla="*/ 1189033 h 6858000"/>
              <a:gd name="connsiteX118" fmla="*/ 251734 w 1508539"/>
              <a:gd name="connsiteY118" fmla="*/ 1168288 h 6858000"/>
              <a:gd name="connsiteX119" fmla="*/ 244016 w 1508539"/>
              <a:gd name="connsiteY119" fmla="*/ 1142577 h 6858000"/>
              <a:gd name="connsiteX120" fmla="*/ 233322 w 1508539"/>
              <a:gd name="connsiteY120" fmla="*/ 1088484 h 6858000"/>
              <a:gd name="connsiteX121" fmla="*/ 222058 w 1508539"/>
              <a:gd name="connsiteY121" fmla="*/ 1016103 h 6858000"/>
              <a:gd name="connsiteX122" fmla="*/ 223514 w 1508539"/>
              <a:gd name="connsiteY122" fmla="*/ 932283 h 6858000"/>
              <a:gd name="connsiteX123" fmla="*/ 225750 w 1508539"/>
              <a:gd name="connsiteY123" fmla="*/ 915925 h 6858000"/>
              <a:gd name="connsiteX124" fmla="*/ 218379 w 1508539"/>
              <a:gd name="connsiteY124" fmla="*/ 896999 h 6858000"/>
              <a:gd name="connsiteX125" fmla="*/ 187787 w 1508539"/>
              <a:gd name="connsiteY125" fmla="*/ 821517 h 6858000"/>
              <a:gd name="connsiteX126" fmla="*/ 166737 w 1508539"/>
              <a:gd name="connsiteY126" fmla="*/ 751353 h 6858000"/>
              <a:gd name="connsiteX127" fmla="*/ 166295 w 1508539"/>
              <a:gd name="connsiteY127" fmla="*/ 721230 h 6858000"/>
              <a:gd name="connsiteX128" fmla="*/ 151966 w 1508539"/>
              <a:gd name="connsiteY128" fmla="*/ 681659 h 6858000"/>
              <a:gd name="connsiteX129" fmla="*/ 137385 w 1508539"/>
              <a:gd name="connsiteY129" fmla="*/ 635218 h 6858000"/>
              <a:gd name="connsiteX130" fmla="*/ 142396 w 1508539"/>
              <a:gd name="connsiteY130" fmla="*/ 613763 h 6858000"/>
              <a:gd name="connsiteX131" fmla="*/ 128338 w 1508539"/>
              <a:gd name="connsiteY131" fmla="*/ 598582 h 6858000"/>
              <a:gd name="connsiteX132" fmla="*/ 128019 w 1508539"/>
              <a:gd name="connsiteY132" fmla="*/ 576846 h 6858000"/>
              <a:gd name="connsiteX133" fmla="*/ 107645 w 1508539"/>
              <a:gd name="connsiteY133" fmla="*/ 530055 h 6858000"/>
              <a:gd name="connsiteX134" fmla="*/ 106893 w 1508539"/>
              <a:gd name="connsiteY134" fmla="*/ 465389 h 6858000"/>
              <a:gd name="connsiteX135" fmla="*/ 89816 w 1508539"/>
              <a:gd name="connsiteY135" fmla="*/ 424699 h 6858000"/>
              <a:gd name="connsiteX136" fmla="*/ 90191 w 1508539"/>
              <a:gd name="connsiteY136" fmla="*/ 404917 h 6858000"/>
              <a:gd name="connsiteX137" fmla="*/ 70148 w 1508539"/>
              <a:gd name="connsiteY137" fmla="*/ 367211 h 6858000"/>
              <a:gd name="connsiteX138" fmla="*/ 36452 w 1508539"/>
              <a:gd name="connsiteY138" fmla="*/ 268519 h 6858000"/>
              <a:gd name="connsiteX139" fmla="*/ 23935 w 1508539"/>
              <a:gd name="connsiteY139" fmla="*/ 160886 h 6858000"/>
              <a:gd name="connsiteX140" fmla="*/ 19312 w 1508539"/>
              <a:gd name="connsiteY140" fmla="*/ 47336 h 6858000"/>
              <a:gd name="connsiteX141" fmla="*/ 0 w 1508539"/>
              <a:gd name="connsiteY141"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64248 w 1508539"/>
              <a:gd name="connsiteY7" fmla="*/ 6574442 h 6858000"/>
              <a:gd name="connsiteX8" fmla="*/ 164588 w 1508539"/>
              <a:gd name="connsiteY8" fmla="*/ 6568530 h 6858000"/>
              <a:gd name="connsiteX9" fmla="*/ 166997 w 1508539"/>
              <a:gd name="connsiteY9" fmla="*/ 6560674 h 6858000"/>
              <a:gd name="connsiteX10" fmla="*/ 201349 w 1508539"/>
              <a:gd name="connsiteY10" fmla="*/ 6530567 h 6858000"/>
              <a:gd name="connsiteX11" fmla="*/ 215389 w 1508539"/>
              <a:gd name="connsiteY11" fmla="*/ 6478062 h 6858000"/>
              <a:gd name="connsiteX12" fmla="*/ 226078 w 1508539"/>
              <a:gd name="connsiteY12" fmla="*/ 6460325 h 6858000"/>
              <a:gd name="connsiteX13" fmla="*/ 233311 w 1508539"/>
              <a:gd name="connsiteY13" fmla="*/ 6451488 h 6858000"/>
              <a:gd name="connsiteX14" fmla="*/ 234746 w 1508539"/>
              <a:gd name="connsiteY14" fmla="*/ 6451348 h 6858000"/>
              <a:gd name="connsiteX15" fmla="*/ 239104 w 1508539"/>
              <a:gd name="connsiteY15" fmla="*/ 6414240 h 6858000"/>
              <a:gd name="connsiteX16" fmla="*/ 241880 w 1508539"/>
              <a:gd name="connsiteY16" fmla="*/ 6384857 h 6858000"/>
              <a:gd name="connsiteX17" fmla="*/ 240591 w 1508539"/>
              <a:gd name="connsiteY17" fmla="*/ 6367510 h 6858000"/>
              <a:gd name="connsiteX18" fmla="*/ 244471 w 1508539"/>
              <a:gd name="connsiteY18" fmla="*/ 6349778 h 6858000"/>
              <a:gd name="connsiteX19" fmla="*/ 246136 w 1508539"/>
              <a:gd name="connsiteY19" fmla="*/ 6348250 h 6858000"/>
              <a:gd name="connsiteX20" fmla="*/ 262170 w 1508539"/>
              <a:gd name="connsiteY20" fmla="*/ 6281972 h 6858000"/>
              <a:gd name="connsiteX21" fmla="*/ 290557 w 1508539"/>
              <a:gd name="connsiteY21" fmla="*/ 6153037 h 6858000"/>
              <a:gd name="connsiteX22" fmla="*/ 314428 w 1508539"/>
              <a:gd name="connsiteY22" fmla="*/ 6113913 h 6858000"/>
              <a:gd name="connsiteX23" fmla="*/ 318721 w 1508539"/>
              <a:gd name="connsiteY23" fmla="*/ 6028119 h 6858000"/>
              <a:gd name="connsiteX24" fmla="*/ 363126 w 1508539"/>
              <a:gd name="connsiteY24" fmla="*/ 5934687 h 6858000"/>
              <a:gd name="connsiteX25" fmla="*/ 408411 w 1508539"/>
              <a:gd name="connsiteY25" fmla="*/ 5704905 h 6858000"/>
              <a:gd name="connsiteX26" fmla="*/ 431404 w 1508539"/>
              <a:gd name="connsiteY26" fmla="*/ 5665173 h 6858000"/>
              <a:gd name="connsiteX27" fmla="*/ 465121 w 1508539"/>
              <a:gd name="connsiteY27" fmla="*/ 5563435 h 6858000"/>
              <a:gd name="connsiteX28" fmla="*/ 494626 w 1508539"/>
              <a:gd name="connsiteY28" fmla="*/ 5476393 h 6858000"/>
              <a:gd name="connsiteX29" fmla="*/ 525819 w 1508539"/>
              <a:gd name="connsiteY29" fmla="*/ 5396260 h 6858000"/>
              <a:gd name="connsiteX30" fmla="*/ 541800 w 1508539"/>
              <a:gd name="connsiteY30" fmla="*/ 5330009 h 6858000"/>
              <a:gd name="connsiteX31" fmla="*/ 575293 w 1508539"/>
              <a:gd name="connsiteY31" fmla="*/ 5273739 h 6858000"/>
              <a:gd name="connsiteX32" fmla="*/ 584892 w 1508539"/>
              <a:gd name="connsiteY32" fmla="*/ 5241779 h 6858000"/>
              <a:gd name="connsiteX33" fmla="*/ 596118 w 1508539"/>
              <a:gd name="connsiteY33" fmla="*/ 5225268 h 6858000"/>
              <a:gd name="connsiteX34" fmla="*/ 597138 w 1508539"/>
              <a:gd name="connsiteY34" fmla="*/ 5217684 h 6858000"/>
              <a:gd name="connsiteX35" fmla="*/ 604479 w 1508539"/>
              <a:gd name="connsiteY35" fmla="*/ 5193377 h 6858000"/>
              <a:gd name="connsiteX36" fmla="*/ 607782 w 1508539"/>
              <a:gd name="connsiteY36" fmla="*/ 5179288 h 6858000"/>
              <a:gd name="connsiteX37" fmla="*/ 608766 w 1508539"/>
              <a:gd name="connsiteY37" fmla="*/ 5173621 h 6858000"/>
              <a:gd name="connsiteX38" fmla="*/ 604400 w 1508539"/>
              <a:gd name="connsiteY38" fmla="*/ 5159961 h 6858000"/>
              <a:gd name="connsiteX39" fmla="*/ 611077 w 1508539"/>
              <a:gd name="connsiteY39" fmla="*/ 5144295 h 6858000"/>
              <a:gd name="connsiteX40" fmla="*/ 608010 w 1508539"/>
              <a:gd name="connsiteY40" fmla="*/ 5125185 h 6858000"/>
              <a:gd name="connsiteX41" fmla="*/ 614840 w 1508539"/>
              <a:gd name="connsiteY41" fmla="*/ 5121884 h 6858000"/>
              <a:gd name="connsiteX42" fmla="*/ 621876 w 1508539"/>
              <a:gd name="connsiteY42" fmla="*/ 5067850 h 6858000"/>
              <a:gd name="connsiteX43" fmla="*/ 624607 w 1508539"/>
              <a:gd name="connsiteY43" fmla="*/ 5060861 h 6858000"/>
              <a:gd name="connsiteX44" fmla="*/ 621311 w 1508539"/>
              <a:gd name="connsiteY44" fmla="*/ 5034192 h 6858000"/>
              <a:gd name="connsiteX45" fmla="*/ 622865 w 1508539"/>
              <a:gd name="connsiteY45" fmla="*/ 4993030 h 6858000"/>
              <a:gd name="connsiteX46" fmla="*/ 629774 w 1508539"/>
              <a:gd name="connsiteY46" fmla="*/ 4946844 h 6858000"/>
              <a:gd name="connsiteX47" fmla="*/ 625630 w 1508539"/>
              <a:gd name="connsiteY47" fmla="*/ 4932692 h 6858000"/>
              <a:gd name="connsiteX48" fmla="*/ 641033 w 1508539"/>
              <a:gd name="connsiteY48" fmla="*/ 4858827 h 6858000"/>
              <a:gd name="connsiteX49" fmla="*/ 646936 w 1508539"/>
              <a:gd name="connsiteY49" fmla="*/ 4821170 h 6858000"/>
              <a:gd name="connsiteX50" fmla="*/ 651669 w 1508539"/>
              <a:gd name="connsiteY50" fmla="*/ 4780965 h 6858000"/>
              <a:gd name="connsiteX51" fmla="*/ 652962 w 1508539"/>
              <a:gd name="connsiteY51" fmla="*/ 4750867 h 6858000"/>
              <a:gd name="connsiteX52" fmla="*/ 650769 w 1508539"/>
              <a:gd name="connsiteY52" fmla="*/ 4690749 h 6858000"/>
              <a:gd name="connsiteX53" fmla="*/ 646249 w 1508539"/>
              <a:gd name="connsiteY53" fmla="*/ 4584173 h 6858000"/>
              <a:gd name="connsiteX54" fmla="*/ 641332 w 1508539"/>
              <a:gd name="connsiteY54" fmla="*/ 4444346 h 6858000"/>
              <a:gd name="connsiteX55" fmla="*/ 637897 w 1508539"/>
              <a:gd name="connsiteY55" fmla="*/ 4375228 h 6858000"/>
              <a:gd name="connsiteX56" fmla="*/ 618550 w 1508539"/>
              <a:gd name="connsiteY56" fmla="*/ 4214165 h 6858000"/>
              <a:gd name="connsiteX57" fmla="*/ 622623 w 1508539"/>
              <a:gd name="connsiteY57" fmla="*/ 4090296 h 6858000"/>
              <a:gd name="connsiteX58" fmla="*/ 607879 w 1508539"/>
              <a:gd name="connsiteY58" fmla="*/ 4033999 h 6858000"/>
              <a:gd name="connsiteX59" fmla="*/ 609028 w 1508539"/>
              <a:gd name="connsiteY59" fmla="*/ 4031933 h 6858000"/>
              <a:gd name="connsiteX60" fmla="*/ 607604 w 1508539"/>
              <a:gd name="connsiteY60" fmla="*/ 4013953 h 6858000"/>
              <a:gd name="connsiteX61" fmla="*/ 593899 w 1508539"/>
              <a:gd name="connsiteY61" fmla="*/ 3974753 h 6858000"/>
              <a:gd name="connsiteX62" fmla="*/ 595497 w 1508539"/>
              <a:gd name="connsiteY62" fmla="*/ 3969950 h 6858000"/>
              <a:gd name="connsiteX63" fmla="*/ 588919 w 1508539"/>
              <a:gd name="connsiteY63" fmla="*/ 3933779 h 6858000"/>
              <a:gd name="connsiteX64" fmla="*/ 590250 w 1508539"/>
              <a:gd name="connsiteY64" fmla="*/ 3933093 h 6858000"/>
              <a:gd name="connsiteX65" fmla="*/ 594604 w 1508539"/>
              <a:gd name="connsiteY65" fmla="*/ 3922082 h 6858000"/>
              <a:gd name="connsiteX66" fmla="*/ 599682 w 1508539"/>
              <a:gd name="connsiteY66" fmla="*/ 3901461 h 6858000"/>
              <a:gd name="connsiteX67" fmla="*/ 622276 w 1508539"/>
              <a:gd name="connsiteY67" fmla="*/ 3813873 h 6858000"/>
              <a:gd name="connsiteX68" fmla="*/ 621701 w 1508539"/>
              <a:gd name="connsiteY68" fmla="*/ 3806161 h 6858000"/>
              <a:gd name="connsiteX69" fmla="*/ 622008 w 1508539"/>
              <a:gd name="connsiteY69" fmla="*/ 3805957 h 6858000"/>
              <a:gd name="connsiteX70" fmla="*/ 622035 w 1508539"/>
              <a:gd name="connsiteY70" fmla="*/ 3797724 h 6858000"/>
              <a:gd name="connsiteX71" fmla="*/ 620650 w 1508539"/>
              <a:gd name="connsiteY71" fmla="*/ 3792098 h 6858000"/>
              <a:gd name="connsiteX72" fmla="*/ 619534 w 1508539"/>
              <a:gd name="connsiteY72" fmla="*/ 3777135 h 6858000"/>
              <a:gd name="connsiteX73" fmla="*/ 621267 w 1508539"/>
              <a:gd name="connsiteY73" fmla="*/ 3771656 h 6858000"/>
              <a:gd name="connsiteX74" fmla="*/ 625010 w 1508539"/>
              <a:gd name="connsiteY74" fmla="*/ 3769007 h 6858000"/>
              <a:gd name="connsiteX75" fmla="*/ 624476 w 1508539"/>
              <a:gd name="connsiteY75" fmla="*/ 3767709 h 6858000"/>
              <a:gd name="connsiteX76" fmla="*/ 633172 w 1508539"/>
              <a:gd name="connsiteY76" fmla="*/ 3738082 h 6858000"/>
              <a:gd name="connsiteX77" fmla="*/ 640518 w 1508539"/>
              <a:gd name="connsiteY77" fmla="*/ 3673397 h 6858000"/>
              <a:gd name="connsiteX78" fmla="*/ 639814 w 1508539"/>
              <a:gd name="connsiteY78" fmla="*/ 3637109 h 6858000"/>
              <a:gd name="connsiteX79" fmla="*/ 643257 w 1508539"/>
              <a:gd name="connsiteY79" fmla="*/ 3536883 h 6858000"/>
              <a:gd name="connsiteX80" fmla="*/ 650795 w 1508539"/>
              <a:gd name="connsiteY80" fmla="*/ 3435652 h 6858000"/>
              <a:gd name="connsiteX81" fmla="*/ 652466 w 1508539"/>
              <a:gd name="connsiteY81" fmla="*/ 3307769 h 6858000"/>
              <a:gd name="connsiteX82" fmla="*/ 670029 w 1508539"/>
              <a:gd name="connsiteY82" fmla="*/ 3250522 h 6858000"/>
              <a:gd name="connsiteX83" fmla="*/ 670454 w 1508539"/>
              <a:gd name="connsiteY83" fmla="*/ 3229163 h 6858000"/>
              <a:gd name="connsiteX84" fmla="*/ 672277 w 1508539"/>
              <a:gd name="connsiteY84" fmla="*/ 3217217 h 6858000"/>
              <a:gd name="connsiteX85" fmla="*/ 659112 w 1508539"/>
              <a:gd name="connsiteY85" fmla="*/ 3183755 h 6858000"/>
              <a:gd name="connsiteX86" fmla="*/ 659613 w 1508539"/>
              <a:gd name="connsiteY86" fmla="*/ 3178642 h 6858000"/>
              <a:gd name="connsiteX87" fmla="*/ 647213 w 1508539"/>
              <a:gd name="connsiteY87" fmla="*/ 3158586 h 6858000"/>
              <a:gd name="connsiteX88" fmla="*/ 632398 w 1508539"/>
              <a:gd name="connsiteY88" fmla="*/ 3129034 h 6858000"/>
              <a:gd name="connsiteX89" fmla="*/ 633063 w 1508539"/>
              <a:gd name="connsiteY89" fmla="*/ 3126682 h 6858000"/>
              <a:gd name="connsiteX90" fmla="*/ 623931 w 1508539"/>
              <a:gd name="connsiteY90" fmla="*/ 3114519 h 6858000"/>
              <a:gd name="connsiteX91" fmla="*/ 610540 w 1508539"/>
              <a:gd name="connsiteY91" fmla="*/ 3106272 h 6858000"/>
              <a:gd name="connsiteX92" fmla="*/ 583270 w 1508539"/>
              <a:gd name="connsiteY92" fmla="*/ 2958185 h 6858000"/>
              <a:gd name="connsiteX93" fmla="*/ 525884 w 1508539"/>
              <a:gd name="connsiteY93" fmla="*/ 2762989 h 6858000"/>
              <a:gd name="connsiteX94" fmla="*/ 474802 w 1508539"/>
              <a:gd name="connsiteY94" fmla="*/ 2554718 h 6858000"/>
              <a:gd name="connsiteX95" fmla="*/ 454896 w 1508539"/>
              <a:gd name="connsiteY95" fmla="*/ 2485734 h 6858000"/>
              <a:gd name="connsiteX96" fmla="*/ 445619 w 1508539"/>
              <a:gd name="connsiteY96" fmla="*/ 2447068 h 6858000"/>
              <a:gd name="connsiteX97" fmla="*/ 432580 w 1508539"/>
              <a:gd name="connsiteY97" fmla="*/ 2425819 h 6858000"/>
              <a:gd name="connsiteX98" fmla="*/ 438579 w 1508539"/>
              <a:gd name="connsiteY98" fmla="*/ 2402874 h 6858000"/>
              <a:gd name="connsiteX99" fmla="*/ 441191 w 1508539"/>
              <a:gd name="connsiteY99" fmla="*/ 2381443 h 6858000"/>
              <a:gd name="connsiteX100" fmla="*/ 417520 w 1508539"/>
              <a:gd name="connsiteY100" fmla="*/ 2261920 h 6858000"/>
              <a:gd name="connsiteX101" fmla="*/ 407407 w 1508539"/>
              <a:gd name="connsiteY101" fmla="*/ 2195378 h 6858000"/>
              <a:gd name="connsiteX102" fmla="*/ 391624 w 1508539"/>
              <a:gd name="connsiteY102" fmla="*/ 2155135 h 6858000"/>
              <a:gd name="connsiteX103" fmla="*/ 389082 w 1508539"/>
              <a:gd name="connsiteY103" fmla="*/ 2118008 h 6858000"/>
              <a:gd name="connsiteX104" fmla="*/ 390075 w 1508539"/>
              <a:gd name="connsiteY104" fmla="*/ 2050531 h 6858000"/>
              <a:gd name="connsiteX105" fmla="*/ 381881 w 1508539"/>
              <a:gd name="connsiteY105" fmla="*/ 1963269 h 6858000"/>
              <a:gd name="connsiteX106" fmla="*/ 363059 w 1508539"/>
              <a:gd name="connsiteY106" fmla="*/ 1906352 h 6858000"/>
              <a:gd name="connsiteX107" fmla="*/ 339616 w 1508539"/>
              <a:gd name="connsiteY107" fmla="*/ 1861531 h 6858000"/>
              <a:gd name="connsiteX108" fmla="*/ 293415 w 1508539"/>
              <a:gd name="connsiteY108" fmla="*/ 1732919 h 6858000"/>
              <a:gd name="connsiteX109" fmla="*/ 265726 w 1508539"/>
              <a:gd name="connsiteY109" fmla="*/ 1663540 h 6858000"/>
              <a:gd name="connsiteX110" fmla="*/ 264852 w 1508539"/>
              <a:gd name="connsiteY110" fmla="*/ 1615777 h 6858000"/>
              <a:gd name="connsiteX111" fmla="*/ 245647 w 1508539"/>
              <a:gd name="connsiteY111" fmla="*/ 1563678 h 6858000"/>
              <a:gd name="connsiteX112" fmla="*/ 258727 w 1508539"/>
              <a:gd name="connsiteY112" fmla="*/ 1519474 h 6858000"/>
              <a:gd name="connsiteX113" fmla="*/ 251469 w 1508539"/>
              <a:gd name="connsiteY113" fmla="*/ 1477995 h 6858000"/>
              <a:gd name="connsiteX114" fmla="*/ 237554 w 1508539"/>
              <a:gd name="connsiteY114" fmla="*/ 1373769 h 6858000"/>
              <a:gd name="connsiteX115" fmla="*/ 245861 w 1508539"/>
              <a:gd name="connsiteY115" fmla="*/ 1307086 h 6858000"/>
              <a:gd name="connsiteX116" fmla="*/ 247049 w 1508539"/>
              <a:gd name="connsiteY116" fmla="*/ 1189033 h 6858000"/>
              <a:gd name="connsiteX117" fmla="*/ 251734 w 1508539"/>
              <a:gd name="connsiteY117" fmla="*/ 1168288 h 6858000"/>
              <a:gd name="connsiteX118" fmla="*/ 244016 w 1508539"/>
              <a:gd name="connsiteY118" fmla="*/ 1142577 h 6858000"/>
              <a:gd name="connsiteX119" fmla="*/ 233322 w 1508539"/>
              <a:gd name="connsiteY119" fmla="*/ 1088484 h 6858000"/>
              <a:gd name="connsiteX120" fmla="*/ 222058 w 1508539"/>
              <a:gd name="connsiteY120" fmla="*/ 1016103 h 6858000"/>
              <a:gd name="connsiteX121" fmla="*/ 223514 w 1508539"/>
              <a:gd name="connsiteY121" fmla="*/ 932283 h 6858000"/>
              <a:gd name="connsiteX122" fmla="*/ 225750 w 1508539"/>
              <a:gd name="connsiteY122" fmla="*/ 915925 h 6858000"/>
              <a:gd name="connsiteX123" fmla="*/ 218379 w 1508539"/>
              <a:gd name="connsiteY123" fmla="*/ 896999 h 6858000"/>
              <a:gd name="connsiteX124" fmla="*/ 187787 w 1508539"/>
              <a:gd name="connsiteY124" fmla="*/ 821517 h 6858000"/>
              <a:gd name="connsiteX125" fmla="*/ 166737 w 1508539"/>
              <a:gd name="connsiteY125" fmla="*/ 751353 h 6858000"/>
              <a:gd name="connsiteX126" fmla="*/ 166295 w 1508539"/>
              <a:gd name="connsiteY126" fmla="*/ 721230 h 6858000"/>
              <a:gd name="connsiteX127" fmla="*/ 151966 w 1508539"/>
              <a:gd name="connsiteY127" fmla="*/ 681659 h 6858000"/>
              <a:gd name="connsiteX128" fmla="*/ 137385 w 1508539"/>
              <a:gd name="connsiteY128" fmla="*/ 635218 h 6858000"/>
              <a:gd name="connsiteX129" fmla="*/ 142396 w 1508539"/>
              <a:gd name="connsiteY129" fmla="*/ 613763 h 6858000"/>
              <a:gd name="connsiteX130" fmla="*/ 128338 w 1508539"/>
              <a:gd name="connsiteY130" fmla="*/ 598582 h 6858000"/>
              <a:gd name="connsiteX131" fmla="*/ 128019 w 1508539"/>
              <a:gd name="connsiteY131" fmla="*/ 576846 h 6858000"/>
              <a:gd name="connsiteX132" fmla="*/ 107645 w 1508539"/>
              <a:gd name="connsiteY132" fmla="*/ 530055 h 6858000"/>
              <a:gd name="connsiteX133" fmla="*/ 106893 w 1508539"/>
              <a:gd name="connsiteY133" fmla="*/ 465389 h 6858000"/>
              <a:gd name="connsiteX134" fmla="*/ 89816 w 1508539"/>
              <a:gd name="connsiteY134" fmla="*/ 424699 h 6858000"/>
              <a:gd name="connsiteX135" fmla="*/ 90191 w 1508539"/>
              <a:gd name="connsiteY135" fmla="*/ 404917 h 6858000"/>
              <a:gd name="connsiteX136" fmla="*/ 70148 w 1508539"/>
              <a:gd name="connsiteY136" fmla="*/ 367211 h 6858000"/>
              <a:gd name="connsiteX137" fmla="*/ 36452 w 1508539"/>
              <a:gd name="connsiteY137" fmla="*/ 268519 h 6858000"/>
              <a:gd name="connsiteX138" fmla="*/ 23935 w 1508539"/>
              <a:gd name="connsiteY138" fmla="*/ 160886 h 6858000"/>
              <a:gd name="connsiteX139" fmla="*/ 19312 w 1508539"/>
              <a:gd name="connsiteY139" fmla="*/ 47336 h 6858000"/>
              <a:gd name="connsiteX140" fmla="*/ 0 w 1508539"/>
              <a:gd name="connsiteY140"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4248 w 1508539"/>
              <a:gd name="connsiteY6" fmla="*/ 6574442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31404 w 1508539"/>
              <a:gd name="connsiteY25" fmla="*/ 5665173 h 6858000"/>
              <a:gd name="connsiteX26" fmla="*/ 465121 w 1508539"/>
              <a:gd name="connsiteY26" fmla="*/ 5563435 h 6858000"/>
              <a:gd name="connsiteX27" fmla="*/ 494626 w 1508539"/>
              <a:gd name="connsiteY27" fmla="*/ 5476393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70123 w 1508539"/>
              <a:gd name="connsiteY6" fmla="*/ 6608101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31404 w 1508539"/>
              <a:gd name="connsiteY25" fmla="*/ 5665173 h 6858000"/>
              <a:gd name="connsiteX26" fmla="*/ 465121 w 1508539"/>
              <a:gd name="connsiteY26" fmla="*/ 5563435 h 6858000"/>
              <a:gd name="connsiteX27" fmla="*/ 494626 w 1508539"/>
              <a:gd name="connsiteY27" fmla="*/ 5476393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9611 w 1508539"/>
              <a:gd name="connsiteY5" fmla="*/ 6666145 h 6858000"/>
              <a:gd name="connsiteX6" fmla="*/ 170123 w 1508539"/>
              <a:gd name="connsiteY6" fmla="*/ 6608101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31404 w 1508539"/>
              <a:gd name="connsiteY25" fmla="*/ 5665173 h 6858000"/>
              <a:gd name="connsiteX26" fmla="*/ 465121 w 1508539"/>
              <a:gd name="connsiteY26" fmla="*/ 5563435 h 6858000"/>
              <a:gd name="connsiteX27" fmla="*/ 494626 w 1508539"/>
              <a:gd name="connsiteY27" fmla="*/ 5476393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33885 w 1508539"/>
              <a:gd name="connsiteY4" fmla="*/ 6729139 h 6858000"/>
              <a:gd name="connsiteX5" fmla="*/ 149611 w 1508539"/>
              <a:gd name="connsiteY5" fmla="*/ 6666145 h 6858000"/>
              <a:gd name="connsiteX6" fmla="*/ 170123 w 1508539"/>
              <a:gd name="connsiteY6" fmla="*/ 6608101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31404 w 1508539"/>
              <a:gd name="connsiteY25" fmla="*/ 5665173 h 6858000"/>
              <a:gd name="connsiteX26" fmla="*/ 465121 w 1508539"/>
              <a:gd name="connsiteY26" fmla="*/ 5563435 h 6858000"/>
              <a:gd name="connsiteX27" fmla="*/ 494626 w 1508539"/>
              <a:gd name="connsiteY27" fmla="*/ 5476393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33885 w 1508539"/>
              <a:gd name="connsiteY4" fmla="*/ 6729139 h 6858000"/>
              <a:gd name="connsiteX5" fmla="*/ 149611 w 1508539"/>
              <a:gd name="connsiteY5" fmla="*/ 6666145 h 6858000"/>
              <a:gd name="connsiteX6" fmla="*/ 170123 w 1508539"/>
              <a:gd name="connsiteY6" fmla="*/ 6608101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494626 w 1508539"/>
              <a:gd name="connsiteY27" fmla="*/ 5476393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33885 w 1508539"/>
              <a:gd name="connsiteY4" fmla="*/ 6729139 h 6858000"/>
              <a:gd name="connsiteX5" fmla="*/ 149611 w 1508539"/>
              <a:gd name="connsiteY5" fmla="*/ 6666145 h 6858000"/>
              <a:gd name="connsiteX6" fmla="*/ 170123 w 1508539"/>
              <a:gd name="connsiteY6" fmla="*/ 6608101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133885 w 1508539"/>
              <a:gd name="connsiteY4" fmla="*/ 6729139 h 6858000"/>
              <a:gd name="connsiteX5" fmla="*/ 149611 w 1508539"/>
              <a:gd name="connsiteY5" fmla="*/ 6666145 h 6858000"/>
              <a:gd name="connsiteX6" fmla="*/ 170123 w 1508539"/>
              <a:gd name="connsiteY6" fmla="*/ 6608101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149611 w 1508539"/>
              <a:gd name="connsiteY5" fmla="*/ 6666145 h 6858000"/>
              <a:gd name="connsiteX6" fmla="*/ 170123 w 1508539"/>
              <a:gd name="connsiteY6" fmla="*/ 6608101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170123 w 1508539"/>
              <a:gd name="connsiteY6" fmla="*/ 6608101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164588 w 1508539"/>
              <a:gd name="connsiteY7" fmla="*/ 6568530 h 6858000"/>
              <a:gd name="connsiteX8" fmla="*/ 340301 w 1508539"/>
              <a:gd name="connsiteY8" fmla="*/ 6572601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40301 w 1508539"/>
              <a:gd name="connsiteY8" fmla="*/ 6572601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226078 w 1508539"/>
              <a:gd name="connsiteY11" fmla="*/ 6460325 h 6858000"/>
              <a:gd name="connsiteX12" fmla="*/ 233311 w 1508539"/>
              <a:gd name="connsiteY12" fmla="*/ 6451488 h 6858000"/>
              <a:gd name="connsiteX13" fmla="*/ 454546 w 1508539"/>
              <a:gd name="connsiteY13" fmla="*/ 6379786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226078 w 1508539"/>
              <a:gd name="connsiteY11" fmla="*/ 6460325 h 6858000"/>
              <a:gd name="connsiteX12" fmla="*/ 410841 w 1508539"/>
              <a:gd name="connsiteY12" fmla="*/ 6431610 h 6858000"/>
              <a:gd name="connsiteX13" fmla="*/ 454546 w 1508539"/>
              <a:gd name="connsiteY13" fmla="*/ 6379786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504057 h 6858000"/>
              <a:gd name="connsiteX12" fmla="*/ 410841 w 1508539"/>
              <a:gd name="connsiteY12" fmla="*/ 6431610 h 6858000"/>
              <a:gd name="connsiteX13" fmla="*/ 454546 w 1508539"/>
              <a:gd name="connsiteY13" fmla="*/ 6379786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410113 w 1508539"/>
              <a:gd name="connsiteY19" fmla="*/ 6202459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432121 w 1508539"/>
              <a:gd name="connsiteY18" fmla="*/ 6252834 h 6858000"/>
              <a:gd name="connsiteX19" fmla="*/ 410113 w 1508539"/>
              <a:gd name="connsiteY19" fmla="*/ 6202459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432121 w 1508539"/>
              <a:gd name="connsiteY18" fmla="*/ 6252834 h 6858000"/>
              <a:gd name="connsiteX19" fmla="*/ 410113 w 1508539"/>
              <a:gd name="connsiteY19" fmla="*/ 6202459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432121 w 1508539"/>
              <a:gd name="connsiteY18" fmla="*/ 6252834 h 6858000"/>
              <a:gd name="connsiteX19" fmla="*/ 410113 w 1508539"/>
              <a:gd name="connsiteY19" fmla="*/ 6202459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14428 w 1508539"/>
              <a:gd name="connsiteY21" fmla="*/ 6113913 h 6858000"/>
              <a:gd name="connsiteX22" fmla="*/ 31872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1872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408911 w 1508539"/>
              <a:gd name="connsiteY20" fmla="*/ 6153037 h 6858000"/>
              <a:gd name="connsiteX21" fmla="*/ 394739 w 1508539"/>
              <a:gd name="connsiteY21" fmla="*/ 6090059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408911 w 1508539"/>
              <a:gd name="connsiteY20" fmla="*/ 6153037 h 6858000"/>
              <a:gd name="connsiteX21" fmla="*/ 424326 w 1508539"/>
              <a:gd name="connsiteY21" fmla="*/ 6078132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81826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408911 w 1508539"/>
              <a:gd name="connsiteY20" fmla="*/ 6153037 h 6858000"/>
              <a:gd name="connsiteX21" fmla="*/ 424326 w 1508539"/>
              <a:gd name="connsiteY21" fmla="*/ 6078132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81826 w 1508539"/>
              <a:gd name="connsiteY4" fmla="*/ 6776847 h 6858000"/>
              <a:gd name="connsiteX5" fmla="*/ 293326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408911 w 1508539"/>
              <a:gd name="connsiteY20" fmla="*/ 6153037 h 6858000"/>
              <a:gd name="connsiteX21" fmla="*/ 424326 w 1508539"/>
              <a:gd name="connsiteY21" fmla="*/ 6078132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81826 w 1508539"/>
              <a:gd name="connsiteY4" fmla="*/ 6776847 h 6858000"/>
              <a:gd name="connsiteX5" fmla="*/ 293326 w 1508539"/>
              <a:gd name="connsiteY5" fmla="*/ 6737706 h 6858000"/>
              <a:gd name="connsiteX6" fmla="*/ 318065 w 1508539"/>
              <a:gd name="connsiteY6" fmla="*/ 6691589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408911 w 1508539"/>
              <a:gd name="connsiteY20" fmla="*/ 6153037 h 6858000"/>
              <a:gd name="connsiteX21" fmla="*/ 424326 w 1508539"/>
              <a:gd name="connsiteY21" fmla="*/ 6078132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164830 w 1491612"/>
              <a:gd name="connsiteY0" fmla="*/ 0 h 6858000"/>
              <a:gd name="connsiteX1" fmla="*/ 1491612 w 1491612"/>
              <a:gd name="connsiteY1" fmla="*/ 0 h 6858000"/>
              <a:gd name="connsiteX2" fmla="*/ 1491612 w 1491612"/>
              <a:gd name="connsiteY2" fmla="*/ 6858000 h 6858000"/>
              <a:gd name="connsiteX3" fmla="*/ 228306 w 1491612"/>
              <a:gd name="connsiteY3" fmla="*/ 6857735 h 6858000"/>
              <a:gd name="connsiteX4" fmla="*/ 264899 w 1491612"/>
              <a:gd name="connsiteY4" fmla="*/ 6776847 h 6858000"/>
              <a:gd name="connsiteX5" fmla="*/ 276399 w 1491612"/>
              <a:gd name="connsiteY5" fmla="*/ 6737706 h 6858000"/>
              <a:gd name="connsiteX6" fmla="*/ 301138 w 1491612"/>
              <a:gd name="connsiteY6" fmla="*/ 6691589 h 6858000"/>
              <a:gd name="connsiteX7" fmla="*/ 278695 w 1491612"/>
              <a:gd name="connsiteY7" fmla="*/ 6659970 h 6858000"/>
              <a:gd name="connsiteX8" fmla="*/ 293786 w 1491612"/>
              <a:gd name="connsiteY8" fmla="*/ 6636211 h 6858000"/>
              <a:gd name="connsiteX9" fmla="*/ 311230 w 1491612"/>
              <a:gd name="connsiteY9" fmla="*/ 6594177 h 6858000"/>
              <a:gd name="connsiteX10" fmla="*/ 325270 w 1491612"/>
              <a:gd name="connsiteY10" fmla="*/ 6557575 h 6858000"/>
              <a:gd name="connsiteX11" fmla="*/ 378227 w 1491612"/>
              <a:gd name="connsiteY11" fmla="*/ 6492130 h 6858000"/>
              <a:gd name="connsiteX12" fmla="*/ 393914 w 1491612"/>
              <a:gd name="connsiteY12" fmla="*/ 6431610 h 6858000"/>
              <a:gd name="connsiteX13" fmla="*/ 437619 w 1491612"/>
              <a:gd name="connsiteY13" fmla="*/ 6379786 h 6858000"/>
              <a:gd name="connsiteX14" fmla="*/ 420842 w 1491612"/>
              <a:gd name="connsiteY14" fmla="*/ 6334727 h 6858000"/>
              <a:gd name="connsiteX15" fmla="*/ 398257 w 1491612"/>
              <a:gd name="connsiteY15" fmla="*/ 6313295 h 6858000"/>
              <a:gd name="connsiteX16" fmla="*/ 405421 w 1491612"/>
              <a:gd name="connsiteY16" fmla="*/ 6280046 h 6858000"/>
              <a:gd name="connsiteX17" fmla="*/ 388166 w 1491612"/>
              <a:gd name="connsiteY17" fmla="*/ 6270265 h 6858000"/>
              <a:gd name="connsiteX18" fmla="*/ 415194 w 1491612"/>
              <a:gd name="connsiteY18" fmla="*/ 6252834 h 6858000"/>
              <a:gd name="connsiteX19" fmla="*/ 393186 w 1491612"/>
              <a:gd name="connsiteY19" fmla="*/ 6202459 h 6858000"/>
              <a:gd name="connsiteX20" fmla="*/ 391984 w 1491612"/>
              <a:gd name="connsiteY20" fmla="*/ 6153037 h 6858000"/>
              <a:gd name="connsiteX21" fmla="*/ 407399 w 1491612"/>
              <a:gd name="connsiteY21" fmla="*/ 6078132 h 6858000"/>
              <a:gd name="connsiteX22" fmla="*/ 394786 w 1491612"/>
              <a:gd name="connsiteY22" fmla="*/ 6028119 h 6858000"/>
              <a:gd name="connsiteX23" fmla="*/ 380015 w 1491612"/>
              <a:gd name="connsiteY23" fmla="*/ 5926735 h 6858000"/>
              <a:gd name="connsiteX24" fmla="*/ 429527 w 1491612"/>
              <a:gd name="connsiteY24" fmla="*/ 5712857 h 6858000"/>
              <a:gd name="connsiteX25" fmla="*/ 408602 w 1491612"/>
              <a:gd name="connsiteY25" fmla="*/ 5676393 h 6858000"/>
              <a:gd name="connsiteX26" fmla="*/ 448194 w 1491612"/>
              <a:gd name="connsiteY26" fmla="*/ 5563435 h 6858000"/>
              <a:gd name="connsiteX27" fmla="*/ 495324 w 1491612"/>
              <a:gd name="connsiteY27" fmla="*/ 5437125 h 6858000"/>
              <a:gd name="connsiteX28" fmla="*/ 508892 w 1491612"/>
              <a:gd name="connsiteY28" fmla="*/ 5396260 h 6858000"/>
              <a:gd name="connsiteX29" fmla="*/ 524873 w 1491612"/>
              <a:gd name="connsiteY29" fmla="*/ 5330009 h 6858000"/>
              <a:gd name="connsiteX30" fmla="*/ 558366 w 1491612"/>
              <a:gd name="connsiteY30" fmla="*/ 5273739 h 6858000"/>
              <a:gd name="connsiteX31" fmla="*/ 567965 w 1491612"/>
              <a:gd name="connsiteY31" fmla="*/ 5241779 h 6858000"/>
              <a:gd name="connsiteX32" fmla="*/ 579191 w 1491612"/>
              <a:gd name="connsiteY32" fmla="*/ 5225268 h 6858000"/>
              <a:gd name="connsiteX33" fmla="*/ 580211 w 1491612"/>
              <a:gd name="connsiteY33" fmla="*/ 5217684 h 6858000"/>
              <a:gd name="connsiteX34" fmla="*/ 587552 w 1491612"/>
              <a:gd name="connsiteY34" fmla="*/ 5193377 h 6858000"/>
              <a:gd name="connsiteX35" fmla="*/ 590855 w 1491612"/>
              <a:gd name="connsiteY35" fmla="*/ 5179288 h 6858000"/>
              <a:gd name="connsiteX36" fmla="*/ 591839 w 1491612"/>
              <a:gd name="connsiteY36" fmla="*/ 5173621 h 6858000"/>
              <a:gd name="connsiteX37" fmla="*/ 587473 w 1491612"/>
              <a:gd name="connsiteY37" fmla="*/ 5159961 h 6858000"/>
              <a:gd name="connsiteX38" fmla="*/ 594150 w 1491612"/>
              <a:gd name="connsiteY38" fmla="*/ 5144295 h 6858000"/>
              <a:gd name="connsiteX39" fmla="*/ 591083 w 1491612"/>
              <a:gd name="connsiteY39" fmla="*/ 5125185 h 6858000"/>
              <a:gd name="connsiteX40" fmla="*/ 597913 w 1491612"/>
              <a:gd name="connsiteY40" fmla="*/ 5121884 h 6858000"/>
              <a:gd name="connsiteX41" fmla="*/ 604949 w 1491612"/>
              <a:gd name="connsiteY41" fmla="*/ 5067850 h 6858000"/>
              <a:gd name="connsiteX42" fmla="*/ 607680 w 1491612"/>
              <a:gd name="connsiteY42" fmla="*/ 5060861 h 6858000"/>
              <a:gd name="connsiteX43" fmla="*/ 604384 w 1491612"/>
              <a:gd name="connsiteY43" fmla="*/ 5034192 h 6858000"/>
              <a:gd name="connsiteX44" fmla="*/ 605938 w 1491612"/>
              <a:gd name="connsiteY44" fmla="*/ 4993030 h 6858000"/>
              <a:gd name="connsiteX45" fmla="*/ 612847 w 1491612"/>
              <a:gd name="connsiteY45" fmla="*/ 4946844 h 6858000"/>
              <a:gd name="connsiteX46" fmla="*/ 608703 w 1491612"/>
              <a:gd name="connsiteY46" fmla="*/ 4932692 h 6858000"/>
              <a:gd name="connsiteX47" fmla="*/ 624106 w 1491612"/>
              <a:gd name="connsiteY47" fmla="*/ 4858827 h 6858000"/>
              <a:gd name="connsiteX48" fmla="*/ 630009 w 1491612"/>
              <a:gd name="connsiteY48" fmla="*/ 4821170 h 6858000"/>
              <a:gd name="connsiteX49" fmla="*/ 634742 w 1491612"/>
              <a:gd name="connsiteY49" fmla="*/ 4780965 h 6858000"/>
              <a:gd name="connsiteX50" fmla="*/ 636035 w 1491612"/>
              <a:gd name="connsiteY50" fmla="*/ 4750867 h 6858000"/>
              <a:gd name="connsiteX51" fmla="*/ 633842 w 1491612"/>
              <a:gd name="connsiteY51" fmla="*/ 4690749 h 6858000"/>
              <a:gd name="connsiteX52" fmla="*/ 629322 w 1491612"/>
              <a:gd name="connsiteY52" fmla="*/ 4584173 h 6858000"/>
              <a:gd name="connsiteX53" fmla="*/ 624405 w 1491612"/>
              <a:gd name="connsiteY53" fmla="*/ 4444346 h 6858000"/>
              <a:gd name="connsiteX54" fmla="*/ 620970 w 1491612"/>
              <a:gd name="connsiteY54" fmla="*/ 4375228 h 6858000"/>
              <a:gd name="connsiteX55" fmla="*/ 601623 w 1491612"/>
              <a:gd name="connsiteY55" fmla="*/ 4214165 h 6858000"/>
              <a:gd name="connsiteX56" fmla="*/ 605696 w 1491612"/>
              <a:gd name="connsiteY56" fmla="*/ 4090296 h 6858000"/>
              <a:gd name="connsiteX57" fmla="*/ 590952 w 1491612"/>
              <a:gd name="connsiteY57" fmla="*/ 4033999 h 6858000"/>
              <a:gd name="connsiteX58" fmla="*/ 592101 w 1491612"/>
              <a:gd name="connsiteY58" fmla="*/ 4031933 h 6858000"/>
              <a:gd name="connsiteX59" fmla="*/ 590677 w 1491612"/>
              <a:gd name="connsiteY59" fmla="*/ 4013953 h 6858000"/>
              <a:gd name="connsiteX60" fmla="*/ 576972 w 1491612"/>
              <a:gd name="connsiteY60" fmla="*/ 3974753 h 6858000"/>
              <a:gd name="connsiteX61" fmla="*/ 578570 w 1491612"/>
              <a:gd name="connsiteY61" fmla="*/ 3969950 h 6858000"/>
              <a:gd name="connsiteX62" fmla="*/ 571992 w 1491612"/>
              <a:gd name="connsiteY62" fmla="*/ 3933779 h 6858000"/>
              <a:gd name="connsiteX63" fmla="*/ 573323 w 1491612"/>
              <a:gd name="connsiteY63" fmla="*/ 3933093 h 6858000"/>
              <a:gd name="connsiteX64" fmla="*/ 577677 w 1491612"/>
              <a:gd name="connsiteY64" fmla="*/ 3922082 h 6858000"/>
              <a:gd name="connsiteX65" fmla="*/ 582755 w 1491612"/>
              <a:gd name="connsiteY65" fmla="*/ 3901461 h 6858000"/>
              <a:gd name="connsiteX66" fmla="*/ 605349 w 1491612"/>
              <a:gd name="connsiteY66" fmla="*/ 3813873 h 6858000"/>
              <a:gd name="connsiteX67" fmla="*/ 604774 w 1491612"/>
              <a:gd name="connsiteY67" fmla="*/ 3806161 h 6858000"/>
              <a:gd name="connsiteX68" fmla="*/ 605081 w 1491612"/>
              <a:gd name="connsiteY68" fmla="*/ 3805957 h 6858000"/>
              <a:gd name="connsiteX69" fmla="*/ 605108 w 1491612"/>
              <a:gd name="connsiteY69" fmla="*/ 3797724 h 6858000"/>
              <a:gd name="connsiteX70" fmla="*/ 603723 w 1491612"/>
              <a:gd name="connsiteY70" fmla="*/ 3792098 h 6858000"/>
              <a:gd name="connsiteX71" fmla="*/ 602607 w 1491612"/>
              <a:gd name="connsiteY71" fmla="*/ 3777135 h 6858000"/>
              <a:gd name="connsiteX72" fmla="*/ 604340 w 1491612"/>
              <a:gd name="connsiteY72" fmla="*/ 3771656 h 6858000"/>
              <a:gd name="connsiteX73" fmla="*/ 608083 w 1491612"/>
              <a:gd name="connsiteY73" fmla="*/ 3769007 h 6858000"/>
              <a:gd name="connsiteX74" fmla="*/ 607549 w 1491612"/>
              <a:gd name="connsiteY74" fmla="*/ 3767709 h 6858000"/>
              <a:gd name="connsiteX75" fmla="*/ 616245 w 1491612"/>
              <a:gd name="connsiteY75" fmla="*/ 3738082 h 6858000"/>
              <a:gd name="connsiteX76" fmla="*/ 623591 w 1491612"/>
              <a:gd name="connsiteY76" fmla="*/ 3673397 h 6858000"/>
              <a:gd name="connsiteX77" fmla="*/ 622887 w 1491612"/>
              <a:gd name="connsiteY77" fmla="*/ 3637109 h 6858000"/>
              <a:gd name="connsiteX78" fmla="*/ 626330 w 1491612"/>
              <a:gd name="connsiteY78" fmla="*/ 3536883 h 6858000"/>
              <a:gd name="connsiteX79" fmla="*/ 633868 w 1491612"/>
              <a:gd name="connsiteY79" fmla="*/ 3435652 h 6858000"/>
              <a:gd name="connsiteX80" fmla="*/ 635539 w 1491612"/>
              <a:gd name="connsiteY80" fmla="*/ 3307769 h 6858000"/>
              <a:gd name="connsiteX81" fmla="*/ 653102 w 1491612"/>
              <a:gd name="connsiteY81" fmla="*/ 3250522 h 6858000"/>
              <a:gd name="connsiteX82" fmla="*/ 653527 w 1491612"/>
              <a:gd name="connsiteY82" fmla="*/ 3229163 h 6858000"/>
              <a:gd name="connsiteX83" fmla="*/ 655350 w 1491612"/>
              <a:gd name="connsiteY83" fmla="*/ 3217217 h 6858000"/>
              <a:gd name="connsiteX84" fmla="*/ 642185 w 1491612"/>
              <a:gd name="connsiteY84" fmla="*/ 3183755 h 6858000"/>
              <a:gd name="connsiteX85" fmla="*/ 642686 w 1491612"/>
              <a:gd name="connsiteY85" fmla="*/ 3178642 h 6858000"/>
              <a:gd name="connsiteX86" fmla="*/ 630286 w 1491612"/>
              <a:gd name="connsiteY86" fmla="*/ 3158586 h 6858000"/>
              <a:gd name="connsiteX87" fmla="*/ 615471 w 1491612"/>
              <a:gd name="connsiteY87" fmla="*/ 3129034 h 6858000"/>
              <a:gd name="connsiteX88" fmla="*/ 616136 w 1491612"/>
              <a:gd name="connsiteY88" fmla="*/ 3126682 h 6858000"/>
              <a:gd name="connsiteX89" fmla="*/ 607004 w 1491612"/>
              <a:gd name="connsiteY89" fmla="*/ 3114519 h 6858000"/>
              <a:gd name="connsiteX90" fmla="*/ 593613 w 1491612"/>
              <a:gd name="connsiteY90" fmla="*/ 3106272 h 6858000"/>
              <a:gd name="connsiteX91" fmla="*/ 566343 w 1491612"/>
              <a:gd name="connsiteY91" fmla="*/ 2958185 h 6858000"/>
              <a:gd name="connsiteX92" fmla="*/ 508957 w 1491612"/>
              <a:gd name="connsiteY92" fmla="*/ 2762989 h 6858000"/>
              <a:gd name="connsiteX93" fmla="*/ 457875 w 1491612"/>
              <a:gd name="connsiteY93" fmla="*/ 2554718 h 6858000"/>
              <a:gd name="connsiteX94" fmla="*/ 437969 w 1491612"/>
              <a:gd name="connsiteY94" fmla="*/ 2485734 h 6858000"/>
              <a:gd name="connsiteX95" fmla="*/ 428692 w 1491612"/>
              <a:gd name="connsiteY95" fmla="*/ 2447068 h 6858000"/>
              <a:gd name="connsiteX96" fmla="*/ 415653 w 1491612"/>
              <a:gd name="connsiteY96" fmla="*/ 2425819 h 6858000"/>
              <a:gd name="connsiteX97" fmla="*/ 421652 w 1491612"/>
              <a:gd name="connsiteY97" fmla="*/ 2402874 h 6858000"/>
              <a:gd name="connsiteX98" fmla="*/ 424264 w 1491612"/>
              <a:gd name="connsiteY98" fmla="*/ 2381443 h 6858000"/>
              <a:gd name="connsiteX99" fmla="*/ 400593 w 1491612"/>
              <a:gd name="connsiteY99" fmla="*/ 2261920 h 6858000"/>
              <a:gd name="connsiteX100" fmla="*/ 390480 w 1491612"/>
              <a:gd name="connsiteY100" fmla="*/ 2195378 h 6858000"/>
              <a:gd name="connsiteX101" fmla="*/ 374697 w 1491612"/>
              <a:gd name="connsiteY101" fmla="*/ 2155135 h 6858000"/>
              <a:gd name="connsiteX102" fmla="*/ 372155 w 1491612"/>
              <a:gd name="connsiteY102" fmla="*/ 2118008 h 6858000"/>
              <a:gd name="connsiteX103" fmla="*/ 373148 w 1491612"/>
              <a:gd name="connsiteY103" fmla="*/ 2050531 h 6858000"/>
              <a:gd name="connsiteX104" fmla="*/ 364954 w 1491612"/>
              <a:gd name="connsiteY104" fmla="*/ 1963269 h 6858000"/>
              <a:gd name="connsiteX105" fmla="*/ 346132 w 1491612"/>
              <a:gd name="connsiteY105" fmla="*/ 1906352 h 6858000"/>
              <a:gd name="connsiteX106" fmla="*/ 322689 w 1491612"/>
              <a:gd name="connsiteY106" fmla="*/ 1861531 h 6858000"/>
              <a:gd name="connsiteX107" fmla="*/ 276488 w 1491612"/>
              <a:gd name="connsiteY107" fmla="*/ 1732919 h 6858000"/>
              <a:gd name="connsiteX108" fmla="*/ 248799 w 1491612"/>
              <a:gd name="connsiteY108" fmla="*/ 1663540 h 6858000"/>
              <a:gd name="connsiteX109" fmla="*/ 247925 w 1491612"/>
              <a:gd name="connsiteY109" fmla="*/ 1615777 h 6858000"/>
              <a:gd name="connsiteX110" fmla="*/ 228720 w 1491612"/>
              <a:gd name="connsiteY110" fmla="*/ 1563678 h 6858000"/>
              <a:gd name="connsiteX111" fmla="*/ 241800 w 1491612"/>
              <a:gd name="connsiteY111" fmla="*/ 1519474 h 6858000"/>
              <a:gd name="connsiteX112" fmla="*/ 234542 w 1491612"/>
              <a:gd name="connsiteY112" fmla="*/ 1477995 h 6858000"/>
              <a:gd name="connsiteX113" fmla="*/ 220627 w 1491612"/>
              <a:gd name="connsiteY113" fmla="*/ 1373769 h 6858000"/>
              <a:gd name="connsiteX114" fmla="*/ 228934 w 1491612"/>
              <a:gd name="connsiteY114" fmla="*/ 1307086 h 6858000"/>
              <a:gd name="connsiteX115" fmla="*/ 230122 w 1491612"/>
              <a:gd name="connsiteY115" fmla="*/ 1189033 h 6858000"/>
              <a:gd name="connsiteX116" fmla="*/ 234807 w 1491612"/>
              <a:gd name="connsiteY116" fmla="*/ 1168288 h 6858000"/>
              <a:gd name="connsiteX117" fmla="*/ 227089 w 1491612"/>
              <a:gd name="connsiteY117" fmla="*/ 1142577 h 6858000"/>
              <a:gd name="connsiteX118" fmla="*/ 216395 w 1491612"/>
              <a:gd name="connsiteY118" fmla="*/ 1088484 h 6858000"/>
              <a:gd name="connsiteX119" fmla="*/ 205131 w 1491612"/>
              <a:gd name="connsiteY119" fmla="*/ 1016103 h 6858000"/>
              <a:gd name="connsiteX120" fmla="*/ 206587 w 1491612"/>
              <a:gd name="connsiteY120" fmla="*/ 932283 h 6858000"/>
              <a:gd name="connsiteX121" fmla="*/ 208823 w 1491612"/>
              <a:gd name="connsiteY121" fmla="*/ 915925 h 6858000"/>
              <a:gd name="connsiteX122" fmla="*/ 201452 w 1491612"/>
              <a:gd name="connsiteY122" fmla="*/ 896999 h 6858000"/>
              <a:gd name="connsiteX123" fmla="*/ 170860 w 1491612"/>
              <a:gd name="connsiteY123" fmla="*/ 821517 h 6858000"/>
              <a:gd name="connsiteX124" fmla="*/ 149810 w 1491612"/>
              <a:gd name="connsiteY124" fmla="*/ 751353 h 6858000"/>
              <a:gd name="connsiteX125" fmla="*/ 149368 w 1491612"/>
              <a:gd name="connsiteY125" fmla="*/ 721230 h 6858000"/>
              <a:gd name="connsiteX126" fmla="*/ 135039 w 1491612"/>
              <a:gd name="connsiteY126" fmla="*/ 681659 h 6858000"/>
              <a:gd name="connsiteX127" fmla="*/ 120458 w 1491612"/>
              <a:gd name="connsiteY127" fmla="*/ 635218 h 6858000"/>
              <a:gd name="connsiteX128" fmla="*/ 125469 w 1491612"/>
              <a:gd name="connsiteY128" fmla="*/ 613763 h 6858000"/>
              <a:gd name="connsiteX129" fmla="*/ 111411 w 1491612"/>
              <a:gd name="connsiteY129" fmla="*/ 598582 h 6858000"/>
              <a:gd name="connsiteX130" fmla="*/ 111092 w 1491612"/>
              <a:gd name="connsiteY130" fmla="*/ 576846 h 6858000"/>
              <a:gd name="connsiteX131" fmla="*/ 90718 w 1491612"/>
              <a:gd name="connsiteY131" fmla="*/ 530055 h 6858000"/>
              <a:gd name="connsiteX132" fmla="*/ 89966 w 1491612"/>
              <a:gd name="connsiteY132" fmla="*/ 465389 h 6858000"/>
              <a:gd name="connsiteX133" fmla="*/ 72889 w 1491612"/>
              <a:gd name="connsiteY133" fmla="*/ 424699 h 6858000"/>
              <a:gd name="connsiteX134" fmla="*/ 73264 w 1491612"/>
              <a:gd name="connsiteY134" fmla="*/ 404917 h 6858000"/>
              <a:gd name="connsiteX135" fmla="*/ 53221 w 1491612"/>
              <a:gd name="connsiteY135" fmla="*/ 367211 h 6858000"/>
              <a:gd name="connsiteX136" fmla="*/ 19525 w 1491612"/>
              <a:gd name="connsiteY136" fmla="*/ 268519 h 6858000"/>
              <a:gd name="connsiteX137" fmla="*/ 7008 w 1491612"/>
              <a:gd name="connsiteY137" fmla="*/ 160886 h 6858000"/>
              <a:gd name="connsiteX138" fmla="*/ 2385 w 1491612"/>
              <a:gd name="connsiteY138" fmla="*/ 47336 h 6858000"/>
              <a:gd name="connsiteX139" fmla="*/ 164830 w 1491612"/>
              <a:gd name="connsiteY139" fmla="*/ 0 h 6858000"/>
              <a:gd name="connsiteX0" fmla="*/ 158408 w 1485190"/>
              <a:gd name="connsiteY0" fmla="*/ 0 h 6858000"/>
              <a:gd name="connsiteX1" fmla="*/ 1485190 w 1485190"/>
              <a:gd name="connsiteY1" fmla="*/ 0 h 6858000"/>
              <a:gd name="connsiteX2" fmla="*/ 1485190 w 1485190"/>
              <a:gd name="connsiteY2" fmla="*/ 6858000 h 6858000"/>
              <a:gd name="connsiteX3" fmla="*/ 221884 w 1485190"/>
              <a:gd name="connsiteY3" fmla="*/ 6857735 h 6858000"/>
              <a:gd name="connsiteX4" fmla="*/ 258477 w 1485190"/>
              <a:gd name="connsiteY4" fmla="*/ 6776847 h 6858000"/>
              <a:gd name="connsiteX5" fmla="*/ 269977 w 1485190"/>
              <a:gd name="connsiteY5" fmla="*/ 6737706 h 6858000"/>
              <a:gd name="connsiteX6" fmla="*/ 294716 w 1485190"/>
              <a:gd name="connsiteY6" fmla="*/ 6691589 h 6858000"/>
              <a:gd name="connsiteX7" fmla="*/ 272273 w 1485190"/>
              <a:gd name="connsiteY7" fmla="*/ 6659970 h 6858000"/>
              <a:gd name="connsiteX8" fmla="*/ 287364 w 1485190"/>
              <a:gd name="connsiteY8" fmla="*/ 6636211 h 6858000"/>
              <a:gd name="connsiteX9" fmla="*/ 304808 w 1485190"/>
              <a:gd name="connsiteY9" fmla="*/ 6594177 h 6858000"/>
              <a:gd name="connsiteX10" fmla="*/ 318848 w 1485190"/>
              <a:gd name="connsiteY10" fmla="*/ 6557575 h 6858000"/>
              <a:gd name="connsiteX11" fmla="*/ 371805 w 1485190"/>
              <a:gd name="connsiteY11" fmla="*/ 6492130 h 6858000"/>
              <a:gd name="connsiteX12" fmla="*/ 387492 w 1485190"/>
              <a:gd name="connsiteY12" fmla="*/ 6431610 h 6858000"/>
              <a:gd name="connsiteX13" fmla="*/ 431197 w 1485190"/>
              <a:gd name="connsiteY13" fmla="*/ 6379786 h 6858000"/>
              <a:gd name="connsiteX14" fmla="*/ 414420 w 1485190"/>
              <a:gd name="connsiteY14" fmla="*/ 6334727 h 6858000"/>
              <a:gd name="connsiteX15" fmla="*/ 391835 w 1485190"/>
              <a:gd name="connsiteY15" fmla="*/ 6313295 h 6858000"/>
              <a:gd name="connsiteX16" fmla="*/ 398999 w 1485190"/>
              <a:gd name="connsiteY16" fmla="*/ 6280046 h 6858000"/>
              <a:gd name="connsiteX17" fmla="*/ 381744 w 1485190"/>
              <a:gd name="connsiteY17" fmla="*/ 6270265 h 6858000"/>
              <a:gd name="connsiteX18" fmla="*/ 408772 w 1485190"/>
              <a:gd name="connsiteY18" fmla="*/ 6252834 h 6858000"/>
              <a:gd name="connsiteX19" fmla="*/ 386764 w 1485190"/>
              <a:gd name="connsiteY19" fmla="*/ 6202459 h 6858000"/>
              <a:gd name="connsiteX20" fmla="*/ 385562 w 1485190"/>
              <a:gd name="connsiteY20" fmla="*/ 6153037 h 6858000"/>
              <a:gd name="connsiteX21" fmla="*/ 400977 w 1485190"/>
              <a:gd name="connsiteY21" fmla="*/ 6078132 h 6858000"/>
              <a:gd name="connsiteX22" fmla="*/ 388364 w 1485190"/>
              <a:gd name="connsiteY22" fmla="*/ 6028119 h 6858000"/>
              <a:gd name="connsiteX23" fmla="*/ 373593 w 1485190"/>
              <a:gd name="connsiteY23" fmla="*/ 5926735 h 6858000"/>
              <a:gd name="connsiteX24" fmla="*/ 423105 w 1485190"/>
              <a:gd name="connsiteY24" fmla="*/ 5712857 h 6858000"/>
              <a:gd name="connsiteX25" fmla="*/ 402180 w 1485190"/>
              <a:gd name="connsiteY25" fmla="*/ 5676393 h 6858000"/>
              <a:gd name="connsiteX26" fmla="*/ 441772 w 1485190"/>
              <a:gd name="connsiteY26" fmla="*/ 5563435 h 6858000"/>
              <a:gd name="connsiteX27" fmla="*/ 488902 w 1485190"/>
              <a:gd name="connsiteY27" fmla="*/ 5437125 h 6858000"/>
              <a:gd name="connsiteX28" fmla="*/ 502470 w 1485190"/>
              <a:gd name="connsiteY28" fmla="*/ 5396260 h 6858000"/>
              <a:gd name="connsiteX29" fmla="*/ 518451 w 1485190"/>
              <a:gd name="connsiteY29" fmla="*/ 5330009 h 6858000"/>
              <a:gd name="connsiteX30" fmla="*/ 551944 w 1485190"/>
              <a:gd name="connsiteY30" fmla="*/ 5273739 h 6858000"/>
              <a:gd name="connsiteX31" fmla="*/ 561543 w 1485190"/>
              <a:gd name="connsiteY31" fmla="*/ 5241779 h 6858000"/>
              <a:gd name="connsiteX32" fmla="*/ 572769 w 1485190"/>
              <a:gd name="connsiteY32" fmla="*/ 5225268 h 6858000"/>
              <a:gd name="connsiteX33" fmla="*/ 573789 w 1485190"/>
              <a:gd name="connsiteY33" fmla="*/ 5217684 h 6858000"/>
              <a:gd name="connsiteX34" fmla="*/ 581130 w 1485190"/>
              <a:gd name="connsiteY34" fmla="*/ 5193377 h 6858000"/>
              <a:gd name="connsiteX35" fmla="*/ 584433 w 1485190"/>
              <a:gd name="connsiteY35" fmla="*/ 5179288 h 6858000"/>
              <a:gd name="connsiteX36" fmla="*/ 585417 w 1485190"/>
              <a:gd name="connsiteY36" fmla="*/ 5173621 h 6858000"/>
              <a:gd name="connsiteX37" fmla="*/ 581051 w 1485190"/>
              <a:gd name="connsiteY37" fmla="*/ 5159961 h 6858000"/>
              <a:gd name="connsiteX38" fmla="*/ 587728 w 1485190"/>
              <a:gd name="connsiteY38" fmla="*/ 5144295 h 6858000"/>
              <a:gd name="connsiteX39" fmla="*/ 584661 w 1485190"/>
              <a:gd name="connsiteY39" fmla="*/ 5125185 h 6858000"/>
              <a:gd name="connsiteX40" fmla="*/ 591491 w 1485190"/>
              <a:gd name="connsiteY40" fmla="*/ 5121884 h 6858000"/>
              <a:gd name="connsiteX41" fmla="*/ 598527 w 1485190"/>
              <a:gd name="connsiteY41" fmla="*/ 5067850 h 6858000"/>
              <a:gd name="connsiteX42" fmla="*/ 601258 w 1485190"/>
              <a:gd name="connsiteY42" fmla="*/ 5060861 h 6858000"/>
              <a:gd name="connsiteX43" fmla="*/ 597962 w 1485190"/>
              <a:gd name="connsiteY43" fmla="*/ 5034192 h 6858000"/>
              <a:gd name="connsiteX44" fmla="*/ 599516 w 1485190"/>
              <a:gd name="connsiteY44" fmla="*/ 4993030 h 6858000"/>
              <a:gd name="connsiteX45" fmla="*/ 606425 w 1485190"/>
              <a:gd name="connsiteY45" fmla="*/ 4946844 h 6858000"/>
              <a:gd name="connsiteX46" fmla="*/ 602281 w 1485190"/>
              <a:gd name="connsiteY46" fmla="*/ 4932692 h 6858000"/>
              <a:gd name="connsiteX47" fmla="*/ 617684 w 1485190"/>
              <a:gd name="connsiteY47" fmla="*/ 4858827 h 6858000"/>
              <a:gd name="connsiteX48" fmla="*/ 623587 w 1485190"/>
              <a:gd name="connsiteY48" fmla="*/ 4821170 h 6858000"/>
              <a:gd name="connsiteX49" fmla="*/ 628320 w 1485190"/>
              <a:gd name="connsiteY49" fmla="*/ 4780965 h 6858000"/>
              <a:gd name="connsiteX50" fmla="*/ 629613 w 1485190"/>
              <a:gd name="connsiteY50" fmla="*/ 4750867 h 6858000"/>
              <a:gd name="connsiteX51" fmla="*/ 627420 w 1485190"/>
              <a:gd name="connsiteY51" fmla="*/ 4690749 h 6858000"/>
              <a:gd name="connsiteX52" fmla="*/ 622900 w 1485190"/>
              <a:gd name="connsiteY52" fmla="*/ 4584173 h 6858000"/>
              <a:gd name="connsiteX53" fmla="*/ 617983 w 1485190"/>
              <a:gd name="connsiteY53" fmla="*/ 4444346 h 6858000"/>
              <a:gd name="connsiteX54" fmla="*/ 614548 w 1485190"/>
              <a:gd name="connsiteY54" fmla="*/ 4375228 h 6858000"/>
              <a:gd name="connsiteX55" fmla="*/ 595201 w 1485190"/>
              <a:gd name="connsiteY55" fmla="*/ 4214165 h 6858000"/>
              <a:gd name="connsiteX56" fmla="*/ 599274 w 1485190"/>
              <a:gd name="connsiteY56" fmla="*/ 4090296 h 6858000"/>
              <a:gd name="connsiteX57" fmla="*/ 584530 w 1485190"/>
              <a:gd name="connsiteY57" fmla="*/ 4033999 h 6858000"/>
              <a:gd name="connsiteX58" fmla="*/ 585679 w 1485190"/>
              <a:gd name="connsiteY58" fmla="*/ 4031933 h 6858000"/>
              <a:gd name="connsiteX59" fmla="*/ 584255 w 1485190"/>
              <a:gd name="connsiteY59" fmla="*/ 4013953 h 6858000"/>
              <a:gd name="connsiteX60" fmla="*/ 570550 w 1485190"/>
              <a:gd name="connsiteY60" fmla="*/ 3974753 h 6858000"/>
              <a:gd name="connsiteX61" fmla="*/ 572148 w 1485190"/>
              <a:gd name="connsiteY61" fmla="*/ 3969950 h 6858000"/>
              <a:gd name="connsiteX62" fmla="*/ 565570 w 1485190"/>
              <a:gd name="connsiteY62" fmla="*/ 3933779 h 6858000"/>
              <a:gd name="connsiteX63" fmla="*/ 566901 w 1485190"/>
              <a:gd name="connsiteY63" fmla="*/ 3933093 h 6858000"/>
              <a:gd name="connsiteX64" fmla="*/ 571255 w 1485190"/>
              <a:gd name="connsiteY64" fmla="*/ 3922082 h 6858000"/>
              <a:gd name="connsiteX65" fmla="*/ 576333 w 1485190"/>
              <a:gd name="connsiteY65" fmla="*/ 3901461 h 6858000"/>
              <a:gd name="connsiteX66" fmla="*/ 598927 w 1485190"/>
              <a:gd name="connsiteY66" fmla="*/ 3813873 h 6858000"/>
              <a:gd name="connsiteX67" fmla="*/ 598352 w 1485190"/>
              <a:gd name="connsiteY67" fmla="*/ 3806161 h 6858000"/>
              <a:gd name="connsiteX68" fmla="*/ 598659 w 1485190"/>
              <a:gd name="connsiteY68" fmla="*/ 3805957 h 6858000"/>
              <a:gd name="connsiteX69" fmla="*/ 598686 w 1485190"/>
              <a:gd name="connsiteY69" fmla="*/ 3797724 h 6858000"/>
              <a:gd name="connsiteX70" fmla="*/ 597301 w 1485190"/>
              <a:gd name="connsiteY70" fmla="*/ 3792098 h 6858000"/>
              <a:gd name="connsiteX71" fmla="*/ 596185 w 1485190"/>
              <a:gd name="connsiteY71" fmla="*/ 3777135 h 6858000"/>
              <a:gd name="connsiteX72" fmla="*/ 597918 w 1485190"/>
              <a:gd name="connsiteY72" fmla="*/ 3771656 h 6858000"/>
              <a:gd name="connsiteX73" fmla="*/ 601661 w 1485190"/>
              <a:gd name="connsiteY73" fmla="*/ 3769007 h 6858000"/>
              <a:gd name="connsiteX74" fmla="*/ 601127 w 1485190"/>
              <a:gd name="connsiteY74" fmla="*/ 3767709 h 6858000"/>
              <a:gd name="connsiteX75" fmla="*/ 609823 w 1485190"/>
              <a:gd name="connsiteY75" fmla="*/ 3738082 h 6858000"/>
              <a:gd name="connsiteX76" fmla="*/ 617169 w 1485190"/>
              <a:gd name="connsiteY76" fmla="*/ 3673397 h 6858000"/>
              <a:gd name="connsiteX77" fmla="*/ 616465 w 1485190"/>
              <a:gd name="connsiteY77" fmla="*/ 3637109 h 6858000"/>
              <a:gd name="connsiteX78" fmla="*/ 619908 w 1485190"/>
              <a:gd name="connsiteY78" fmla="*/ 3536883 h 6858000"/>
              <a:gd name="connsiteX79" fmla="*/ 627446 w 1485190"/>
              <a:gd name="connsiteY79" fmla="*/ 3435652 h 6858000"/>
              <a:gd name="connsiteX80" fmla="*/ 629117 w 1485190"/>
              <a:gd name="connsiteY80" fmla="*/ 3307769 h 6858000"/>
              <a:gd name="connsiteX81" fmla="*/ 646680 w 1485190"/>
              <a:gd name="connsiteY81" fmla="*/ 3250522 h 6858000"/>
              <a:gd name="connsiteX82" fmla="*/ 647105 w 1485190"/>
              <a:gd name="connsiteY82" fmla="*/ 3229163 h 6858000"/>
              <a:gd name="connsiteX83" fmla="*/ 648928 w 1485190"/>
              <a:gd name="connsiteY83" fmla="*/ 3217217 h 6858000"/>
              <a:gd name="connsiteX84" fmla="*/ 635763 w 1485190"/>
              <a:gd name="connsiteY84" fmla="*/ 3183755 h 6858000"/>
              <a:gd name="connsiteX85" fmla="*/ 636264 w 1485190"/>
              <a:gd name="connsiteY85" fmla="*/ 3178642 h 6858000"/>
              <a:gd name="connsiteX86" fmla="*/ 623864 w 1485190"/>
              <a:gd name="connsiteY86" fmla="*/ 3158586 h 6858000"/>
              <a:gd name="connsiteX87" fmla="*/ 609049 w 1485190"/>
              <a:gd name="connsiteY87" fmla="*/ 3129034 h 6858000"/>
              <a:gd name="connsiteX88" fmla="*/ 609714 w 1485190"/>
              <a:gd name="connsiteY88" fmla="*/ 3126682 h 6858000"/>
              <a:gd name="connsiteX89" fmla="*/ 600582 w 1485190"/>
              <a:gd name="connsiteY89" fmla="*/ 3114519 h 6858000"/>
              <a:gd name="connsiteX90" fmla="*/ 587191 w 1485190"/>
              <a:gd name="connsiteY90" fmla="*/ 3106272 h 6858000"/>
              <a:gd name="connsiteX91" fmla="*/ 559921 w 1485190"/>
              <a:gd name="connsiteY91" fmla="*/ 2958185 h 6858000"/>
              <a:gd name="connsiteX92" fmla="*/ 502535 w 1485190"/>
              <a:gd name="connsiteY92" fmla="*/ 2762989 h 6858000"/>
              <a:gd name="connsiteX93" fmla="*/ 451453 w 1485190"/>
              <a:gd name="connsiteY93" fmla="*/ 2554718 h 6858000"/>
              <a:gd name="connsiteX94" fmla="*/ 431547 w 1485190"/>
              <a:gd name="connsiteY94" fmla="*/ 2485734 h 6858000"/>
              <a:gd name="connsiteX95" fmla="*/ 422270 w 1485190"/>
              <a:gd name="connsiteY95" fmla="*/ 2447068 h 6858000"/>
              <a:gd name="connsiteX96" fmla="*/ 409231 w 1485190"/>
              <a:gd name="connsiteY96" fmla="*/ 2425819 h 6858000"/>
              <a:gd name="connsiteX97" fmla="*/ 415230 w 1485190"/>
              <a:gd name="connsiteY97" fmla="*/ 2402874 h 6858000"/>
              <a:gd name="connsiteX98" fmla="*/ 417842 w 1485190"/>
              <a:gd name="connsiteY98" fmla="*/ 2381443 h 6858000"/>
              <a:gd name="connsiteX99" fmla="*/ 394171 w 1485190"/>
              <a:gd name="connsiteY99" fmla="*/ 2261920 h 6858000"/>
              <a:gd name="connsiteX100" fmla="*/ 384058 w 1485190"/>
              <a:gd name="connsiteY100" fmla="*/ 2195378 h 6858000"/>
              <a:gd name="connsiteX101" fmla="*/ 368275 w 1485190"/>
              <a:gd name="connsiteY101" fmla="*/ 2155135 h 6858000"/>
              <a:gd name="connsiteX102" fmla="*/ 365733 w 1485190"/>
              <a:gd name="connsiteY102" fmla="*/ 2118008 h 6858000"/>
              <a:gd name="connsiteX103" fmla="*/ 366726 w 1485190"/>
              <a:gd name="connsiteY103" fmla="*/ 2050531 h 6858000"/>
              <a:gd name="connsiteX104" fmla="*/ 358532 w 1485190"/>
              <a:gd name="connsiteY104" fmla="*/ 1963269 h 6858000"/>
              <a:gd name="connsiteX105" fmla="*/ 339710 w 1485190"/>
              <a:gd name="connsiteY105" fmla="*/ 1906352 h 6858000"/>
              <a:gd name="connsiteX106" fmla="*/ 316267 w 1485190"/>
              <a:gd name="connsiteY106" fmla="*/ 1861531 h 6858000"/>
              <a:gd name="connsiteX107" fmla="*/ 270066 w 1485190"/>
              <a:gd name="connsiteY107" fmla="*/ 1732919 h 6858000"/>
              <a:gd name="connsiteX108" fmla="*/ 242377 w 1485190"/>
              <a:gd name="connsiteY108" fmla="*/ 1663540 h 6858000"/>
              <a:gd name="connsiteX109" fmla="*/ 241503 w 1485190"/>
              <a:gd name="connsiteY109" fmla="*/ 1615777 h 6858000"/>
              <a:gd name="connsiteX110" fmla="*/ 222298 w 1485190"/>
              <a:gd name="connsiteY110" fmla="*/ 1563678 h 6858000"/>
              <a:gd name="connsiteX111" fmla="*/ 235378 w 1485190"/>
              <a:gd name="connsiteY111" fmla="*/ 1519474 h 6858000"/>
              <a:gd name="connsiteX112" fmla="*/ 228120 w 1485190"/>
              <a:gd name="connsiteY112" fmla="*/ 1477995 h 6858000"/>
              <a:gd name="connsiteX113" fmla="*/ 214205 w 1485190"/>
              <a:gd name="connsiteY113" fmla="*/ 1373769 h 6858000"/>
              <a:gd name="connsiteX114" fmla="*/ 222512 w 1485190"/>
              <a:gd name="connsiteY114" fmla="*/ 1307086 h 6858000"/>
              <a:gd name="connsiteX115" fmla="*/ 223700 w 1485190"/>
              <a:gd name="connsiteY115" fmla="*/ 1189033 h 6858000"/>
              <a:gd name="connsiteX116" fmla="*/ 228385 w 1485190"/>
              <a:gd name="connsiteY116" fmla="*/ 1168288 h 6858000"/>
              <a:gd name="connsiteX117" fmla="*/ 220667 w 1485190"/>
              <a:gd name="connsiteY117" fmla="*/ 1142577 h 6858000"/>
              <a:gd name="connsiteX118" fmla="*/ 209973 w 1485190"/>
              <a:gd name="connsiteY118" fmla="*/ 1088484 h 6858000"/>
              <a:gd name="connsiteX119" fmla="*/ 198709 w 1485190"/>
              <a:gd name="connsiteY119" fmla="*/ 1016103 h 6858000"/>
              <a:gd name="connsiteX120" fmla="*/ 200165 w 1485190"/>
              <a:gd name="connsiteY120" fmla="*/ 932283 h 6858000"/>
              <a:gd name="connsiteX121" fmla="*/ 202401 w 1485190"/>
              <a:gd name="connsiteY121" fmla="*/ 915925 h 6858000"/>
              <a:gd name="connsiteX122" fmla="*/ 195030 w 1485190"/>
              <a:gd name="connsiteY122" fmla="*/ 896999 h 6858000"/>
              <a:gd name="connsiteX123" fmla="*/ 164438 w 1485190"/>
              <a:gd name="connsiteY123" fmla="*/ 821517 h 6858000"/>
              <a:gd name="connsiteX124" fmla="*/ 143388 w 1485190"/>
              <a:gd name="connsiteY124" fmla="*/ 751353 h 6858000"/>
              <a:gd name="connsiteX125" fmla="*/ 142946 w 1485190"/>
              <a:gd name="connsiteY125" fmla="*/ 721230 h 6858000"/>
              <a:gd name="connsiteX126" fmla="*/ 128617 w 1485190"/>
              <a:gd name="connsiteY126" fmla="*/ 681659 h 6858000"/>
              <a:gd name="connsiteX127" fmla="*/ 114036 w 1485190"/>
              <a:gd name="connsiteY127" fmla="*/ 635218 h 6858000"/>
              <a:gd name="connsiteX128" fmla="*/ 119047 w 1485190"/>
              <a:gd name="connsiteY128" fmla="*/ 613763 h 6858000"/>
              <a:gd name="connsiteX129" fmla="*/ 104989 w 1485190"/>
              <a:gd name="connsiteY129" fmla="*/ 598582 h 6858000"/>
              <a:gd name="connsiteX130" fmla="*/ 104670 w 1485190"/>
              <a:gd name="connsiteY130" fmla="*/ 576846 h 6858000"/>
              <a:gd name="connsiteX131" fmla="*/ 84296 w 1485190"/>
              <a:gd name="connsiteY131" fmla="*/ 530055 h 6858000"/>
              <a:gd name="connsiteX132" fmla="*/ 83544 w 1485190"/>
              <a:gd name="connsiteY132" fmla="*/ 465389 h 6858000"/>
              <a:gd name="connsiteX133" fmla="*/ 66467 w 1485190"/>
              <a:gd name="connsiteY133" fmla="*/ 424699 h 6858000"/>
              <a:gd name="connsiteX134" fmla="*/ 66842 w 1485190"/>
              <a:gd name="connsiteY134" fmla="*/ 404917 h 6858000"/>
              <a:gd name="connsiteX135" fmla="*/ 46799 w 1485190"/>
              <a:gd name="connsiteY135" fmla="*/ 367211 h 6858000"/>
              <a:gd name="connsiteX136" fmla="*/ 13103 w 1485190"/>
              <a:gd name="connsiteY136" fmla="*/ 268519 h 6858000"/>
              <a:gd name="connsiteX137" fmla="*/ 586 w 1485190"/>
              <a:gd name="connsiteY137" fmla="*/ 160886 h 6858000"/>
              <a:gd name="connsiteX138" fmla="*/ 198854 w 1485190"/>
              <a:gd name="connsiteY138" fmla="*/ 55288 h 6858000"/>
              <a:gd name="connsiteX139" fmla="*/ 158408 w 1485190"/>
              <a:gd name="connsiteY139" fmla="*/ 0 h 6858000"/>
              <a:gd name="connsiteX0" fmla="*/ 145305 w 1472087"/>
              <a:gd name="connsiteY0" fmla="*/ 0 h 6858000"/>
              <a:gd name="connsiteX1" fmla="*/ 1472087 w 1472087"/>
              <a:gd name="connsiteY1" fmla="*/ 0 h 6858000"/>
              <a:gd name="connsiteX2" fmla="*/ 1472087 w 1472087"/>
              <a:gd name="connsiteY2" fmla="*/ 6858000 h 6858000"/>
              <a:gd name="connsiteX3" fmla="*/ 208781 w 1472087"/>
              <a:gd name="connsiteY3" fmla="*/ 6857735 h 6858000"/>
              <a:gd name="connsiteX4" fmla="*/ 245374 w 1472087"/>
              <a:gd name="connsiteY4" fmla="*/ 6776847 h 6858000"/>
              <a:gd name="connsiteX5" fmla="*/ 256874 w 1472087"/>
              <a:gd name="connsiteY5" fmla="*/ 6737706 h 6858000"/>
              <a:gd name="connsiteX6" fmla="*/ 281613 w 1472087"/>
              <a:gd name="connsiteY6" fmla="*/ 6691589 h 6858000"/>
              <a:gd name="connsiteX7" fmla="*/ 259170 w 1472087"/>
              <a:gd name="connsiteY7" fmla="*/ 6659970 h 6858000"/>
              <a:gd name="connsiteX8" fmla="*/ 274261 w 1472087"/>
              <a:gd name="connsiteY8" fmla="*/ 6636211 h 6858000"/>
              <a:gd name="connsiteX9" fmla="*/ 291705 w 1472087"/>
              <a:gd name="connsiteY9" fmla="*/ 6594177 h 6858000"/>
              <a:gd name="connsiteX10" fmla="*/ 305745 w 1472087"/>
              <a:gd name="connsiteY10" fmla="*/ 6557575 h 6858000"/>
              <a:gd name="connsiteX11" fmla="*/ 358702 w 1472087"/>
              <a:gd name="connsiteY11" fmla="*/ 6492130 h 6858000"/>
              <a:gd name="connsiteX12" fmla="*/ 374389 w 1472087"/>
              <a:gd name="connsiteY12" fmla="*/ 6431610 h 6858000"/>
              <a:gd name="connsiteX13" fmla="*/ 418094 w 1472087"/>
              <a:gd name="connsiteY13" fmla="*/ 6379786 h 6858000"/>
              <a:gd name="connsiteX14" fmla="*/ 401317 w 1472087"/>
              <a:gd name="connsiteY14" fmla="*/ 6334727 h 6858000"/>
              <a:gd name="connsiteX15" fmla="*/ 378732 w 1472087"/>
              <a:gd name="connsiteY15" fmla="*/ 6313295 h 6858000"/>
              <a:gd name="connsiteX16" fmla="*/ 385896 w 1472087"/>
              <a:gd name="connsiteY16" fmla="*/ 6280046 h 6858000"/>
              <a:gd name="connsiteX17" fmla="*/ 368641 w 1472087"/>
              <a:gd name="connsiteY17" fmla="*/ 6270265 h 6858000"/>
              <a:gd name="connsiteX18" fmla="*/ 395669 w 1472087"/>
              <a:gd name="connsiteY18" fmla="*/ 6252834 h 6858000"/>
              <a:gd name="connsiteX19" fmla="*/ 373661 w 1472087"/>
              <a:gd name="connsiteY19" fmla="*/ 6202459 h 6858000"/>
              <a:gd name="connsiteX20" fmla="*/ 372459 w 1472087"/>
              <a:gd name="connsiteY20" fmla="*/ 6153037 h 6858000"/>
              <a:gd name="connsiteX21" fmla="*/ 387874 w 1472087"/>
              <a:gd name="connsiteY21" fmla="*/ 6078132 h 6858000"/>
              <a:gd name="connsiteX22" fmla="*/ 375261 w 1472087"/>
              <a:gd name="connsiteY22" fmla="*/ 6028119 h 6858000"/>
              <a:gd name="connsiteX23" fmla="*/ 360490 w 1472087"/>
              <a:gd name="connsiteY23" fmla="*/ 5926735 h 6858000"/>
              <a:gd name="connsiteX24" fmla="*/ 410002 w 1472087"/>
              <a:gd name="connsiteY24" fmla="*/ 5712857 h 6858000"/>
              <a:gd name="connsiteX25" fmla="*/ 389077 w 1472087"/>
              <a:gd name="connsiteY25" fmla="*/ 5676393 h 6858000"/>
              <a:gd name="connsiteX26" fmla="*/ 428669 w 1472087"/>
              <a:gd name="connsiteY26" fmla="*/ 5563435 h 6858000"/>
              <a:gd name="connsiteX27" fmla="*/ 475799 w 1472087"/>
              <a:gd name="connsiteY27" fmla="*/ 5437125 h 6858000"/>
              <a:gd name="connsiteX28" fmla="*/ 489367 w 1472087"/>
              <a:gd name="connsiteY28" fmla="*/ 5396260 h 6858000"/>
              <a:gd name="connsiteX29" fmla="*/ 505348 w 1472087"/>
              <a:gd name="connsiteY29" fmla="*/ 5330009 h 6858000"/>
              <a:gd name="connsiteX30" fmla="*/ 538841 w 1472087"/>
              <a:gd name="connsiteY30" fmla="*/ 5273739 h 6858000"/>
              <a:gd name="connsiteX31" fmla="*/ 548440 w 1472087"/>
              <a:gd name="connsiteY31" fmla="*/ 5241779 h 6858000"/>
              <a:gd name="connsiteX32" fmla="*/ 559666 w 1472087"/>
              <a:gd name="connsiteY32" fmla="*/ 5225268 h 6858000"/>
              <a:gd name="connsiteX33" fmla="*/ 560686 w 1472087"/>
              <a:gd name="connsiteY33" fmla="*/ 5217684 h 6858000"/>
              <a:gd name="connsiteX34" fmla="*/ 568027 w 1472087"/>
              <a:gd name="connsiteY34" fmla="*/ 5193377 h 6858000"/>
              <a:gd name="connsiteX35" fmla="*/ 571330 w 1472087"/>
              <a:gd name="connsiteY35" fmla="*/ 5179288 h 6858000"/>
              <a:gd name="connsiteX36" fmla="*/ 572314 w 1472087"/>
              <a:gd name="connsiteY36" fmla="*/ 5173621 h 6858000"/>
              <a:gd name="connsiteX37" fmla="*/ 567948 w 1472087"/>
              <a:gd name="connsiteY37" fmla="*/ 5159961 h 6858000"/>
              <a:gd name="connsiteX38" fmla="*/ 574625 w 1472087"/>
              <a:gd name="connsiteY38" fmla="*/ 5144295 h 6858000"/>
              <a:gd name="connsiteX39" fmla="*/ 571558 w 1472087"/>
              <a:gd name="connsiteY39" fmla="*/ 5125185 h 6858000"/>
              <a:gd name="connsiteX40" fmla="*/ 578388 w 1472087"/>
              <a:gd name="connsiteY40" fmla="*/ 5121884 h 6858000"/>
              <a:gd name="connsiteX41" fmla="*/ 585424 w 1472087"/>
              <a:gd name="connsiteY41" fmla="*/ 5067850 h 6858000"/>
              <a:gd name="connsiteX42" fmla="*/ 588155 w 1472087"/>
              <a:gd name="connsiteY42" fmla="*/ 5060861 h 6858000"/>
              <a:gd name="connsiteX43" fmla="*/ 584859 w 1472087"/>
              <a:gd name="connsiteY43" fmla="*/ 5034192 h 6858000"/>
              <a:gd name="connsiteX44" fmla="*/ 586413 w 1472087"/>
              <a:gd name="connsiteY44" fmla="*/ 4993030 h 6858000"/>
              <a:gd name="connsiteX45" fmla="*/ 593322 w 1472087"/>
              <a:gd name="connsiteY45" fmla="*/ 4946844 h 6858000"/>
              <a:gd name="connsiteX46" fmla="*/ 589178 w 1472087"/>
              <a:gd name="connsiteY46" fmla="*/ 4932692 h 6858000"/>
              <a:gd name="connsiteX47" fmla="*/ 604581 w 1472087"/>
              <a:gd name="connsiteY47" fmla="*/ 4858827 h 6858000"/>
              <a:gd name="connsiteX48" fmla="*/ 610484 w 1472087"/>
              <a:gd name="connsiteY48" fmla="*/ 4821170 h 6858000"/>
              <a:gd name="connsiteX49" fmla="*/ 615217 w 1472087"/>
              <a:gd name="connsiteY49" fmla="*/ 4780965 h 6858000"/>
              <a:gd name="connsiteX50" fmla="*/ 616510 w 1472087"/>
              <a:gd name="connsiteY50" fmla="*/ 4750867 h 6858000"/>
              <a:gd name="connsiteX51" fmla="*/ 614317 w 1472087"/>
              <a:gd name="connsiteY51" fmla="*/ 4690749 h 6858000"/>
              <a:gd name="connsiteX52" fmla="*/ 609797 w 1472087"/>
              <a:gd name="connsiteY52" fmla="*/ 4584173 h 6858000"/>
              <a:gd name="connsiteX53" fmla="*/ 604880 w 1472087"/>
              <a:gd name="connsiteY53" fmla="*/ 4444346 h 6858000"/>
              <a:gd name="connsiteX54" fmla="*/ 601445 w 1472087"/>
              <a:gd name="connsiteY54" fmla="*/ 4375228 h 6858000"/>
              <a:gd name="connsiteX55" fmla="*/ 582098 w 1472087"/>
              <a:gd name="connsiteY55" fmla="*/ 4214165 h 6858000"/>
              <a:gd name="connsiteX56" fmla="*/ 586171 w 1472087"/>
              <a:gd name="connsiteY56" fmla="*/ 4090296 h 6858000"/>
              <a:gd name="connsiteX57" fmla="*/ 571427 w 1472087"/>
              <a:gd name="connsiteY57" fmla="*/ 4033999 h 6858000"/>
              <a:gd name="connsiteX58" fmla="*/ 572576 w 1472087"/>
              <a:gd name="connsiteY58" fmla="*/ 4031933 h 6858000"/>
              <a:gd name="connsiteX59" fmla="*/ 571152 w 1472087"/>
              <a:gd name="connsiteY59" fmla="*/ 4013953 h 6858000"/>
              <a:gd name="connsiteX60" fmla="*/ 557447 w 1472087"/>
              <a:gd name="connsiteY60" fmla="*/ 3974753 h 6858000"/>
              <a:gd name="connsiteX61" fmla="*/ 559045 w 1472087"/>
              <a:gd name="connsiteY61" fmla="*/ 3969950 h 6858000"/>
              <a:gd name="connsiteX62" fmla="*/ 552467 w 1472087"/>
              <a:gd name="connsiteY62" fmla="*/ 3933779 h 6858000"/>
              <a:gd name="connsiteX63" fmla="*/ 553798 w 1472087"/>
              <a:gd name="connsiteY63" fmla="*/ 3933093 h 6858000"/>
              <a:gd name="connsiteX64" fmla="*/ 558152 w 1472087"/>
              <a:gd name="connsiteY64" fmla="*/ 3922082 h 6858000"/>
              <a:gd name="connsiteX65" fmla="*/ 563230 w 1472087"/>
              <a:gd name="connsiteY65" fmla="*/ 3901461 h 6858000"/>
              <a:gd name="connsiteX66" fmla="*/ 585824 w 1472087"/>
              <a:gd name="connsiteY66" fmla="*/ 3813873 h 6858000"/>
              <a:gd name="connsiteX67" fmla="*/ 585249 w 1472087"/>
              <a:gd name="connsiteY67" fmla="*/ 3806161 h 6858000"/>
              <a:gd name="connsiteX68" fmla="*/ 585556 w 1472087"/>
              <a:gd name="connsiteY68" fmla="*/ 3805957 h 6858000"/>
              <a:gd name="connsiteX69" fmla="*/ 585583 w 1472087"/>
              <a:gd name="connsiteY69" fmla="*/ 3797724 h 6858000"/>
              <a:gd name="connsiteX70" fmla="*/ 584198 w 1472087"/>
              <a:gd name="connsiteY70" fmla="*/ 3792098 h 6858000"/>
              <a:gd name="connsiteX71" fmla="*/ 583082 w 1472087"/>
              <a:gd name="connsiteY71" fmla="*/ 3777135 h 6858000"/>
              <a:gd name="connsiteX72" fmla="*/ 584815 w 1472087"/>
              <a:gd name="connsiteY72" fmla="*/ 3771656 h 6858000"/>
              <a:gd name="connsiteX73" fmla="*/ 588558 w 1472087"/>
              <a:gd name="connsiteY73" fmla="*/ 3769007 h 6858000"/>
              <a:gd name="connsiteX74" fmla="*/ 588024 w 1472087"/>
              <a:gd name="connsiteY74" fmla="*/ 3767709 h 6858000"/>
              <a:gd name="connsiteX75" fmla="*/ 596720 w 1472087"/>
              <a:gd name="connsiteY75" fmla="*/ 3738082 h 6858000"/>
              <a:gd name="connsiteX76" fmla="*/ 604066 w 1472087"/>
              <a:gd name="connsiteY76" fmla="*/ 3673397 h 6858000"/>
              <a:gd name="connsiteX77" fmla="*/ 603362 w 1472087"/>
              <a:gd name="connsiteY77" fmla="*/ 3637109 h 6858000"/>
              <a:gd name="connsiteX78" fmla="*/ 606805 w 1472087"/>
              <a:gd name="connsiteY78" fmla="*/ 3536883 h 6858000"/>
              <a:gd name="connsiteX79" fmla="*/ 614343 w 1472087"/>
              <a:gd name="connsiteY79" fmla="*/ 3435652 h 6858000"/>
              <a:gd name="connsiteX80" fmla="*/ 616014 w 1472087"/>
              <a:gd name="connsiteY80" fmla="*/ 3307769 h 6858000"/>
              <a:gd name="connsiteX81" fmla="*/ 633577 w 1472087"/>
              <a:gd name="connsiteY81" fmla="*/ 3250522 h 6858000"/>
              <a:gd name="connsiteX82" fmla="*/ 634002 w 1472087"/>
              <a:gd name="connsiteY82" fmla="*/ 3229163 h 6858000"/>
              <a:gd name="connsiteX83" fmla="*/ 635825 w 1472087"/>
              <a:gd name="connsiteY83" fmla="*/ 3217217 h 6858000"/>
              <a:gd name="connsiteX84" fmla="*/ 622660 w 1472087"/>
              <a:gd name="connsiteY84" fmla="*/ 3183755 h 6858000"/>
              <a:gd name="connsiteX85" fmla="*/ 623161 w 1472087"/>
              <a:gd name="connsiteY85" fmla="*/ 3178642 h 6858000"/>
              <a:gd name="connsiteX86" fmla="*/ 610761 w 1472087"/>
              <a:gd name="connsiteY86" fmla="*/ 3158586 h 6858000"/>
              <a:gd name="connsiteX87" fmla="*/ 595946 w 1472087"/>
              <a:gd name="connsiteY87" fmla="*/ 3129034 h 6858000"/>
              <a:gd name="connsiteX88" fmla="*/ 596611 w 1472087"/>
              <a:gd name="connsiteY88" fmla="*/ 3126682 h 6858000"/>
              <a:gd name="connsiteX89" fmla="*/ 587479 w 1472087"/>
              <a:gd name="connsiteY89" fmla="*/ 3114519 h 6858000"/>
              <a:gd name="connsiteX90" fmla="*/ 574088 w 1472087"/>
              <a:gd name="connsiteY90" fmla="*/ 3106272 h 6858000"/>
              <a:gd name="connsiteX91" fmla="*/ 546818 w 1472087"/>
              <a:gd name="connsiteY91" fmla="*/ 2958185 h 6858000"/>
              <a:gd name="connsiteX92" fmla="*/ 489432 w 1472087"/>
              <a:gd name="connsiteY92" fmla="*/ 2762989 h 6858000"/>
              <a:gd name="connsiteX93" fmla="*/ 438350 w 1472087"/>
              <a:gd name="connsiteY93" fmla="*/ 2554718 h 6858000"/>
              <a:gd name="connsiteX94" fmla="*/ 418444 w 1472087"/>
              <a:gd name="connsiteY94" fmla="*/ 2485734 h 6858000"/>
              <a:gd name="connsiteX95" fmla="*/ 409167 w 1472087"/>
              <a:gd name="connsiteY95" fmla="*/ 2447068 h 6858000"/>
              <a:gd name="connsiteX96" fmla="*/ 396128 w 1472087"/>
              <a:gd name="connsiteY96" fmla="*/ 2425819 h 6858000"/>
              <a:gd name="connsiteX97" fmla="*/ 402127 w 1472087"/>
              <a:gd name="connsiteY97" fmla="*/ 2402874 h 6858000"/>
              <a:gd name="connsiteX98" fmla="*/ 404739 w 1472087"/>
              <a:gd name="connsiteY98" fmla="*/ 2381443 h 6858000"/>
              <a:gd name="connsiteX99" fmla="*/ 381068 w 1472087"/>
              <a:gd name="connsiteY99" fmla="*/ 2261920 h 6858000"/>
              <a:gd name="connsiteX100" fmla="*/ 370955 w 1472087"/>
              <a:gd name="connsiteY100" fmla="*/ 2195378 h 6858000"/>
              <a:gd name="connsiteX101" fmla="*/ 355172 w 1472087"/>
              <a:gd name="connsiteY101" fmla="*/ 2155135 h 6858000"/>
              <a:gd name="connsiteX102" fmla="*/ 352630 w 1472087"/>
              <a:gd name="connsiteY102" fmla="*/ 2118008 h 6858000"/>
              <a:gd name="connsiteX103" fmla="*/ 353623 w 1472087"/>
              <a:gd name="connsiteY103" fmla="*/ 2050531 h 6858000"/>
              <a:gd name="connsiteX104" fmla="*/ 345429 w 1472087"/>
              <a:gd name="connsiteY104" fmla="*/ 1963269 h 6858000"/>
              <a:gd name="connsiteX105" fmla="*/ 326607 w 1472087"/>
              <a:gd name="connsiteY105" fmla="*/ 1906352 h 6858000"/>
              <a:gd name="connsiteX106" fmla="*/ 303164 w 1472087"/>
              <a:gd name="connsiteY106" fmla="*/ 1861531 h 6858000"/>
              <a:gd name="connsiteX107" fmla="*/ 256963 w 1472087"/>
              <a:gd name="connsiteY107" fmla="*/ 1732919 h 6858000"/>
              <a:gd name="connsiteX108" fmla="*/ 229274 w 1472087"/>
              <a:gd name="connsiteY108" fmla="*/ 1663540 h 6858000"/>
              <a:gd name="connsiteX109" fmla="*/ 228400 w 1472087"/>
              <a:gd name="connsiteY109" fmla="*/ 1615777 h 6858000"/>
              <a:gd name="connsiteX110" fmla="*/ 209195 w 1472087"/>
              <a:gd name="connsiteY110" fmla="*/ 1563678 h 6858000"/>
              <a:gd name="connsiteX111" fmla="*/ 222275 w 1472087"/>
              <a:gd name="connsiteY111" fmla="*/ 1519474 h 6858000"/>
              <a:gd name="connsiteX112" fmla="*/ 215017 w 1472087"/>
              <a:gd name="connsiteY112" fmla="*/ 1477995 h 6858000"/>
              <a:gd name="connsiteX113" fmla="*/ 201102 w 1472087"/>
              <a:gd name="connsiteY113" fmla="*/ 1373769 h 6858000"/>
              <a:gd name="connsiteX114" fmla="*/ 209409 w 1472087"/>
              <a:gd name="connsiteY114" fmla="*/ 1307086 h 6858000"/>
              <a:gd name="connsiteX115" fmla="*/ 210597 w 1472087"/>
              <a:gd name="connsiteY115" fmla="*/ 1189033 h 6858000"/>
              <a:gd name="connsiteX116" fmla="*/ 215282 w 1472087"/>
              <a:gd name="connsiteY116" fmla="*/ 1168288 h 6858000"/>
              <a:gd name="connsiteX117" fmla="*/ 207564 w 1472087"/>
              <a:gd name="connsiteY117" fmla="*/ 1142577 h 6858000"/>
              <a:gd name="connsiteX118" fmla="*/ 196870 w 1472087"/>
              <a:gd name="connsiteY118" fmla="*/ 1088484 h 6858000"/>
              <a:gd name="connsiteX119" fmla="*/ 185606 w 1472087"/>
              <a:gd name="connsiteY119" fmla="*/ 1016103 h 6858000"/>
              <a:gd name="connsiteX120" fmla="*/ 187062 w 1472087"/>
              <a:gd name="connsiteY120" fmla="*/ 932283 h 6858000"/>
              <a:gd name="connsiteX121" fmla="*/ 189298 w 1472087"/>
              <a:gd name="connsiteY121" fmla="*/ 915925 h 6858000"/>
              <a:gd name="connsiteX122" fmla="*/ 181927 w 1472087"/>
              <a:gd name="connsiteY122" fmla="*/ 896999 h 6858000"/>
              <a:gd name="connsiteX123" fmla="*/ 151335 w 1472087"/>
              <a:gd name="connsiteY123" fmla="*/ 821517 h 6858000"/>
              <a:gd name="connsiteX124" fmla="*/ 130285 w 1472087"/>
              <a:gd name="connsiteY124" fmla="*/ 751353 h 6858000"/>
              <a:gd name="connsiteX125" fmla="*/ 129843 w 1472087"/>
              <a:gd name="connsiteY125" fmla="*/ 721230 h 6858000"/>
              <a:gd name="connsiteX126" fmla="*/ 115514 w 1472087"/>
              <a:gd name="connsiteY126" fmla="*/ 681659 h 6858000"/>
              <a:gd name="connsiteX127" fmla="*/ 100933 w 1472087"/>
              <a:gd name="connsiteY127" fmla="*/ 635218 h 6858000"/>
              <a:gd name="connsiteX128" fmla="*/ 105944 w 1472087"/>
              <a:gd name="connsiteY128" fmla="*/ 613763 h 6858000"/>
              <a:gd name="connsiteX129" fmla="*/ 91886 w 1472087"/>
              <a:gd name="connsiteY129" fmla="*/ 598582 h 6858000"/>
              <a:gd name="connsiteX130" fmla="*/ 91567 w 1472087"/>
              <a:gd name="connsiteY130" fmla="*/ 576846 h 6858000"/>
              <a:gd name="connsiteX131" fmla="*/ 71193 w 1472087"/>
              <a:gd name="connsiteY131" fmla="*/ 530055 h 6858000"/>
              <a:gd name="connsiteX132" fmla="*/ 70441 w 1472087"/>
              <a:gd name="connsiteY132" fmla="*/ 465389 h 6858000"/>
              <a:gd name="connsiteX133" fmla="*/ 53364 w 1472087"/>
              <a:gd name="connsiteY133" fmla="*/ 424699 h 6858000"/>
              <a:gd name="connsiteX134" fmla="*/ 53739 w 1472087"/>
              <a:gd name="connsiteY134" fmla="*/ 404917 h 6858000"/>
              <a:gd name="connsiteX135" fmla="*/ 33696 w 1472087"/>
              <a:gd name="connsiteY135" fmla="*/ 367211 h 6858000"/>
              <a:gd name="connsiteX136" fmla="*/ 0 w 1472087"/>
              <a:gd name="connsiteY136" fmla="*/ 268519 h 6858000"/>
              <a:gd name="connsiteX137" fmla="*/ 173467 w 1472087"/>
              <a:gd name="connsiteY137" fmla="*/ 144983 h 6858000"/>
              <a:gd name="connsiteX138" fmla="*/ 185751 w 1472087"/>
              <a:gd name="connsiteY138" fmla="*/ 55288 h 6858000"/>
              <a:gd name="connsiteX139" fmla="*/ 145305 w 1472087"/>
              <a:gd name="connsiteY139" fmla="*/ 0 h 6858000"/>
              <a:gd name="connsiteX0" fmla="*/ 112107 w 1438889"/>
              <a:gd name="connsiteY0" fmla="*/ 0 h 6858000"/>
              <a:gd name="connsiteX1" fmla="*/ 1438889 w 1438889"/>
              <a:gd name="connsiteY1" fmla="*/ 0 h 6858000"/>
              <a:gd name="connsiteX2" fmla="*/ 1438889 w 1438889"/>
              <a:gd name="connsiteY2" fmla="*/ 6858000 h 6858000"/>
              <a:gd name="connsiteX3" fmla="*/ 175583 w 1438889"/>
              <a:gd name="connsiteY3" fmla="*/ 6857735 h 6858000"/>
              <a:gd name="connsiteX4" fmla="*/ 212176 w 1438889"/>
              <a:gd name="connsiteY4" fmla="*/ 6776847 h 6858000"/>
              <a:gd name="connsiteX5" fmla="*/ 223676 w 1438889"/>
              <a:gd name="connsiteY5" fmla="*/ 6737706 h 6858000"/>
              <a:gd name="connsiteX6" fmla="*/ 248415 w 1438889"/>
              <a:gd name="connsiteY6" fmla="*/ 6691589 h 6858000"/>
              <a:gd name="connsiteX7" fmla="*/ 225972 w 1438889"/>
              <a:gd name="connsiteY7" fmla="*/ 6659970 h 6858000"/>
              <a:gd name="connsiteX8" fmla="*/ 241063 w 1438889"/>
              <a:gd name="connsiteY8" fmla="*/ 6636211 h 6858000"/>
              <a:gd name="connsiteX9" fmla="*/ 258507 w 1438889"/>
              <a:gd name="connsiteY9" fmla="*/ 6594177 h 6858000"/>
              <a:gd name="connsiteX10" fmla="*/ 272547 w 1438889"/>
              <a:gd name="connsiteY10" fmla="*/ 6557575 h 6858000"/>
              <a:gd name="connsiteX11" fmla="*/ 325504 w 1438889"/>
              <a:gd name="connsiteY11" fmla="*/ 6492130 h 6858000"/>
              <a:gd name="connsiteX12" fmla="*/ 341191 w 1438889"/>
              <a:gd name="connsiteY12" fmla="*/ 6431610 h 6858000"/>
              <a:gd name="connsiteX13" fmla="*/ 384896 w 1438889"/>
              <a:gd name="connsiteY13" fmla="*/ 6379786 h 6858000"/>
              <a:gd name="connsiteX14" fmla="*/ 368119 w 1438889"/>
              <a:gd name="connsiteY14" fmla="*/ 6334727 h 6858000"/>
              <a:gd name="connsiteX15" fmla="*/ 345534 w 1438889"/>
              <a:gd name="connsiteY15" fmla="*/ 6313295 h 6858000"/>
              <a:gd name="connsiteX16" fmla="*/ 352698 w 1438889"/>
              <a:gd name="connsiteY16" fmla="*/ 6280046 h 6858000"/>
              <a:gd name="connsiteX17" fmla="*/ 335443 w 1438889"/>
              <a:gd name="connsiteY17" fmla="*/ 6270265 h 6858000"/>
              <a:gd name="connsiteX18" fmla="*/ 362471 w 1438889"/>
              <a:gd name="connsiteY18" fmla="*/ 6252834 h 6858000"/>
              <a:gd name="connsiteX19" fmla="*/ 340463 w 1438889"/>
              <a:gd name="connsiteY19" fmla="*/ 6202459 h 6858000"/>
              <a:gd name="connsiteX20" fmla="*/ 339261 w 1438889"/>
              <a:gd name="connsiteY20" fmla="*/ 6153037 h 6858000"/>
              <a:gd name="connsiteX21" fmla="*/ 354676 w 1438889"/>
              <a:gd name="connsiteY21" fmla="*/ 6078132 h 6858000"/>
              <a:gd name="connsiteX22" fmla="*/ 342063 w 1438889"/>
              <a:gd name="connsiteY22" fmla="*/ 6028119 h 6858000"/>
              <a:gd name="connsiteX23" fmla="*/ 327292 w 1438889"/>
              <a:gd name="connsiteY23" fmla="*/ 5926735 h 6858000"/>
              <a:gd name="connsiteX24" fmla="*/ 376804 w 1438889"/>
              <a:gd name="connsiteY24" fmla="*/ 5712857 h 6858000"/>
              <a:gd name="connsiteX25" fmla="*/ 355879 w 1438889"/>
              <a:gd name="connsiteY25" fmla="*/ 5676393 h 6858000"/>
              <a:gd name="connsiteX26" fmla="*/ 395471 w 1438889"/>
              <a:gd name="connsiteY26" fmla="*/ 5563435 h 6858000"/>
              <a:gd name="connsiteX27" fmla="*/ 442601 w 1438889"/>
              <a:gd name="connsiteY27" fmla="*/ 5437125 h 6858000"/>
              <a:gd name="connsiteX28" fmla="*/ 456169 w 1438889"/>
              <a:gd name="connsiteY28" fmla="*/ 5396260 h 6858000"/>
              <a:gd name="connsiteX29" fmla="*/ 472150 w 1438889"/>
              <a:gd name="connsiteY29" fmla="*/ 5330009 h 6858000"/>
              <a:gd name="connsiteX30" fmla="*/ 505643 w 1438889"/>
              <a:gd name="connsiteY30" fmla="*/ 5273739 h 6858000"/>
              <a:gd name="connsiteX31" fmla="*/ 515242 w 1438889"/>
              <a:gd name="connsiteY31" fmla="*/ 5241779 h 6858000"/>
              <a:gd name="connsiteX32" fmla="*/ 526468 w 1438889"/>
              <a:gd name="connsiteY32" fmla="*/ 5225268 h 6858000"/>
              <a:gd name="connsiteX33" fmla="*/ 527488 w 1438889"/>
              <a:gd name="connsiteY33" fmla="*/ 5217684 h 6858000"/>
              <a:gd name="connsiteX34" fmla="*/ 534829 w 1438889"/>
              <a:gd name="connsiteY34" fmla="*/ 5193377 h 6858000"/>
              <a:gd name="connsiteX35" fmla="*/ 538132 w 1438889"/>
              <a:gd name="connsiteY35" fmla="*/ 5179288 h 6858000"/>
              <a:gd name="connsiteX36" fmla="*/ 539116 w 1438889"/>
              <a:gd name="connsiteY36" fmla="*/ 5173621 h 6858000"/>
              <a:gd name="connsiteX37" fmla="*/ 534750 w 1438889"/>
              <a:gd name="connsiteY37" fmla="*/ 5159961 h 6858000"/>
              <a:gd name="connsiteX38" fmla="*/ 541427 w 1438889"/>
              <a:gd name="connsiteY38" fmla="*/ 5144295 h 6858000"/>
              <a:gd name="connsiteX39" fmla="*/ 538360 w 1438889"/>
              <a:gd name="connsiteY39" fmla="*/ 5125185 h 6858000"/>
              <a:gd name="connsiteX40" fmla="*/ 545190 w 1438889"/>
              <a:gd name="connsiteY40" fmla="*/ 5121884 h 6858000"/>
              <a:gd name="connsiteX41" fmla="*/ 552226 w 1438889"/>
              <a:gd name="connsiteY41" fmla="*/ 5067850 h 6858000"/>
              <a:gd name="connsiteX42" fmla="*/ 554957 w 1438889"/>
              <a:gd name="connsiteY42" fmla="*/ 5060861 h 6858000"/>
              <a:gd name="connsiteX43" fmla="*/ 551661 w 1438889"/>
              <a:gd name="connsiteY43" fmla="*/ 5034192 h 6858000"/>
              <a:gd name="connsiteX44" fmla="*/ 553215 w 1438889"/>
              <a:gd name="connsiteY44" fmla="*/ 4993030 h 6858000"/>
              <a:gd name="connsiteX45" fmla="*/ 560124 w 1438889"/>
              <a:gd name="connsiteY45" fmla="*/ 4946844 h 6858000"/>
              <a:gd name="connsiteX46" fmla="*/ 555980 w 1438889"/>
              <a:gd name="connsiteY46" fmla="*/ 4932692 h 6858000"/>
              <a:gd name="connsiteX47" fmla="*/ 571383 w 1438889"/>
              <a:gd name="connsiteY47" fmla="*/ 4858827 h 6858000"/>
              <a:gd name="connsiteX48" fmla="*/ 577286 w 1438889"/>
              <a:gd name="connsiteY48" fmla="*/ 4821170 h 6858000"/>
              <a:gd name="connsiteX49" fmla="*/ 582019 w 1438889"/>
              <a:gd name="connsiteY49" fmla="*/ 4780965 h 6858000"/>
              <a:gd name="connsiteX50" fmla="*/ 583312 w 1438889"/>
              <a:gd name="connsiteY50" fmla="*/ 4750867 h 6858000"/>
              <a:gd name="connsiteX51" fmla="*/ 581119 w 1438889"/>
              <a:gd name="connsiteY51" fmla="*/ 4690749 h 6858000"/>
              <a:gd name="connsiteX52" fmla="*/ 576599 w 1438889"/>
              <a:gd name="connsiteY52" fmla="*/ 4584173 h 6858000"/>
              <a:gd name="connsiteX53" fmla="*/ 571682 w 1438889"/>
              <a:gd name="connsiteY53" fmla="*/ 4444346 h 6858000"/>
              <a:gd name="connsiteX54" fmla="*/ 568247 w 1438889"/>
              <a:gd name="connsiteY54" fmla="*/ 4375228 h 6858000"/>
              <a:gd name="connsiteX55" fmla="*/ 548900 w 1438889"/>
              <a:gd name="connsiteY55" fmla="*/ 4214165 h 6858000"/>
              <a:gd name="connsiteX56" fmla="*/ 552973 w 1438889"/>
              <a:gd name="connsiteY56" fmla="*/ 4090296 h 6858000"/>
              <a:gd name="connsiteX57" fmla="*/ 538229 w 1438889"/>
              <a:gd name="connsiteY57" fmla="*/ 4033999 h 6858000"/>
              <a:gd name="connsiteX58" fmla="*/ 539378 w 1438889"/>
              <a:gd name="connsiteY58" fmla="*/ 4031933 h 6858000"/>
              <a:gd name="connsiteX59" fmla="*/ 537954 w 1438889"/>
              <a:gd name="connsiteY59" fmla="*/ 4013953 h 6858000"/>
              <a:gd name="connsiteX60" fmla="*/ 524249 w 1438889"/>
              <a:gd name="connsiteY60" fmla="*/ 3974753 h 6858000"/>
              <a:gd name="connsiteX61" fmla="*/ 525847 w 1438889"/>
              <a:gd name="connsiteY61" fmla="*/ 3969950 h 6858000"/>
              <a:gd name="connsiteX62" fmla="*/ 519269 w 1438889"/>
              <a:gd name="connsiteY62" fmla="*/ 3933779 h 6858000"/>
              <a:gd name="connsiteX63" fmla="*/ 520600 w 1438889"/>
              <a:gd name="connsiteY63" fmla="*/ 3933093 h 6858000"/>
              <a:gd name="connsiteX64" fmla="*/ 524954 w 1438889"/>
              <a:gd name="connsiteY64" fmla="*/ 3922082 h 6858000"/>
              <a:gd name="connsiteX65" fmla="*/ 530032 w 1438889"/>
              <a:gd name="connsiteY65" fmla="*/ 3901461 h 6858000"/>
              <a:gd name="connsiteX66" fmla="*/ 552626 w 1438889"/>
              <a:gd name="connsiteY66" fmla="*/ 3813873 h 6858000"/>
              <a:gd name="connsiteX67" fmla="*/ 552051 w 1438889"/>
              <a:gd name="connsiteY67" fmla="*/ 3806161 h 6858000"/>
              <a:gd name="connsiteX68" fmla="*/ 552358 w 1438889"/>
              <a:gd name="connsiteY68" fmla="*/ 3805957 h 6858000"/>
              <a:gd name="connsiteX69" fmla="*/ 552385 w 1438889"/>
              <a:gd name="connsiteY69" fmla="*/ 3797724 h 6858000"/>
              <a:gd name="connsiteX70" fmla="*/ 551000 w 1438889"/>
              <a:gd name="connsiteY70" fmla="*/ 3792098 h 6858000"/>
              <a:gd name="connsiteX71" fmla="*/ 549884 w 1438889"/>
              <a:gd name="connsiteY71" fmla="*/ 3777135 h 6858000"/>
              <a:gd name="connsiteX72" fmla="*/ 551617 w 1438889"/>
              <a:gd name="connsiteY72" fmla="*/ 3771656 h 6858000"/>
              <a:gd name="connsiteX73" fmla="*/ 555360 w 1438889"/>
              <a:gd name="connsiteY73" fmla="*/ 3769007 h 6858000"/>
              <a:gd name="connsiteX74" fmla="*/ 554826 w 1438889"/>
              <a:gd name="connsiteY74" fmla="*/ 3767709 h 6858000"/>
              <a:gd name="connsiteX75" fmla="*/ 563522 w 1438889"/>
              <a:gd name="connsiteY75" fmla="*/ 3738082 h 6858000"/>
              <a:gd name="connsiteX76" fmla="*/ 570868 w 1438889"/>
              <a:gd name="connsiteY76" fmla="*/ 3673397 h 6858000"/>
              <a:gd name="connsiteX77" fmla="*/ 570164 w 1438889"/>
              <a:gd name="connsiteY77" fmla="*/ 3637109 h 6858000"/>
              <a:gd name="connsiteX78" fmla="*/ 573607 w 1438889"/>
              <a:gd name="connsiteY78" fmla="*/ 3536883 h 6858000"/>
              <a:gd name="connsiteX79" fmla="*/ 581145 w 1438889"/>
              <a:gd name="connsiteY79" fmla="*/ 3435652 h 6858000"/>
              <a:gd name="connsiteX80" fmla="*/ 582816 w 1438889"/>
              <a:gd name="connsiteY80" fmla="*/ 3307769 h 6858000"/>
              <a:gd name="connsiteX81" fmla="*/ 600379 w 1438889"/>
              <a:gd name="connsiteY81" fmla="*/ 3250522 h 6858000"/>
              <a:gd name="connsiteX82" fmla="*/ 600804 w 1438889"/>
              <a:gd name="connsiteY82" fmla="*/ 3229163 h 6858000"/>
              <a:gd name="connsiteX83" fmla="*/ 602627 w 1438889"/>
              <a:gd name="connsiteY83" fmla="*/ 3217217 h 6858000"/>
              <a:gd name="connsiteX84" fmla="*/ 589462 w 1438889"/>
              <a:gd name="connsiteY84" fmla="*/ 3183755 h 6858000"/>
              <a:gd name="connsiteX85" fmla="*/ 589963 w 1438889"/>
              <a:gd name="connsiteY85" fmla="*/ 3178642 h 6858000"/>
              <a:gd name="connsiteX86" fmla="*/ 577563 w 1438889"/>
              <a:gd name="connsiteY86" fmla="*/ 3158586 h 6858000"/>
              <a:gd name="connsiteX87" fmla="*/ 562748 w 1438889"/>
              <a:gd name="connsiteY87" fmla="*/ 3129034 h 6858000"/>
              <a:gd name="connsiteX88" fmla="*/ 563413 w 1438889"/>
              <a:gd name="connsiteY88" fmla="*/ 3126682 h 6858000"/>
              <a:gd name="connsiteX89" fmla="*/ 554281 w 1438889"/>
              <a:gd name="connsiteY89" fmla="*/ 3114519 h 6858000"/>
              <a:gd name="connsiteX90" fmla="*/ 540890 w 1438889"/>
              <a:gd name="connsiteY90" fmla="*/ 3106272 h 6858000"/>
              <a:gd name="connsiteX91" fmla="*/ 513620 w 1438889"/>
              <a:gd name="connsiteY91" fmla="*/ 2958185 h 6858000"/>
              <a:gd name="connsiteX92" fmla="*/ 456234 w 1438889"/>
              <a:gd name="connsiteY92" fmla="*/ 2762989 h 6858000"/>
              <a:gd name="connsiteX93" fmla="*/ 405152 w 1438889"/>
              <a:gd name="connsiteY93" fmla="*/ 2554718 h 6858000"/>
              <a:gd name="connsiteX94" fmla="*/ 385246 w 1438889"/>
              <a:gd name="connsiteY94" fmla="*/ 2485734 h 6858000"/>
              <a:gd name="connsiteX95" fmla="*/ 375969 w 1438889"/>
              <a:gd name="connsiteY95" fmla="*/ 2447068 h 6858000"/>
              <a:gd name="connsiteX96" fmla="*/ 362930 w 1438889"/>
              <a:gd name="connsiteY96" fmla="*/ 2425819 h 6858000"/>
              <a:gd name="connsiteX97" fmla="*/ 368929 w 1438889"/>
              <a:gd name="connsiteY97" fmla="*/ 2402874 h 6858000"/>
              <a:gd name="connsiteX98" fmla="*/ 371541 w 1438889"/>
              <a:gd name="connsiteY98" fmla="*/ 2381443 h 6858000"/>
              <a:gd name="connsiteX99" fmla="*/ 347870 w 1438889"/>
              <a:gd name="connsiteY99" fmla="*/ 2261920 h 6858000"/>
              <a:gd name="connsiteX100" fmla="*/ 337757 w 1438889"/>
              <a:gd name="connsiteY100" fmla="*/ 2195378 h 6858000"/>
              <a:gd name="connsiteX101" fmla="*/ 321974 w 1438889"/>
              <a:gd name="connsiteY101" fmla="*/ 2155135 h 6858000"/>
              <a:gd name="connsiteX102" fmla="*/ 319432 w 1438889"/>
              <a:gd name="connsiteY102" fmla="*/ 2118008 h 6858000"/>
              <a:gd name="connsiteX103" fmla="*/ 320425 w 1438889"/>
              <a:gd name="connsiteY103" fmla="*/ 2050531 h 6858000"/>
              <a:gd name="connsiteX104" fmla="*/ 312231 w 1438889"/>
              <a:gd name="connsiteY104" fmla="*/ 1963269 h 6858000"/>
              <a:gd name="connsiteX105" fmla="*/ 293409 w 1438889"/>
              <a:gd name="connsiteY105" fmla="*/ 1906352 h 6858000"/>
              <a:gd name="connsiteX106" fmla="*/ 269966 w 1438889"/>
              <a:gd name="connsiteY106" fmla="*/ 1861531 h 6858000"/>
              <a:gd name="connsiteX107" fmla="*/ 223765 w 1438889"/>
              <a:gd name="connsiteY107" fmla="*/ 1732919 h 6858000"/>
              <a:gd name="connsiteX108" fmla="*/ 196076 w 1438889"/>
              <a:gd name="connsiteY108" fmla="*/ 1663540 h 6858000"/>
              <a:gd name="connsiteX109" fmla="*/ 195202 w 1438889"/>
              <a:gd name="connsiteY109" fmla="*/ 1615777 h 6858000"/>
              <a:gd name="connsiteX110" fmla="*/ 175997 w 1438889"/>
              <a:gd name="connsiteY110" fmla="*/ 1563678 h 6858000"/>
              <a:gd name="connsiteX111" fmla="*/ 189077 w 1438889"/>
              <a:gd name="connsiteY111" fmla="*/ 1519474 h 6858000"/>
              <a:gd name="connsiteX112" fmla="*/ 181819 w 1438889"/>
              <a:gd name="connsiteY112" fmla="*/ 1477995 h 6858000"/>
              <a:gd name="connsiteX113" fmla="*/ 167904 w 1438889"/>
              <a:gd name="connsiteY113" fmla="*/ 1373769 h 6858000"/>
              <a:gd name="connsiteX114" fmla="*/ 176211 w 1438889"/>
              <a:gd name="connsiteY114" fmla="*/ 1307086 h 6858000"/>
              <a:gd name="connsiteX115" fmla="*/ 177399 w 1438889"/>
              <a:gd name="connsiteY115" fmla="*/ 1189033 h 6858000"/>
              <a:gd name="connsiteX116" fmla="*/ 182084 w 1438889"/>
              <a:gd name="connsiteY116" fmla="*/ 1168288 h 6858000"/>
              <a:gd name="connsiteX117" fmla="*/ 174366 w 1438889"/>
              <a:gd name="connsiteY117" fmla="*/ 1142577 h 6858000"/>
              <a:gd name="connsiteX118" fmla="*/ 163672 w 1438889"/>
              <a:gd name="connsiteY118" fmla="*/ 1088484 h 6858000"/>
              <a:gd name="connsiteX119" fmla="*/ 152408 w 1438889"/>
              <a:gd name="connsiteY119" fmla="*/ 1016103 h 6858000"/>
              <a:gd name="connsiteX120" fmla="*/ 153864 w 1438889"/>
              <a:gd name="connsiteY120" fmla="*/ 932283 h 6858000"/>
              <a:gd name="connsiteX121" fmla="*/ 156100 w 1438889"/>
              <a:gd name="connsiteY121" fmla="*/ 915925 h 6858000"/>
              <a:gd name="connsiteX122" fmla="*/ 148729 w 1438889"/>
              <a:gd name="connsiteY122" fmla="*/ 896999 h 6858000"/>
              <a:gd name="connsiteX123" fmla="*/ 118137 w 1438889"/>
              <a:gd name="connsiteY123" fmla="*/ 821517 h 6858000"/>
              <a:gd name="connsiteX124" fmla="*/ 97087 w 1438889"/>
              <a:gd name="connsiteY124" fmla="*/ 751353 h 6858000"/>
              <a:gd name="connsiteX125" fmla="*/ 96645 w 1438889"/>
              <a:gd name="connsiteY125" fmla="*/ 721230 h 6858000"/>
              <a:gd name="connsiteX126" fmla="*/ 82316 w 1438889"/>
              <a:gd name="connsiteY126" fmla="*/ 681659 h 6858000"/>
              <a:gd name="connsiteX127" fmla="*/ 67735 w 1438889"/>
              <a:gd name="connsiteY127" fmla="*/ 635218 h 6858000"/>
              <a:gd name="connsiteX128" fmla="*/ 72746 w 1438889"/>
              <a:gd name="connsiteY128" fmla="*/ 613763 h 6858000"/>
              <a:gd name="connsiteX129" fmla="*/ 58688 w 1438889"/>
              <a:gd name="connsiteY129" fmla="*/ 598582 h 6858000"/>
              <a:gd name="connsiteX130" fmla="*/ 58369 w 1438889"/>
              <a:gd name="connsiteY130" fmla="*/ 576846 h 6858000"/>
              <a:gd name="connsiteX131" fmla="*/ 37995 w 1438889"/>
              <a:gd name="connsiteY131" fmla="*/ 530055 h 6858000"/>
              <a:gd name="connsiteX132" fmla="*/ 37243 w 1438889"/>
              <a:gd name="connsiteY132" fmla="*/ 465389 h 6858000"/>
              <a:gd name="connsiteX133" fmla="*/ 20166 w 1438889"/>
              <a:gd name="connsiteY133" fmla="*/ 424699 h 6858000"/>
              <a:gd name="connsiteX134" fmla="*/ 20541 w 1438889"/>
              <a:gd name="connsiteY134" fmla="*/ 404917 h 6858000"/>
              <a:gd name="connsiteX135" fmla="*/ 498 w 1438889"/>
              <a:gd name="connsiteY135" fmla="*/ 367211 h 6858000"/>
              <a:gd name="connsiteX136" fmla="*/ 148559 w 1438889"/>
              <a:gd name="connsiteY136" fmla="*/ 212860 h 6858000"/>
              <a:gd name="connsiteX137" fmla="*/ 140269 w 1438889"/>
              <a:gd name="connsiteY137" fmla="*/ 144983 h 6858000"/>
              <a:gd name="connsiteX138" fmla="*/ 152553 w 1438889"/>
              <a:gd name="connsiteY138" fmla="*/ 55288 h 6858000"/>
              <a:gd name="connsiteX139" fmla="*/ 112107 w 1438889"/>
              <a:gd name="connsiteY139" fmla="*/ 0 h 6858000"/>
              <a:gd name="connsiteX0" fmla="*/ 92101 w 1418883"/>
              <a:gd name="connsiteY0" fmla="*/ 0 h 6858000"/>
              <a:gd name="connsiteX1" fmla="*/ 1418883 w 1418883"/>
              <a:gd name="connsiteY1" fmla="*/ 0 h 6858000"/>
              <a:gd name="connsiteX2" fmla="*/ 1418883 w 1418883"/>
              <a:gd name="connsiteY2" fmla="*/ 6858000 h 6858000"/>
              <a:gd name="connsiteX3" fmla="*/ 155577 w 1418883"/>
              <a:gd name="connsiteY3" fmla="*/ 6857735 h 6858000"/>
              <a:gd name="connsiteX4" fmla="*/ 192170 w 1418883"/>
              <a:gd name="connsiteY4" fmla="*/ 6776847 h 6858000"/>
              <a:gd name="connsiteX5" fmla="*/ 203670 w 1418883"/>
              <a:gd name="connsiteY5" fmla="*/ 6737706 h 6858000"/>
              <a:gd name="connsiteX6" fmla="*/ 228409 w 1418883"/>
              <a:gd name="connsiteY6" fmla="*/ 6691589 h 6858000"/>
              <a:gd name="connsiteX7" fmla="*/ 205966 w 1418883"/>
              <a:gd name="connsiteY7" fmla="*/ 6659970 h 6858000"/>
              <a:gd name="connsiteX8" fmla="*/ 221057 w 1418883"/>
              <a:gd name="connsiteY8" fmla="*/ 6636211 h 6858000"/>
              <a:gd name="connsiteX9" fmla="*/ 238501 w 1418883"/>
              <a:gd name="connsiteY9" fmla="*/ 6594177 h 6858000"/>
              <a:gd name="connsiteX10" fmla="*/ 252541 w 1418883"/>
              <a:gd name="connsiteY10" fmla="*/ 6557575 h 6858000"/>
              <a:gd name="connsiteX11" fmla="*/ 305498 w 1418883"/>
              <a:gd name="connsiteY11" fmla="*/ 6492130 h 6858000"/>
              <a:gd name="connsiteX12" fmla="*/ 321185 w 1418883"/>
              <a:gd name="connsiteY12" fmla="*/ 6431610 h 6858000"/>
              <a:gd name="connsiteX13" fmla="*/ 364890 w 1418883"/>
              <a:gd name="connsiteY13" fmla="*/ 6379786 h 6858000"/>
              <a:gd name="connsiteX14" fmla="*/ 348113 w 1418883"/>
              <a:gd name="connsiteY14" fmla="*/ 6334727 h 6858000"/>
              <a:gd name="connsiteX15" fmla="*/ 325528 w 1418883"/>
              <a:gd name="connsiteY15" fmla="*/ 6313295 h 6858000"/>
              <a:gd name="connsiteX16" fmla="*/ 332692 w 1418883"/>
              <a:gd name="connsiteY16" fmla="*/ 6280046 h 6858000"/>
              <a:gd name="connsiteX17" fmla="*/ 315437 w 1418883"/>
              <a:gd name="connsiteY17" fmla="*/ 6270265 h 6858000"/>
              <a:gd name="connsiteX18" fmla="*/ 342465 w 1418883"/>
              <a:gd name="connsiteY18" fmla="*/ 6252834 h 6858000"/>
              <a:gd name="connsiteX19" fmla="*/ 320457 w 1418883"/>
              <a:gd name="connsiteY19" fmla="*/ 6202459 h 6858000"/>
              <a:gd name="connsiteX20" fmla="*/ 319255 w 1418883"/>
              <a:gd name="connsiteY20" fmla="*/ 6153037 h 6858000"/>
              <a:gd name="connsiteX21" fmla="*/ 334670 w 1418883"/>
              <a:gd name="connsiteY21" fmla="*/ 6078132 h 6858000"/>
              <a:gd name="connsiteX22" fmla="*/ 322057 w 1418883"/>
              <a:gd name="connsiteY22" fmla="*/ 6028119 h 6858000"/>
              <a:gd name="connsiteX23" fmla="*/ 307286 w 1418883"/>
              <a:gd name="connsiteY23" fmla="*/ 5926735 h 6858000"/>
              <a:gd name="connsiteX24" fmla="*/ 356798 w 1418883"/>
              <a:gd name="connsiteY24" fmla="*/ 5712857 h 6858000"/>
              <a:gd name="connsiteX25" fmla="*/ 335873 w 1418883"/>
              <a:gd name="connsiteY25" fmla="*/ 5676393 h 6858000"/>
              <a:gd name="connsiteX26" fmla="*/ 375465 w 1418883"/>
              <a:gd name="connsiteY26" fmla="*/ 5563435 h 6858000"/>
              <a:gd name="connsiteX27" fmla="*/ 422595 w 1418883"/>
              <a:gd name="connsiteY27" fmla="*/ 5437125 h 6858000"/>
              <a:gd name="connsiteX28" fmla="*/ 436163 w 1418883"/>
              <a:gd name="connsiteY28" fmla="*/ 5396260 h 6858000"/>
              <a:gd name="connsiteX29" fmla="*/ 452144 w 1418883"/>
              <a:gd name="connsiteY29" fmla="*/ 5330009 h 6858000"/>
              <a:gd name="connsiteX30" fmla="*/ 485637 w 1418883"/>
              <a:gd name="connsiteY30" fmla="*/ 5273739 h 6858000"/>
              <a:gd name="connsiteX31" fmla="*/ 495236 w 1418883"/>
              <a:gd name="connsiteY31" fmla="*/ 5241779 h 6858000"/>
              <a:gd name="connsiteX32" fmla="*/ 506462 w 1418883"/>
              <a:gd name="connsiteY32" fmla="*/ 5225268 h 6858000"/>
              <a:gd name="connsiteX33" fmla="*/ 507482 w 1418883"/>
              <a:gd name="connsiteY33" fmla="*/ 5217684 h 6858000"/>
              <a:gd name="connsiteX34" fmla="*/ 514823 w 1418883"/>
              <a:gd name="connsiteY34" fmla="*/ 5193377 h 6858000"/>
              <a:gd name="connsiteX35" fmla="*/ 518126 w 1418883"/>
              <a:gd name="connsiteY35" fmla="*/ 5179288 h 6858000"/>
              <a:gd name="connsiteX36" fmla="*/ 519110 w 1418883"/>
              <a:gd name="connsiteY36" fmla="*/ 5173621 h 6858000"/>
              <a:gd name="connsiteX37" fmla="*/ 514744 w 1418883"/>
              <a:gd name="connsiteY37" fmla="*/ 5159961 h 6858000"/>
              <a:gd name="connsiteX38" fmla="*/ 521421 w 1418883"/>
              <a:gd name="connsiteY38" fmla="*/ 5144295 h 6858000"/>
              <a:gd name="connsiteX39" fmla="*/ 518354 w 1418883"/>
              <a:gd name="connsiteY39" fmla="*/ 5125185 h 6858000"/>
              <a:gd name="connsiteX40" fmla="*/ 525184 w 1418883"/>
              <a:gd name="connsiteY40" fmla="*/ 5121884 h 6858000"/>
              <a:gd name="connsiteX41" fmla="*/ 532220 w 1418883"/>
              <a:gd name="connsiteY41" fmla="*/ 5067850 h 6858000"/>
              <a:gd name="connsiteX42" fmla="*/ 534951 w 1418883"/>
              <a:gd name="connsiteY42" fmla="*/ 5060861 h 6858000"/>
              <a:gd name="connsiteX43" fmla="*/ 531655 w 1418883"/>
              <a:gd name="connsiteY43" fmla="*/ 5034192 h 6858000"/>
              <a:gd name="connsiteX44" fmla="*/ 533209 w 1418883"/>
              <a:gd name="connsiteY44" fmla="*/ 4993030 h 6858000"/>
              <a:gd name="connsiteX45" fmla="*/ 540118 w 1418883"/>
              <a:gd name="connsiteY45" fmla="*/ 4946844 h 6858000"/>
              <a:gd name="connsiteX46" fmla="*/ 535974 w 1418883"/>
              <a:gd name="connsiteY46" fmla="*/ 4932692 h 6858000"/>
              <a:gd name="connsiteX47" fmla="*/ 551377 w 1418883"/>
              <a:gd name="connsiteY47" fmla="*/ 4858827 h 6858000"/>
              <a:gd name="connsiteX48" fmla="*/ 557280 w 1418883"/>
              <a:gd name="connsiteY48" fmla="*/ 4821170 h 6858000"/>
              <a:gd name="connsiteX49" fmla="*/ 562013 w 1418883"/>
              <a:gd name="connsiteY49" fmla="*/ 4780965 h 6858000"/>
              <a:gd name="connsiteX50" fmla="*/ 563306 w 1418883"/>
              <a:gd name="connsiteY50" fmla="*/ 4750867 h 6858000"/>
              <a:gd name="connsiteX51" fmla="*/ 561113 w 1418883"/>
              <a:gd name="connsiteY51" fmla="*/ 4690749 h 6858000"/>
              <a:gd name="connsiteX52" fmla="*/ 556593 w 1418883"/>
              <a:gd name="connsiteY52" fmla="*/ 4584173 h 6858000"/>
              <a:gd name="connsiteX53" fmla="*/ 551676 w 1418883"/>
              <a:gd name="connsiteY53" fmla="*/ 4444346 h 6858000"/>
              <a:gd name="connsiteX54" fmla="*/ 548241 w 1418883"/>
              <a:gd name="connsiteY54" fmla="*/ 4375228 h 6858000"/>
              <a:gd name="connsiteX55" fmla="*/ 528894 w 1418883"/>
              <a:gd name="connsiteY55" fmla="*/ 4214165 h 6858000"/>
              <a:gd name="connsiteX56" fmla="*/ 532967 w 1418883"/>
              <a:gd name="connsiteY56" fmla="*/ 4090296 h 6858000"/>
              <a:gd name="connsiteX57" fmla="*/ 518223 w 1418883"/>
              <a:gd name="connsiteY57" fmla="*/ 4033999 h 6858000"/>
              <a:gd name="connsiteX58" fmla="*/ 519372 w 1418883"/>
              <a:gd name="connsiteY58" fmla="*/ 4031933 h 6858000"/>
              <a:gd name="connsiteX59" fmla="*/ 517948 w 1418883"/>
              <a:gd name="connsiteY59" fmla="*/ 4013953 h 6858000"/>
              <a:gd name="connsiteX60" fmla="*/ 504243 w 1418883"/>
              <a:gd name="connsiteY60" fmla="*/ 3974753 h 6858000"/>
              <a:gd name="connsiteX61" fmla="*/ 505841 w 1418883"/>
              <a:gd name="connsiteY61" fmla="*/ 3969950 h 6858000"/>
              <a:gd name="connsiteX62" fmla="*/ 499263 w 1418883"/>
              <a:gd name="connsiteY62" fmla="*/ 3933779 h 6858000"/>
              <a:gd name="connsiteX63" fmla="*/ 500594 w 1418883"/>
              <a:gd name="connsiteY63" fmla="*/ 3933093 h 6858000"/>
              <a:gd name="connsiteX64" fmla="*/ 504948 w 1418883"/>
              <a:gd name="connsiteY64" fmla="*/ 3922082 h 6858000"/>
              <a:gd name="connsiteX65" fmla="*/ 510026 w 1418883"/>
              <a:gd name="connsiteY65" fmla="*/ 3901461 h 6858000"/>
              <a:gd name="connsiteX66" fmla="*/ 532620 w 1418883"/>
              <a:gd name="connsiteY66" fmla="*/ 3813873 h 6858000"/>
              <a:gd name="connsiteX67" fmla="*/ 532045 w 1418883"/>
              <a:gd name="connsiteY67" fmla="*/ 3806161 h 6858000"/>
              <a:gd name="connsiteX68" fmla="*/ 532352 w 1418883"/>
              <a:gd name="connsiteY68" fmla="*/ 3805957 h 6858000"/>
              <a:gd name="connsiteX69" fmla="*/ 532379 w 1418883"/>
              <a:gd name="connsiteY69" fmla="*/ 3797724 h 6858000"/>
              <a:gd name="connsiteX70" fmla="*/ 530994 w 1418883"/>
              <a:gd name="connsiteY70" fmla="*/ 3792098 h 6858000"/>
              <a:gd name="connsiteX71" fmla="*/ 529878 w 1418883"/>
              <a:gd name="connsiteY71" fmla="*/ 3777135 h 6858000"/>
              <a:gd name="connsiteX72" fmla="*/ 531611 w 1418883"/>
              <a:gd name="connsiteY72" fmla="*/ 3771656 h 6858000"/>
              <a:gd name="connsiteX73" fmla="*/ 535354 w 1418883"/>
              <a:gd name="connsiteY73" fmla="*/ 3769007 h 6858000"/>
              <a:gd name="connsiteX74" fmla="*/ 534820 w 1418883"/>
              <a:gd name="connsiteY74" fmla="*/ 3767709 h 6858000"/>
              <a:gd name="connsiteX75" fmla="*/ 543516 w 1418883"/>
              <a:gd name="connsiteY75" fmla="*/ 3738082 h 6858000"/>
              <a:gd name="connsiteX76" fmla="*/ 550862 w 1418883"/>
              <a:gd name="connsiteY76" fmla="*/ 3673397 h 6858000"/>
              <a:gd name="connsiteX77" fmla="*/ 550158 w 1418883"/>
              <a:gd name="connsiteY77" fmla="*/ 3637109 h 6858000"/>
              <a:gd name="connsiteX78" fmla="*/ 553601 w 1418883"/>
              <a:gd name="connsiteY78" fmla="*/ 3536883 h 6858000"/>
              <a:gd name="connsiteX79" fmla="*/ 561139 w 1418883"/>
              <a:gd name="connsiteY79" fmla="*/ 3435652 h 6858000"/>
              <a:gd name="connsiteX80" fmla="*/ 562810 w 1418883"/>
              <a:gd name="connsiteY80" fmla="*/ 3307769 h 6858000"/>
              <a:gd name="connsiteX81" fmla="*/ 580373 w 1418883"/>
              <a:gd name="connsiteY81" fmla="*/ 3250522 h 6858000"/>
              <a:gd name="connsiteX82" fmla="*/ 580798 w 1418883"/>
              <a:gd name="connsiteY82" fmla="*/ 3229163 h 6858000"/>
              <a:gd name="connsiteX83" fmla="*/ 582621 w 1418883"/>
              <a:gd name="connsiteY83" fmla="*/ 3217217 h 6858000"/>
              <a:gd name="connsiteX84" fmla="*/ 569456 w 1418883"/>
              <a:gd name="connsiteY84" fmla="*/ 3183755 h 6858000"/>
              <a:gd name="connsiteX85" fmla="*/ 569957 w 1418883"/>
              <a:gd name="connsiteY85" fmla="*/ 3178642 h 6858000"/>
              <a:gd name="connsiteX86" fmla="*/ 557557 w 1418883"/>
              <a:gd name="connsiteY86" fmla="*/ 3158586 h 6858000"/>
              <a:gd name="connsiteX87" fmla="*/ 542742 w 1418883"/>
              <a:gd name="connsiteY87" fmla="*/ 3129034 h 6858000"/>
              <a:gd name="connsiteX88" fmla="*/ 543407 w 1418883"/>
              <a:gd name="connsiteY88" fmla="*/ 3126682 h 6858000"/>
              <a:gd name="connsiteX89" fmla="*/ 534275 w 1418883"/>
              <a:gd name="connsiteY89" fmla="*/ 3114519 h 6858000"/>
              <a:gd name="connsiteX90" fmla="*/ 520884 w 1418883"/>
              <a:gd name="connsiteY90" fmla="*/ 3106272 h 6858000"/>
              <a:gd name="connsiteX91" fmla="*/ 493614 w 1418883"/>
              <a:gd name="connsiteY91" fmla="*/ 2958185 h 6858000"/>
              <a:gd name="connsiteX92" fmla="*/ 436228 w 1418883"/>
              <a:gd name="connsiteY92" fmla="*/ 2762989 h 6858000"/>
              <a:gd name="connsiteX93" fmla="*/ 385146 w 1418883"/>
              <a:gd name="connsiteY93" fmla="*/ 2554718 h 6858000"/>
              <a:gd name="connsiteX94" fmla="*/ 365240 w 1418883"/>
              <a:gd name="connsiteY94" fmla="*/ 2485734 h 6858000"/>
              <a:gd name="connsiteX95" fmla="*/ 355963 w 1418883"/>
              <a:gd name="connsiteY95" fmla="*/ 2447068 h 6858000"/>
              <a:gd name="connsiteX96" fmla="*/ 342924 w 1418883"/>
              <a:gd name="connsiteY96" fmla="*/ 2425819 h 6858000"/>
              <a:gd name="connsiteX97" fmla="*/ 348923 w 1418883"/>
              <a:gd name="connsiteY97" fmla="*/ 2402874 h 6858000"/>
              <a:gd name="connsiteX98" fmla="*/ 351535 w 1418883"/>
              <a:gd name="connsiteY98" fmla="*/ 2381443 h 6858000"/>
              <a:gd name="connsiteX99" fmla="*/ 327864 w 1418883"/>
              <a:gd name="connsiteY99" fmla="*/ 2261920 h 6858000"/>
              <a:gd name="connsiteX100" fmla="*/ 317751 w 1418883"/>
              <a:gd name="connsiteY100" fmla="*/ 2195378 h 6858000"/>
              <a:gd name="connsiteX101" fmla="*/ 301968 w 1418883"/>
              <a:gd name="connsiteY101" fmla="*/ 2155135 h 6858000"/>
              <a:gd name="connsiteX102" fmla="*/ 299426 w 1418883"/>
              <a:gd name="connsiteY102" fmla="*/ 2118008 h 6858000"/>
              <a:gd name="connsiteX103" fmla="*/ 300419 w 1418883"/>
              <a:gd name="connsiteY103" fmla="*/ 2050531 h 6858000"/>
              <a:gd name="connsiteX104" fmla="*/ 292225 w 1418883"/>
              <a:gd name="connsiteY104" fmla="*/ 1963269 h 6858000"/>
              <a:gd name="connsiteX105" fmla="*/ 273403 w 1418883"/>
              <a:gd name="connsiteY105" fmla="*/ 1906352 h 6858000"/>
              <a:gd name="connsiteX106" fmla="*/ 249960 w 1418883"/>
              <a:gd name="connsiteY106" fmla="*/ 1861531 h 6858000"/>
              <a:gd name="connsiteX107" fmla="*/ 203759 w 1418883"/>
              <a:gd name="connsiteY107" fmla="*/ 1732919 h 6858000"/>
              <a:gd name="connsiteX108" fmla="*/ 176070 w 1418883"/>
              <a:gd name="connsiteY108" fmla="*/ 1663540 h 6858000"/>
              <a:gd name="connsiteX109" fmla="*/ 175196 w 1418883"/>
              <a:gd name="connsiteY109" fmla="*/ 1615777 h 6858000"/>
              <a:gd name="connsiteX110" fmla="*/ 155991 w 1418883"/>
              <a:gd name="connsiteY110" fmla="*/ 1563678 h 6858000"/>
              <a:gd name="connsiteX111" fmla="*/ 169071 w 1418883"/>
              <a:gd name="connsiteY111" fmla="*/ 1519474 h 6858000"/>
              <a:gd name="connsiteX112" fmla="*/ 161813 w 1418883"/>
              <a:gd name="connsiteY112" fmla="*/ 1477995 h 6858000"/>
              <a:gd name="connsiteX113" fmla="*/ 147898 w 1418883"/>
              <a:gd name="connsiteY113" fmla="*/ 1373769 h 6858000"/>
              <a:gd name="connsiteX114" fmla="*/ 156205 w 1418883"/>
              <a:gd name="connsiteY114" fmla="*/ 1307086 h 6858000"/>
              <a:gd name="connsiteX115" fmla="*/ 157393 w 1418883"/>
              <a:gd name="connsiteY115" fmla="*/ 1189033 h 6858000"/>
              <a:gd name="connsiteX116" fmla="*/ 162078 w 1418883"/>
              <a:gd name="connsiteY116" fmla="*/ 1168288 h 6858000"/>
              <a:gd name="connsiteX117" fmla="*/ 154360 w 1418883"/>
              <a:gd name="connsiteY117" fmla="*/ 1142577 h 6858000"/>
              <a:gd name="connsiteX118" fmla="*/ 143666 w 1418883"/>
              <a:gd name="connsiteY118" fmla="*/ 1088484 h 6858000"/>
              <a:gd name="connsiteX119" fmla="*/ 132402 w 1418883"/>
              <a:gd name="connsiteY119" fmla="*/ 1016103 h 6858000"/>
              <a:gd name="connsiteX120" fmla="*/ 133858 w 1418883"/>
              <a:gd name="connsiteY120" fmla="*/ 932283 h 6858000"/>
              <a:gd name="connsiteX121" fmla="*/ 136094 w 1418883"/>
              <a:gd name="connsiteY121" fmla="*/ 915925 h 6858000"/>
              <a:gd name="connsiteX122" fmla="*/ 128723 w 1418883"/>
              <a:gd name="connsiteY122" fmla="*/ 896999 h 6858000"/>
              <a:gd name="connsiteX123" fmla="*/ 98131 w 1418883"/>
              <a:gd name="connsiteY123" fmla="*/ 821517 h 6858000"/>
              <a:gd name="connsiteX124" fmla="*/ 77081 w 1418883"/>
              <a:gd name="connsiteY124" fmla="*/ 751353 h 6858000"/>
              <a:gd name="connsiteX125" fmla="*/ 76639 w 1418883"/>
              <a:gd name="connsiteY125" fmla="*/ 721230 h 6858000"/>
              <a:gd name="connsiteX126" fmla="*/ 62310 w 1418883"/>
              <a:gd name="connsiteY126" fmla="*/ 681659 h 6858000"/>
              <a:gd name="connsiteX127" fmla="*/ 47729 w 1418883"/>
              <a:gd name="connsiteY127" fmla="*/ 635218 h 6858000"/>
              <a:gd name="connsiteX128" fmla="*/ 52740 w 1418883"/>
              <a:gd name="connsiteY128" fmla="*/ 613763 h 6858000"/>
              <a:gd name="connsiteX129" fmla="*/ 38682 w 1418883"/>
              <a:gd name="connsiteY129" fmla="*/ 598582 h 6858000"/>
              <a:gd name="connsiteX130" fmla="*/ 38363 w 1418883"/>
              <a:gd name="connsiteY130" fmla="*/ 576846 h 6858000"/>
              <a:gd name="connsiteX131" fmla="*/ 17989 w 1418883"/>
              <a:gd name="connsiteY131" fmla="*/ 530055 h 6858000"/>
              <a:gd name="connsiteX132" fmla="*/ 17237 w 1418883"/>
              <a:gd name="connsiteY132" fmla="*/ 465389 h 6858000"/>
              <a:gd name="connsiteX133" fmla="*/ 160 w 1418883"/>
              <a:gd name="connsiteY133" fmla="*/ 424699 h 6858000"/>
              <a:gd name="connsiteX134" fmla="*/ 535 w 1418883"/>
              <a:gd name="connsiteY134" fmla="*/ 404917 h 6858000"/>
              <a:gd name="connsiteX135" fmla="*/ 111526 w 1418883"/>
              <a:gd name="connsiteY135" fmla="*/ 275771 h 6858000"/>
              <a:gd name="connsiteX136" fmla="*/ 128553 w 1418883"/>
              <a:gd name="connsiteY136" fmla="*/ 212860 h 6858000"/>
              <a:gd name="connsiteX137" fmla="*/ 120263 w 1418883"/>
              <a:gd name="connsiteY137" fmla="*/ 144983 h 6858000"/>
              <a:gd name="connsiteX138" fmla="*/ 132547 w 1418883"/>
              <a:gd name="connsiteY138" fmla="*/ 55288 h 6858000"/>
              <a:gd name="connsiteX139" fmla="*/ 92101 w 1418883"/>
              <a:gd name="connsiteY139" fmla="*/ 0 h 6858000"/>
              <a:gd name="connsiteX0" fmla="*/ 91951 w 1418733"/>
              <a:gd name="connsiteY0" fmla="*/ 0 h 6858000"/>
              <a:gd name="connsiteX1" fmla="*/ 1418733 w 1418733"/>
              <a:gd name="connsiteY1" fmla="*/ 0 h 6858000"/>
              <a:gd name="connsiteX2" fmla="*/ 1418733 w 1418733"/>
              <a:gd name="connsiteY2" fmla="*/ 6858000 h 6858000"/>
              <a:gd name="connsiteX3" fmla="*/ 155427 w 1418733"/>
              <a:gd name="connsiteY3" fmla="*/ 6857735 h 6858000"/>
              <a:gd name="connsiteX4" fmla="*/ 192020 w 1418733"/>
              <a:gd name="connsiteY4" fmla="*/ 6776847 h 6858000"/>
              <a:gd name="connsiteX5" fmla="*/ 203520 w 1418733"/>
              <a:gd name="connsiteY5" fmla="*/ 6737706 h 6858000"/>
              <a:gd name="connsiteX6" fmla="*/ 228259 w 1418733"/>
              <a:gd name="connsiteY6" fmla="*/ 6691589 h 6858000"/>
              <a:gd name="connsiteX7" fmla="*/ 205816 w 1418733"/>
              <a:gd name="connsiteY7" fmla="*/ 6659970 h 6858000"/>
              <a:gd name="connsiteX8" fmla="*/ 220907 w 1418733"/>
              <a:gd name="connsiteY8" fmla="*/ 6636211 h 6858000"/>
              <a:gd name="connsiteX9" fmla="*/ 238351 w 1418733"/>
              <a:gd name="connsiteY9" fmla="*/ 6594177 h 6858000"/>
              <a:gd name="connsiteX10" fmla="*/ 252391 w 1418733"/>
              <a:gd name="connsiteY10" fmla="*/ 6557575 h 6858000"/>
              <a:gd name="connsiteX11" fmla="*/ 305348 w 1418733"/>
              <a:gd name="connsiteY11" fmla="*/ 6492130 h 6858000"/>
              <a:gd name="connsiteX12" fmla="*/ 321035 w 1418733"/>
              <a:gd name="connsiteY12" fmla="*/ 6431610 h 6858000"/>
              <a:gd name="connsiteX13" fmla="*/ 364740 w 1418733"/>
              <a:gd name="connsiteY13" fmla="*/ 6379786 h 6858000"/>
              <a:gd name="connsiteX14" fmla="*/ 347963 w 1418733"/>
              <a:gd name="connsiteY14" fmla="*/ 6334727 h 6858000"/>
              <a:gd name="connsiteX15" fmla="*/ 325378 w 1418733"/>
              <a:gd name="connsiteY15" fmla="*/ 6313295 h 6858000"/>
              <a:gd name="connsiteX16" fmla="*/ 332542 w 1418733"/>
              <a:gd name="connsiteY16" fmla="*/ 6280046 h 6858000"/>
              <a:gd name="connsiteX17" fmla="*/ 315287 w 1418733"/>
              <a:gd name="connsiteY17" fmla="*/ 6270265 h 6858000"/>
              <a:gd name="connsiteX18" fmla="*/ 342315 w 1418733"/>
              <a:gd name="connsiteY18" fmla="*/ 6252834 h 6858000"/>
              <a:gd name="connsiteX19" fmla="*/ 320307 w 1418733"/>
              <a:gd name="connsiteY19" fmla="*/ 6202459 h 6858000"/>
              <a:gd name="connsiteX20" fmla="*/ 319105 w 1418733"/>
              <a:gd name="connsiteY20" fmla="*/ 6153037 h 6858000"/>
              <a:gd name="connsiteX21" fmla="*/ 334520 w 1418733"/>
              <a:gd name="connsiteY21" fmla="*/ 6078132 h 6858000"/>
              <a:gd name="connsiteX22" fmla="*/ 321907 w 1418733"/>
              <a:gd name="connsiteY22" fmla="*/ 6028119 h 6858000"/>
              <a:gd name="connsiteX23" fmla="*/ 307136 w 1418733"/>
              <a:gd name="connsiteY23" fmla="*/ 5926735 h 6858000"/>
              <a:gd name="connsiteX24" fmla="*/ 356648 w 1418733"/>
              <a:gd name="connsiteY24" fmla="*/ 5712857 h 6858000"/>
              <a:gd name="connsiteX25" fmla="*/ 335723 w 1418733"/>
              <a:gd name="connsiteY25" fmla="*/ 5676393 h 6858000"/>
              <a:gd name="connsiteX26" fmla="*/ 375315 w 1418733"/>
              <a:gd name="connsiteY26" fmla="*/ 5563435 h 6858000"/>
              <a:gd name="connsiteX27" fmla="*/ 422445 w 1418733"/>
              <a:gd name="connsiteY27" fmla="*/ 5437125 h 6858000"/>
              <a:gd name="connsiteX28" fmla="*/ 436013 w 1418733"/>
              <a:gd name="connsiteY28" fmla="*/ 5396260 h 6858000"/>
              <a:gd name="connsiteX29" fmla="*/ 451994 w 1418733"/>
              <a:gd name="connsiteY29" fmla="*/ 5330009 h 6858000"/>
              <a:gd name="connsiteX30" fmla="*/ 485487 w 1418733"/>
              <a:gd name="connsiteY30" fmla="*/ 5273739 h 6858000"/>
              <a:gd name="connsiteX31" fmla="*/ 495086 w 1418733"/>
              <a:gd name="connsiteY31" fmla="*/ 5241779 h 6858000"/>
              <a:gd name="connsiteX32" fmla="*/ 506312 w 1418733"/>
              <a:gd name="connsiteY32" fmla="*/ 5225268 h 6858000"/>
              <a:gd name="connsiteX33" fmla="*/ 507332 w 1418733"/>
              <a:gd name="connsiteY33" fmla="*/ 5217684 h 6858000"/>
              <a:gd name="connsiteX34" fmla="*/ 514673 w 1418733"/>
              <a:gd name="connsiteY34" fmla="*/ 5193377 h 6858000"/>
              <a:gd name="connsiteX35" fmla="*/ 517976 w 1418733"/>
              <a:gd name="connsiteY35" fmla="*/ 5179288 h 6858000"/>
              <a:gd name="connsiteX36" fmla="*/ 518960 w 1418733"/>
              <a:gd name="connsiteY36" fmla="*/ 5173621 h 6858000"/>
              <a:gd name="connsiteX37" fmla="*/ 514594 w 1418733"/>
              <a:gd name="connsiteY37" fmla="*/ 5159961 h 6858000"/>
              <a:gd name="connsiteX38" fmla="*/ 521271 w 1418733"/>
              <a:gd name="connsiteY38" fmla="*/ 5144295 h 6858000"/>
              <a:gd name="connsiteX39" fmla="*/ 518204 w 1418733"/>
              <a:gd name="connsiteY39" fmla="*/ 5125185 h 6858000"/>
              <a:gd name="connsiteX40" fmla="*/ 525034 w 1418733"/>
              <a:gd name="connsiteY40" fmla="*/ 5121884 h 6858000"/>
              <a:gd name="connsiteX41" fmla="*/ 532070 w 1418733"/>
              <a:gd name="connsiteY41" fmla="*/ 5067850 h 6858000"/>
              <a:gd name="connsiteX42" fmla="*/ 534801 w 1418733"/>
              <a:gd name="connsiteY42" fmla="*/ 5060861 h 6858000"/>
              <a:gd name="connsiteX43" fmla="*/ 531505 w 1418733"/>
              <a:gd name="connsiteY43" fmla="*/ 5034192 h 6858000"/>
              <a:gd name="connsiteX44" fmla="*/ 533059 w 1418733"/>
              <a:gd name="connsiteY44" fmla="*/ 4993030 h 6858000"/>
              <a:gd name="connsiteX45" fmla="*/ 539968 w 1418733"/>
              <a:gd name="connsiteY45" fmla="*/ 4946844 h 6858000"/>
              <a:gd name="connsiteX46" fmla="*/ 535824 w 1418733"/>
              <a:gd name="connsiteY46" fmla="*/ 4932692 h 6858000"/>
              <a:gd name="connsiteX47" fmla="*/ 551227 w 1418733"/>
              <a:gd name="connsiteY47" fmla="*/ 4858827 h 6858000"/>
              <a:gd name="connsiteX48" fmla="*/ 557130 w 1418733"/>
              <a:gd name="connsiteY48" fmla="*/ 4821170 h 6858000"/>
              <a:gd name="connsiteX49" fmla="*/ 561863 w 1418733"/>
              <a:gd name="connsiteY49" fmla="*/ 4780965 h 6858000"/>
              <a:gd name="connsiteX50" fmla="*/ 563156 w 1418733"/>
              <a:gd name="connsiteY50" fmla="*/ 4750867 h 6858000"/>
              <a:gd name="connsiteX51" fmla="*/ 560963 w 1418733"/>
              <a:gd name="connsiteY51" fmla="*/ 4690749 h 6858000"/>
              <a:gd name="connsiteX52" fmla="*/ 556443 w 1418733"/>
              <a:gd name="connsiteY52" fmla="*/ 4584173 h 6858000"/>
              <a:gd name="connsiteX53" fmla="*/ 551526 w 1418733"/>
              <a:gd name="connsiteY53" fmla="*/ 4444346 h 6858000"/>
              <a:gd name="connsiteX54" fmla="*/ 548091 w 1418733"/>
              <a:gd name="connsiteY54" fmla="*/ 4375228 h 6858000"/>
              <a:gd name="connsiteX55" fmla="*/ 528744 w 1418733"/>
              <a:gd name="connsiteY55" fmla="*/ 4214165 h 6858000"/>
              <a:gd name="connsiteX56" fmla="*/ 532817 w 1418733"/>
              <a:gd name="connsiteY56" fmla="*/ 4090296 h 6858000"/>
              <a:gd name="connsiteX57" fmla="*/ 518073 w 1418733"/>
              <a:gd name="connsiteY57" fmla="*/ 4033999 h 6858000"/>
              <a:gd name="connsiteX58" fmla="*/ 519222 w 1418733"/>
              <a:gd name="connsiteY58" fmla="*/ 4031933 h 6858000"/>
              <a:gd name="connsiteX59" fmla="*/ 517798 w 1418733"/>
              <a:gd name="connsiteY59" fmla="*/ 4013953 h 6858000"/>
              <a:gd name="connsiteX60" fmla="*/ 504093 w 1418733"/>
              <a:gd name="connsiteY60" fmla="*/ 3974753 h 6858000"/>
              <a:gd name="connsiteX61" fmla="*/ 505691 w 1418733"/>
              <a:gd name="connsiteY61" fmla="*/ 3969950 h 6858000"/>
              <a:gd name="connsiteX62" fmla="*/ 499113 w 1418733"/>
              <a:gd name="connsiteY62" fmla="*/ 3933779 h 6858000"/>
              <a:gd name="connsiteX63" fmla="*/ 500444 w 1418733"/>
              <a:gd name="connsiteY63" fmla="*/ 3933093 h 6858000"/>
              <a:gd name="connsiteX64" fmla="*/ 504798 w 1418733"/>
              <a:gd name="connsiteY64" fmla="*/ 3922082 h 6858000"/>
              <a:gd name="connsiteX65" fmla="*/ 509876 w 1418733"/>
              <a:gd name="connsiteY65" fmla="*/ 3901461 h 6858000"/>
              <a:gd name="connsiteX66" fmla="*/ 532470 w 1418733"/>
              <a:gd name="connsiteY66" fmla="*/ 3813873 h 6858000"/>
              <a:gd name="connsiteX67" fmla="*/ 531895 w 1418733"/>
              <a:gd name="connsiteY67" fmla="*/ 3806161 h 6858000"/>
              <a:gd name="connsiteX68" fmla="*/ 532202 w 1418733"/>
              <a:gd name="connsiteY68" fmla="*/ 3805957 h 6858000"/>
              <a:gd name="connsiteX69" fmla="*/ 532229 w 1418733"/>
              <a:gd name="connsiteY69" fmla="*/ 3797724 h 6858000"/>
              <a:gd name="connsiteX70" fmla="*/ 530844 w 1418733"/>
              <a:gd name="connsiteY70" fmla="*/ 3792098 h 6858000"/>
              <a:gd name="connsiteX71" fmla="*/ 529728 w 1418733"/>
              <a:gd name="connsiteY71" fmla="*/ 3777135 h 6858000"/>
              <a:gd name="connsiteX72" fmla="*/ 531461 w 1418733"/>
              <a:gd name="connsiteY72" fmla="*/ 3771656 h 6858000"/>
              <a:gd name="connsiteX73" fmla="*/ 535204 w 1418733"/>
              <a:gd name="connsiteY73" fmla="*/ 3769007 h 6858000"/>
              <a:gd name="connsiteX74" fmla="*/ 534670 w 1418733"/>
              <a:gd name="connsiteY74" fmla="*/ 3767709 h 6858000"/>
              <a:gd name="connsiteX75" fmla="*/ 543366 w 1418733"/>
              <a:gd name="connsiteY75" fmla="*/ 3738082 h 6858000"/>
              <a:gd name="connsiteX76" fmla="*/ 550712 w 1418733"/>
              <a:gd name="connsiteY76" fmla="*/ 3673397 h 6858000"/>
              <a:gd name="connsiteX77" fmla="*/ 550008 w 1418733"/>
              <a:gd name="connsiteY77" fmla="*/ 3637109 h 6858000"/>
              <a:gd name="connsiteX78" fmla="*/ 553451 w 1418733"/>
              <a:gd name="connsiteY78" fmla="*/ 3536883 h 6858000"/>
              <a:gd name="connsiteX79" fmla="*/ 560989 w 1418733"/>
              <a:gd name="connsiteY79" fmla="*/ 3435652 h 6858000"/>
              <a:gd name="connsiteX80" fmla="*/ 562660 w 1418733"/>
              <a:gd name="connsiteY80" fmla="*/ 3307769 h 6858000"/>
              <a:gd name="connsiteX81" fmla="*/ 580223 w 1418733"/>
              <a:gd name="connsiteY81" fmla="*/ 3250522 h 6858000"/>
              <a:gd name="connsiteX82" fmla="*/ 580648 w 1418733"/>
              <a:gd name="connsiteY82" fmla="*/ 3229163 h 6858000"/>
              <a:gd name="connsiteX83" fmla="*/ 582471 w 1418733"/>
              <a:gd name="connsiteY83" fmla="*/ 3217217 h 6858000"/>
              <a:gd name="connsiteX84" fmla="*/ 569306 w 1418733"/>
              <a:gd name="connsiteY84" fmla="*/ 3183755 h 6858000"/>
              <a:gd name="connsiteX85" fmla="*/ 569807 w 1418733"/>
              <a:gd name="connsiteY85" fmla="*/ 3178642 h 6858000"/>
              <a:gd name="connsiteX86" fmla="*/ 557407 w 1418733"/>
              <a:gd name="connsiteY86" fmla="*/ 3158586 h 6858000"/>
              <a:gd name="connsiteX87" fmla="*/ 542592 w 1418733"/>
              <a:gd name="connsiteY87" fmla="*/ 3129034 h 6858000"/>
              <a:gd name="connsiteX88" fmla="*/ 543257 w 1418733"/>
              <a:gd name="connsiteY88" fmla="*/ 3126682 h 6858000"/>
              <a:gd name="connsiteX89" fmla="*/ 534125 w 1418733"/>
              <a:gd name="connsiteY89" fmla="*/ 3114519 h 6858000"/>
              <a:gd name="connsiteX90" fmla="*/ 520734 w 1418733"/>
              <a:gd name="connsiteY90" fmla="*/ 3106272 h 6858000"/>
              <a:gd name="connsiteX91" fmla="*/ 493464 w 1418733"/>
              <a:gd name="connsiteY91" fmla="*/ 2958185 h 6858000"/>
              <a:gd name="connsiteX92" fmla="*/ 436078 w 1418733"/>
              <a:gd name="connsiteY92" fmla="*/ 2762989 h 6858000"/>
              <a:gd name="connsiteX93" fmla="*/ 384996 w 1418733"/>
              <a:gd name="connsiteY93" fmla="*/ 2554718 h 6858000"/>
              <a:gd name="connsiteX94" fmla="*/ 365090 w 1418733"/>
              <a:gd name="connsiteY94" fmla="*/ 2485734 h 6858000"/>
              <a:gd name="connsiteX95" fmla="*/ 355813 w 1418733"/>
              <a:gd name="connsiteY95" fmla="*/ 2447068 h 6858000"/>
              <a:gd name="connsiteX96" fmla="*/ 342774 w 1418733"/>
              <a:gd name="connsiteY96" fmla="*/ 2425819 h 6858000"/>
              <a:gd name="connsiteX97" fmla="*/ 348773 w 1418733"/>
              <a:gd name="connsiteY97" fmla="*/ 2402874 h 6858000"/>
              <a:gd name="connsiteX98" fmla="*/ 351385 w 1418733"/>
              <a:gd name="connsiteY98" fmla="*/ 2381443 h 6858000"/>
              <a:gd name="connsiteX99" fmla="*/ 327714 w 1418733"/>
              <a:gd name="connsiteY99" fmla="*/ 2261920 h 6858000"/>
              <a:gd name="connsiteX100" fmla="*/ 317601 w 1418733"/>
              <a:gd name="connsiteY100" fmla="*/ 2195378 h 6858000"/>
              <a:gd name="connsiteX101" fmla="*/ 301818 w 1418733"/>
              <a:gd name="connsiteY101" fmla="*/ 2155135 h 6858000"/>
              <a:gd name="connsiteX102" fmla="*/ 299276 w 1418733"/>
              <a:gd name="connsiteY102" fmla="*/ 2118008 h 6858000"/>
              <a:gd name="connsiteX103" fmla="*/ 300269 w 1418733"/>
              <a:gd name="connsiteY103" fmla="*/ 2050531 h 6858000"/>
              <a:gd name="connsiteX104" fmla="*/ 292075 w 1418733"/>
              <a:gd name="connsiteY104" fmla="*/ 1963269 h 6858000"/>
              <a:gd name="connsiteX105" fmla="*/ 273253 w 1418733"/>
              <a:gd name="connsiteY105" fmla="*/ 1906352 h 6858000"/>
              <a:gd name="connsiteX106" fmla="*/ 249810 w 1418733"/>
              <a:gd name="connsiteY106" fmla="*/ 1861531 h 6858000"/>
              <a:gd name="connsiteX107" fmla="*/ 203609 w 1418733"/>
              <a:gd name="connsiteY107" fmla="*/ 1732919 h 6858000"/>
              <a:gd name="connsiteX108" fmla="*/ 175920 w 1418733"/>
              <a:gd name="connsiteY108" fmla="*/ 1663540 h 6858000"/>
              <a:gd name="connsiteX109" fmla="*/ 175046 w 1418733"/>
              <a:gd name="connsiteY109" fmla="*/ 1615777 h 6858000"/>
              <a:gd name="connsiteX110" fmla="*/ 155841 w 1418733"/>
              <a:gd name="connsiteY110" fmla="*/ 1563678 h 6858000"/>
              <a:gd name="connsiteX111" fmla="*/ 168921 w 1418733"/>
              <a:gd name="connsiteY111" fmla="*/ 1519474 h 6858000"/>
              <a:gd name="connsiteX112" fmla="*/ 161663 w 1418733"/>
              <a:gd name="connsiteY112" fmla="*/ 1477995 h 6858000"/>
              <a:gd name="connsiteX113" fmla="*/ 147748 w 1418733"/>
              <a:gd name="connsiteY113" fmla="*/ 1373769 h 6858000"/>
              <a:gd name="connsiteX114" fmla="*/ 156055 w 1418733"/>
              <a:gd name="connsiteY114" fmla="*/ 1307086 h 6858000"/>
              <a:gd name="connsiteX115" fmla="*/ 157243 w 1418733"/>
              <a:gd name="connsiteY115" fmla="*/ 1189033 h 6858000"/>
              <a:gd name="connsiteX116" fmla="*/ 161928 w 1418733"/>
              <a:gd name="connsiteY116" fmla="*/ 1168288 h 6858000"/>
              <a:gd name="connsiteX117" fmla="*/ 154210 w 1418733"/>
              <a:gd name="connsiteY117" fmla="*/ 1142577 h 6858000"/>
              <a:gd name="connsiteX118" fmla="*/ 143516 w 1418733"/>
              <a:gd name="connsiteY118" fmla="*/ 1088484 h 6858000"/>
              <a:gd name="connsiteX119" fmla="*/ 132252 w 1418733"/>
              <a:gd name="connsiteY119" fmla="*/ 1016103 h 6858000"/>
              <a:gd name="connsiteX120" fmla="*/ 133708 w 1418733"/>
              <a:gd name="connsiteY120" fmla="*/ 932283 h 6858000"/>
              <a:gd name="connsiteX121" fmla="*/ 135944 w 1418733"/>
              <a:gd name="connsiteY121" fmla="*/ 915925 h 6858000"/>
              <a:gd name="connsiteX122" fmla="*/ 128573 w 1418733"/>
              <a:gd name="connsiteY122" fmla="*/ 896999 h 6858000"/>
              <a:gd name="connsiteX123" fmla="*/ 97981 w 1418733"/>
              <a:gd name="connsiteY123" fmla="*/ 821517 h 6858000"/>
              <a:gd name="connsiteX124" fmla="*/ 76931 w 1418733"/>
              <a:gd name="connsiteY124" fmla="*/ 751353 h 6858000"/>
              <a:gd name="connsiteX125" fmla="*/ 76489 w 1418733"/>
              <a:gd name="connsiteY125" fmla="*/ 721230 h 6858000"/>
              <a:gd name="connsiteX126" fmla="*/ 62160 w 1418733"/>
              <a:gd name="connsiteY126" fmla="*/ 681659 h 6858000"/>
              <a:gd name="connsiteX127" fmla="*/ 47579 w 1418733"/>
              <a:gd name="connsiteY127" fmla="*/ 635218 h 6858000"/>
              <a:gd name="connsiteX128" fmla="*/ 52590 w 1418733"/>
              <a:gd name="connsiteY128" fmla="*/ 613763 h 6858000"/>
              <a:gd name="connsiteX129" fmla="*/ 38532 w 1418733"/>
              <a:gd name="connsiteY129" fmla="*/ 598582 h 6858000"/>
              <a:gd name="connsiteX130" fmla="*/ 38213 w 1418733"/>
              <a:gd name="connsiteY130" fmla="*/ 576846 h 6858000"/>
              <a:gd name="connsiteX131" fmla="*/ 17839 w 1418733"/>
              <a:gd name="connsiteY131" fmla="*/ 530055 h 6858000"/>
              <a:gd name="connsiteX132" fmla="*/ 17087 w 1418733"/>
              <a:gd name="connsiteY132" fmla="*/ 465389 h 6858000"/>
              <a:gd name="connsiteX133" fmla="*/ 10 w 1418733"/>
              <a:gd name="connsiteY133" fmla="*/ 424699 h 6858000"/>
              <a:gd name="connsiteX134" fmla="*/ 127193 w 1418733"/>
              <a:gd name="connsiteY134" fmla="*/ 309501 h 6858000"/>
              <a:gd name="connsiteX135" fmla="*/ 111376 w 1418733"/>
              <a:gd name="connsiteY135" fmla="*/ 275771 h 6858000"/>
              <a:gd name="connsiteX136" fmla="*/ 128403 w 1418733"/>
              <a:gd name="connsiteY136" fmla="*/ 212860 h 6858000"/>
              <a:gd name="connsiteX137" fmla="*/ 120113 w 1418733"/>
              <a:gd name="connsiteY137" fmla="*/ 144983 h 6858000"/>
              <a:gd name="connsiteX138" fmla="*/ 132397 w 1418733"/>
              <a:gd name="connsiteY138" fmla="*/ 55288 h 6858000"/>
              <a:gd name="connsiteX139" fmla="*/ 91951 w 1418733"/>
              <a:gd name="connsiteY139" fmla="*/ 0 h 6858000"/>
              <a:gd name="connsiteX0" fmla="*/ 76413 w 1403195"/>
              <a:gd name="connsiteY0" fmla="*/ 0 h 6858000"/>
              <a:gd name="connsiteX1" fmla="*/ 1403195 w 1403195"/>
              <a:gd name="connsiteY1" fmla="*/ 0 h 6858000"/>
              <a:gd name="connsiteX2" fmla="*/ 1403195 w 1403195"/>
              <a:gd name="connsiteY2" fmla="*/ 6858000 h 6858000"/>
              <a:gd name="connsiteX3" fmla="*/ 139889 w 1403195"/>
              <a:gd name="connsiteY3" fmla="*/ 6857735 h 6858000"/>
              <a:gd name="connsiteX4" fmla="*/ 176482 w 1403195"/>
              <a:gd name="connsiteY4" fmla="*/ 6776847 h 6858000"/>
              <a:gd name="connsiteX5" fmla="*/ 187982 w 1403195"/>
              <a:gd name="connsiteY5" fmla="*/ 6737706 h 6858000"/>
              <a:gd name="connsiteX6" fmla="*/ 212721 w 1403195"/>
              <a:gd name="connsiteY6" fmla="*/ 6691589 h 6858000"/>
              <a:gd name="connsiteX7" fmla="*/ 190278 w 1403195"/>
              <a:gd name="connsiteY7" fmla="*/ 6659970 h 6858000"/>
              <a:gd name="connsiteX8" fmla="*/ 205369 w 1403195"/>
              <a:gd name="connsiteY8" fmla="*/ 6636211 h 6858000"/>
              <a:gd name="connsiteX9" fmla="*/ 222813 w 1403195"/>
              <a:gd name="connsiteY9" fmla="*/ 6594177 h 6858000"/>
              <a:gd name="connsiteX10" fmla="*/ 236853 w 1403195"/>
              <a:gd name="connsiteY10" fmla="*/ 6557575 h 6858000"/>
              <a:gd name="connsiteX11" fmla="*/ 289810 w 1403195"/>
              <a:gd name="connsiteY11" fmla="*/ 6492130 h 6858000"/>
              <a:gd name="connsiteX12" fmla="*/ 305497 w 1403195"/>
              <a:gd name="connsiteY12" fmla="*/ 6431610 h 6858000"/>
              <a:gd name="connsiteX13" fmla="*/ 349202 w 1403195"/>
              <a:gd name="connsiteY13" fmla="*/ 6379786 h 6858000"/>
              <a:gd name="connsiteX14" fmla="*/ 332425 w 1403195"/>
              <a:gd name="connsiteY14" fmla="*/ 6334727 h 6858000"/>
              <a:gd name="connsiteX15" fmla="*/ 309840 w 1403195"/>
              <a:gd name="connsiteY15" fmla="*/ 6313295 h 6858000"/>
              <a:gd name="connsiteX16" fmla="*/ 317004 w 1403195"/>
              <a:gd name="connsiteY16" fmla="*/ 6280046 h 6858000"/>
              <a:gd name="connsiteX17" fmla="*/ 299749 w 1403195"/>
              <a:gd name="connsiteY17" fmla="*/ 6270265 h 6858000"/>
              <a:gd name="connsiteX18" fmla="*/ 326777 w 1403195"/>
              <a:gd name="connsiteY18" fmla="*/ 6252834 h 6858000"/>
              <a:gd name="connsiteX19" fmla="*/ 304769 w 1403195"/>
              <a:gd name="connsiteY19" fmla="*/ 6202459 h 6858000"/>
              <a:gd name="connsiteX20" fmla="*/ 303567 w 1403195"/>
              <a:gd name="connsiteY20" fmla="*/ 6153037 h 6858000"/>
              <a:gd name="connsiteX21" fmla="*/ 318982 w 1403195"/>
              <a:gd name="connsiteY21" fmla="*/ 6078132 h 6858000"/>
              <a:gd name="connsiteX22" fmla="*/ 306369 w 1403195"/>
              <a:gd name="connsiteY22" fmla="*/ 6028119 h 6858000"/>
              <a:gd name="connsiteX23" fmla="*/ 291598 w 1403195"/>
              <a:gd name="connsiteY23" fmla="*/ 5926735 h 6858000"/>
              <a:gd name="connsiteX24" fmla="*/ 341110 w 1403195"/>
              <a:gd name="connsiteY24" fmla="*/ 5712857 h 6858000"/>
              <a:gd name="connsiteX25" fmla="*/ 320185 w 1403195"/>
              <a:gd name="connsiteY25" fmla="*/ 5676393 h 6858000"/>
              <a:gd name="connsiteX26" fmla="*/ 359777 w 1403195"/>
              <a:gd name="connsiteY26" fmla="*/ 5563435 h 6858000"/>
              <a:gd name="connsiteX27" fmla="*/ 406907 w 1403195"/>
              <a:gd name="connsiteY27" fmla="*/ 5437125 h 6858000"/>
              <a:gd name="connsiteX28" fmla="*/ 420475 w 1403195"/>
              <a:gd name="connsiteY28" fmla="*/ 5396260 h 6858000"/>
              <a:gd name="connsiteX29" fmla="*/ 436456 w 1403195"/>
              <a:gd name="connsiteY29" fmla="*/ 5330009 h 6858000"/>
              <a:gd name="connsiteX30" fmla="*/ 469949 w 1403195"/>
              <a:gd name="connsiteY30" fmla="*/ 5273739 h 6858000"/>
              <a:gd name="connsiteX31" fmla="*/ 479548 w 1403195"/>
              <a:gd name="connsiteY31" fmla="*/ 5241779 h 6858000"/>
              <a:gd name="connsiteX32" fmla="*/ 490774 w 1403195"/>
              <a:gd name="connsiteY32" fmla="*/ 5225268 h 6858000"/>
              <a:gd name="connsiteX33" fmla="*/ 491794 w 1403195"/>
              <a:gd name="connsiteY33" fmla="*/ 5217684 h 6858000"/>
              <a:gd name="connsiteX34" fmla="*/ 499135 w 1403195"/>
              <a:gd name="connsiteY34" fmla="*/ 5193377 h 6858000"/>
              <a:gd name="connsiteX35" fmla="*/ 502438 w 1403195"/>
              <a:gd name="connsiteY35" fmla="*/ 5179288 h 6858000"/>
              <a:gd name="connsiteX36" fmla="*/ 503422 w 1403195"/>
              <a:gd name="connsiteY36" fmla="*/ 5173621 h 6858000"/>
              <a:gd name="connsiteX37" fmla="*/ 499056 w 1403195"/>
              <a:gd name="connsiteY37" fmla="*/ 5159961 h 6858000"/>
              <a:gd name="connsiteX38" fmla="*/ 505733 w 1403195"/>
              <a:gd name="connsiteY38" fmla="*/ 5144295 h 6858000"/>
              <a:gd name="connsiteX39" fmla="*/ 502666 w 1403195"/>
              <a:gd name="connsiteY39" fmla="*/ 5125185 h 6858000"/>
              <a:gd name="connsiteX40" fmla="*/ 509496 w 1403195"/>
              <a:gd name="connsiteY40" fmla="*/ 5121884 h 6858000"/>
              <a:gd name="connsiteX41" fmla="*/ 516532 w 1403195"/>
              <a:gd name="connsiteY41" fmla="*/ 5067850 h 6858000"/>
              <a:gd name="connsiteX42" fmla="*/ 519263 w 1403195"/>
              <a:gd name="connsiteY42" fmla="*/ 5060861 h 6858000"/>
              <a:gd name="connsiteX43" fmla="*/ 515967 w 1403195"/>
              <a:gd name="connsiteY43" fmla="*/ 5034192 h 6858000"/>
              <a:gd name="connsiteX44" fmla="*/ 517521 w 1403195"/>
              <a:gd name="connsiteY44" fmla="*/ 4993030 h 6858000"/>
              <a:gd name="connsiteX45" fmla="*/ 524430 w 1403195"/>
              <a:gd name="connsiteY45" fmla="*/ 4946844 h 6858000"/>
              <a:gd name="connsiteX46" fmla="*/ 520286 w 1403195"/>
              <a:gd name="connsiteY46" fmla="*/ 4932692 h 6858000"/>
              <a:gd name="connsiteX47" fmla="*/ 535689 w 1403195"/>
              <a:gd name="connsiteY47" fmla="*/ 4858827 h 6858000"/>
              <a:gd name="connsiteX48" fmla="*/ 541592 w 1403195"/>
              <a:gd name="connsiteY48" fmla="*/ 4821170 h 6858000"/>
              <a:gd name="connsiteX49" fmla="*/ 546325 w 1403195"/>
              <a:gd name="connsiteY49" fmla="*/ 4780965 h 6858000"/>
              <a:gd name="connsiteX50" fmla="*/ 547618 w 1403195"/>
              <a:gd name="connsiteY50" fmla="*/ 4750867 h 6858000"/>
              <a:gd name="connsiteX51" fmla="*/ 545425 w 1403195"/>
              <a:gd name="connsiteY51" fmla="*/ 4690749 h 6858000"/>
              <a:gd name="connsiteX52" fmla="*/ 540905 w 1403195"/>
              <a:gd name="connsiteY52" fmla="*/ 4584173 h 6858000"/>
              <a:gd name="connsiteX53" fmla="*/ 535988 w 1403195"/>
              <a:gd name="connsiteY53" fmla="*/ 4444346 h 6858000"/>
              <a:gd name="connsiteX54" fmla="*/ 532553 w 1403195"/>
              <a:gd name="connsiteY54" fmla="*/ 4375228 h 6858000"/>
              <a:gd name="connsiteX55" fmla="*/ 513206 w 1403195"/>
              <a:gd name="connsiteY55" fmla="*/ 4214165 h 6858000"/>
              <a:gd name="connsiteX56" fmla="*/ 517279 w 1403195"/>
              <a:gd name="connsiteY56" fmla="*/ 4090296 h 6858000"/>
              <a:gd name="connsiteX57" fmla="*/ 502535 w 1403195"/>
              <a:gd name="connsiteY57" fmla="*/ 4033999 h 6858000"/>
              <a:gd name="connsiteX58" fmla="*/ 503684 w 1403195"/>
              <a:gd name="connsiteY58" fmla="*/ 4031933 h 6858000"/>
              <a:gd name="connsiteX59" fmla="*/ 502260 w 1403195"/>
              <a:gd name="connsiteY59" fmla="*/ 4013953 h 6858000"/>
              <a:gd name="connsiteX60" fmla="*/ 488555 w 1403195"/>
              <a:gd name="connsiteY60" fmla="*/ 3974753 h 6858000"/>
              <a:gd name="connsiteX61" fmla="*/ 490153 w 1403195"/>
              <a:gd name="connsiteY61" fmla="*/ 3969950 h 6858000"/>
              <a:gd name="connsiteX62" fmla="*/ 483575 w 1403195"/>
              <a:gd name="connsiteY62" fmla="*/ 3933779 h 6858000"/>
              <a:gd name="connsiteX63" fmla="*/ 484906 w 1403195"/>
              <a:gd name="connsiteY63" fmla="*/ 3933093 h 6858000"/>
              <a:gd name="connsiteX64" fmla="*/ 489260 w 1403195"/>
              <a:gd name="connsiteY64" fmla="*/ 3922082 h 6858000"/>
              <a:gd name="connsiteX65" fmla="*/ 494338 w 1403195"/>
              <a:gd name="connsiteY65" fmla="*/ 3901461 h 6858000"/>
              <a:gd name="connsiteX66" fmla="*/ 516932 w 1403195"/>
              <a:gd name="connsiteY66" fmla="*/ 3813873 h 6858000"/>
              <a:gd name="connsiteX67" fmla="*/ 516357 w 1403195"/>
              <a:gd name="connsiteY67" fmla="*/ 3806161 h 6858000"/>
              <a:gd name="connsiteX68" fmla="*/ 516664 w 1403195"/>
              <a:gd name="connsiteY68" fmla="*/ 3805957 h 6858000"/>
              <a:gd name="connsiteX69" fmla="*/ 516691 w 1403195"/>
              <a:gd name="connsiteY69" fmla="*/ 3797724 h 6858000"/>
              <a:gd name="connsiteX70" fmla="*/ 515306 w 1403195"/>
              <a:gd name="connsiteY70" fmla="*/ 3792098 h 6858000"/>
              <a:gd name="connsiteX71" fmla="*/ 514190 w 1403195"/>
              <a:gd name="connsiteY71" fmla="*/ 3777135 h 6858000"/>
              <a:gd name="connsiteX72" fmla="*/ 515923 w 1403195"/>
              <a:gd name="connsiteY72" fmla="*/ 3771656 h 6858000"/>
              <a:gd name="connsiteX73" fmla="*/ 519666 w 1403195"/>
              <a:gd name="connsiteY73" fmla="*/ 3769007 h 6858000"/>
              <a:gd name="connsiteX74" fmla="*/ 519132 w 1403195"/>
              <a:gd name="connsiteY74" fmla="*/ 3767709 h 6858000"/>
              <a:gd name="connsiteX75" fmla="*/ 527828 w 1403195"/>
              <a:gd name="connsiteY75" fmla="*/ 3738082 h 6858000"/>
              <a:gd name="connsiteX76" fmla="*/ 535174 w 1403195"/>
              <a:gd name="connsiteY76" fmla="*/ 3673397 h 6858000"/>
              <a:gd name="connsiteX77" fmla="*/ 534470 w 1403195"/>
              <a:gd name="connsiteY77" fmla="*/ 3637109 h 6858000"/>
              <a:gd name="connsiteX78" fmla="*/ 537913 w 1403195"/>
              <a:gd name="connsiteY78" fmla="*/ 3536883 h 6858000"/>
              <a:gd name="connsiteX79" fmla="*/ 545451 w 1403195"/>
              <a:gd name="connsiteY79" fmla="*/ 3435652 h 6858000"/>
              <a:gd name="connsiteX80" fmla="*/ 547122 w 1403195"/>
              <a:gd name="connsiteY80" fmla="*/ 3307769 h 6858000"/>
              <a:gd name="connsiteX81" fmla="*/ 564685 w 1403195"/>
              <a:gd name="connsiteY81" fmla="*/ 3250522 h 6858000"/>
              <a:gd name="connsiteX82" fmla="*/ 565110 w 1403195"/>
              <a:gd name="connsiteY82" fmla="*/ 3229163 h 6858000"/>
              <a:gd name="connsiteX83" fmla="*/ 566933 w 1403195"/>
              <a:gd name="connsiteY83" fmla="*/ 3217217 h 6858000"/>
              <a:gd name="connsiteX84" fmla="*/ 553768 w 1403195"/>
              <a:gd name="connsiteY84" fmla="*/ 3183755 h 6858000"/>
              <a:gd name="connsiteX85" fmla="*/ 554269 w 1403195"/>
              <a:gd name="connsiteY85" fmla="*/ 3178642 h 6858000"/>
              <a:gd name="connsiteX86" fmla="*/ 541869 w 1403195"/>
              <a:gd name="connsiteY86" fmla="*/ 3158586 h 6858000"/>
              <a:gd name="connsiteX87" fmla="*/ 527054 w 1403195"/>
              <a:gd name="connsiteY87" fmla="*/ 3129034 h 6858000"/>
              <a:gd name="connsiteX88" fmla="*/ 527719 w 1403195"/>
              <a:gd name="connsiteY88" fmla="*/ 3126682 h 6858000"/>
              <a:gd name="connsiteX89" fmla="*/ 518587 w 1403195"/>
              <a:gd name="connsiteY89" fmla="*/ 3114519 h 6858000"/>
              <a:gd name="connsiteX90" fmla="*/ 505196 w 1403195"/>
              <a:gd name="connsiteY90" fmla="*/ 3106272 h 6858000"/>
              <a:gd name="connsiteX91" fmla="*/ 477926 w 1403195"/>
              <a:gd name="connsiteY91" fmla="*/ 2958185 h 6858000"/>
              <a:gd name="connsiteX92" fmla="*/ 420540 w 1403195"/>
              <a:gd name="connsiteY92" fmla="*/ 2762989 h 6858000"/>
              <a:gd name="connsiteX93" fmla="*/ 369458 w 1403195"/>
              <a:gd name="connsiteY93" fmla="*/ 2554718 h 6858000"/>
              <a:gd name="connsiteX94" fmla="*/ 349552 w 1403195"/>
              <a:gd name="connsiteY94" fmla="*/ 2485734 h 6858000"/>
              <a:gd name="connsiteX95" fmla="*/ 340275 w 1403195"/>
              <a:gd name="connsiteY95" fmla="*/ 2447068 h 6858000"/>
              <a:gd name="connsiteX96" fmla="*/ 327236 w 1403195"/>
              <a:gd name="connsiteY96" fmla="*/ 2425819 h 6858000"/>
              <a:gd name="connsiteX97" fmla="*/ 333235 w 1403195"/>
              <a:gd name="connsiteY97" fmla="*/ 2402874 h 6858000"/>
              <a:gd name="connsiteX98" fmla="*/ 335847 w 1403195"/>
              <a:gd name="connsiteY98" fmla="*/ 2381443 h 6858000"/>
              <a:gd name="connsiteX99" fmla="*/ 312176 w 1403195"/>
              <a:gd name="connsiteY99" fmla="*/ 2261920 h 6858000"/>
              <a:gd name="connsiteX100" fmla="*/ 302063 w 1403195"/>
              <a:gd name="connsiteY100" fmla="*/ 2195378 h 6858000"/>
              <a:gd name="connsiteX101" fmla="*/ 286280 w 1403195"/>
              <a:gd name="connsiteY101" fmla="*/ 2155135 h 6858000"/>
              <a:gd name="connsiteX102" fmla="*/ 283738 w 1403195"/>
              <a:gd name="connsiteY102" fmla="*/ 2118008 h 6858000"/>
              <a:gd name="connsiteX103" fmla="*/ 284731 w 1403195"/>
              <a:gd name="connsiteY103" fmla="*/ 2050531 h 6858000"/>
              <a:gd name="connsiteX104" fmla="*/ 276537 w 1403195"/>
              <a:gd name="connsiteY104" fmla="*/ 1963269 h 6858000"/>
              <a:gd name="connsiteX105" fmla="*/ 257715 w 1403195"/>
              <a:gd name="connsiteY105" fmla="*/ 1906352 h 6858000"/>
              <a:gd name="connsiteX106" fmla="*/ 234272 w 1403195"/>
              <a:gd name="connsiteY106" fmla="*/ 1861531 h 6858000"/>
              <a:gd name="connsiteX107" fmla="*/ 188071 w 1403195"/>
              <a:gd name="connsiteY107" fmla="*/ 1732919 h 6858000"/>
              <a:gd name="connsiteX108" fmla="*/ 160382 w 1403195"/>
              <a:gd name="connsiteY108" fmla="*/ 1663540 h 6858000"/>
              <a:gd name="connsiteX109" fmla="*/ 159508 w 1403195"/>
              <a:gd name="connsiteY109" fmla="*/ 1615777 h 6858000"/>
              <a:gd name="connsiteX110" fmla="*/ 140303 w 1403195"/>
              <a:gd name="connsiteY110" fmla="*/ 1563678 h 6858000"/>
              <a:gd name="connsiteX111" fmla="*/ 153383 w 1403195"/>
              <a:gd name="connsiteY111" fmla="*/ 1519474 h 6858000"/>
              <a:gd name="connsiteX112" fmla="*/ 146125 w 1403195"/>
              <a:gd name="connsiteY112" fmla="*/ 1477995 h 6858000"/>
              <a:gd name="connsiteX113" fmla="*/ 132210 w 1403195"/>
              <a:gd name="connsiteY113" fmla="*/ 1373769 h 6858000"/>
              <a:gd name="connsiteX114" fmla="*/ 140517 w 1403195"/>
              <a:gd name="connsiteY114" fmla="*/ 1307086 h 6858000"/>
              <a:gd name="connsiteX115" fmla="*/ 141705 w 1403195"/>
              <a:gd name="connsiteY115" fmla="*/ 1189033 h 6858000"/>
              <a:gd name="connsiteX116" fmla="*/ 146390 w 1403195"/>
              <a:gd name="connsiteY116" fmla="*/ 1168288 h 6858000"/>
              <a:gd name="connsiteX117" fmla="*/ 138672 w 1403195"/>
              <a:gd name="connsiteY117" fmla="*/ 1142577 h 6858000"/>
              <a:gd name="connsiteX118" fmla="*/ 127978 w 1403195"/>
              <a:gd name="connsiteY118" fmla="*/ 1088484 h 6858000"/>
              <a:gd name="connsiteX119" fmla="*/ 116714 w 1403195"/>
              <a:gd name="connsiteY119" fmla="*/ 1016103 h 6858000"/>
              <a:gd name="connsiteX120" fmla="*/ 118170 w 1403195"/>
              <a:gd name="connsiteY120" fmla="*/ 932283 h 6858000"/>
              <a:gd name="connsiteX121" fmla="*/ 120406 w 1403195"/>
              <a:gd name="connsiteY121" fmla="*/ 915925 h 6858000"/>
              <a:gd name="connsiteX122" fmla="*/ 113035 w 1403195"/>
              <a:gd name="connsiteY122" fmla="*/ 896999 h 6858000"/>
              <a:gd name="connsiteX123" fmla="*/ 82443 w 1403195"/>
              <a:gd name="connsiteY123" fmla="*/ 821517 h 6858000"/>
              <a:gd name="connsiteX124" fmla="*/ 61393 w 1403195"/>
              <a:gd name="connsiteY124" fmla="*/ 751353 h 6858000"/>
              <a:gd name="connsiteX125" fmla="*/ 60951 w 1403195"/>
              <a:gd name="connsiteY125" fmla="*/ 721230 h 6858000"/>
              <a:gd name="connsiteX126" fmla="*/ 46622 w 1403195"/>
              <a:gd name="connsiteY126" fmla="*/ 681659 h 6858000"/>
              <a:gd name="connsiteX127" fmla="*/ 32041 w 1403195"/>
              <a:gd name="connsiteY127" fmla="*/ 635218 h 6858000"/>
              <a:gd name="connsiteX128" fmla="*/ 37052 w 1403195"/>
              <a:gd name="connsiteY128" fmla="*/ 613763 h 6858000"/>
              <a:gd name="connsiteX129" fmla="*/ 22994 w 1403195"/>
              <a:gd name="connsiteY129" fmla="*/ 598582 h 6858000"/>
              <a:gd name="connsiteX130" fmla="*/ 22675 w 1403195"/>
              <a:gd name="connsiteY130" fmla="*/ 576846 h 6858000"/>
              <a:gd name="connsiteX131" fmla="*/ 2301 w 1403195"/>
              <a:gd name="connsiteY131" fmla="*/ 530055 h 6858000"/>
              <a:gd name="connsiteX132" fmla="*/ 1549 w 1403195"/>
              <a:gd name="connsiteY132" fmla="*/ 465389 h 6858000"/>
              <a:gd name="connsiteX133" fmla="*/ 90145 w 1403195"/>
              <a:gd name="connsiteY133" fmla="*/ 353137 h 6858000"/>
              <a:gd name="connsiteX134" fmla="*/ 111655 w 1403195"/>
              <a:gd name="connsiteY134" fmla="*/ 309501 h 6858000"/>
              <a:gd name="connsiteX135" fmla="*/ 95838 w 1403195"/>
              <a:gd name="connsiteY135" fmla="*/ 275771 h 6858000"/>
              <a:gd name="connsiteX136" fmla="*/ 112865 w 1403195"/>
              <a:gd name="connsiteY136" fmla="*/ 212860 h 6858000"/>
              <a:gd name="connsiteX137" fmla="*/ 104575 w 1403195"/>
              <a:gd name="connsiteY137" fmla="*/ 144983 h 6858000"/>
              <a:gd name="connsiteX138" fmla="*/ 116859 w 1403195"/>
              <a:gd name="connsiteY138" fmla="*/ 55288 h 6858000"/>
              <a:gd name="connsiteX139" fmla="*/ 76413 w 1403195"/>
              <a:gd name="connsiteY139" fmla="*/ 0 h 6858000"/>
              <a:gd name="connsiteX0" fmla="*/ 74305 w 1401087"/>
              <a:gd name="connsiteY0" fmla="*/ 0 h 6858000"/>
              <a:gd name="connsiteX1" fmla="*/ 1401087 w 1401087"/>
              <a:gd name="connsiteY1" fmla="*/ 0 h 6858000"/>
              <a:gd name="connsiteX2" fmla="*/ 1401087 w 1401087"/>
              <a:gd name="connsiteY2" fmla="*/ 6858000 h 6858000"/>
              <a:gd name="connsiteX3" fmla="*/ 137781 w 1401087"/>
              <a:gd name="connsiteY3" fmla="*/ 6857735 h 6858000"/>
              <a:gd name="connsiteX4" fmla="*/ 174374 w 1401087"/>
              <a:gd name="connsiteY4" fmla="*/ 6776847 h 6858000"/>
              <a:gd name="connsiteX5" fmla="*/ 185874 w 1401087"/>
              <a:gd name="connsiteY5" fmla="*/ 6737706 h 6858000"/>
              <a:gd name="connsiteX6" fmla="*/ 210613 w 1401087"/>
              <a:gd name="connsiteY6" fmla="*/ 6691589 h 6858000"/>
              <a:gd name="connsiteX7" fmla="*/ 188170 w 1401087"/>
              <a:gd name="connsiteY7" fmla="*/ 6659970 h 6858000"/>
              <a:gd name="connsiteX8" fmla="*/ 203261 w 1401087"/>
              <a:gd name="connsiteY8" fmla="*/ 6636211 h 6858000"/>
              <a:gd name="connsiteX9" fmla="*/ 220705 w 1401087"/>
              <a:gd name="connsiteY9" fmla="*/ 6594177 h 6858000"/>
              <a:gd name="connsiteX10" fmla="*/ 234745 w 1401087"/>
              <a:gd name="connsiteY10" fmla="*/ 6557575 h 6858000"/>
              <a:gd name="connsiteX11" fmla="*/ 287702 w 1401087"/>
              <a:gd name="connsiteY11" fmla="*/ 6492130 h 6858000"/>
              <a:gd name="connsiteX12" fmla="*/ 303389 w 1401087"/>
              <a:gd name="connsiteY12" fmla="*/ 6431610 h 6858000"/>
              <a:gd name="connsiteX13" fmla="*/ 347094 w 1401087"/>
              <a:gd name="connsiteY13" fmla="*/ 6379786 h 6858000"/>
              <a:gd name="connsiteX14" fmla="*/ 330317 w 1401087"/>
              <a:gd name="connsiteY14" fmla="*/ 6334727 h 6858000"/>
              <a:gd name="connsiteX15" fmla="*/ 307732 w 1401087"/>
              <a:gd name="connsiteY15" fmla="*/ 6313295 h 6858000"/>
              <a:gd name="connsiteX16" fmla="*/ 314896 w 1401087"/>
              <a:gd name="connsiteY16" fmla="*/ 6280046 h 6858000"/>
              <a:gd name="connsiteX17" fmla="*/ 297641 w 1401087"/>
              <a:gd name="connsiteY17" fmla="*/ 6270265 h 6858000"/>
              <a:gd name="connsiteX18" fmla="*/ 324669 w 1401087"/>
              <a:gd name="connsiteY18" fmla="*/ 6252834 h 6858000"/>
              <a:gd name="connsiteX19" fmla="*/ 302661 w 1401087"/>
              <a:gd name="connsiteY19" fmla="*/ 6202459 h 6858000"/>
              <a:gd name="connsiteX20" fmla="*/ 301459 w 1401087"/>
              <a:gd name="connsiteY20" fmla="*/ 6153037 h 6858000"/>
              <a:gd name="connsiteX21" fmla="*/ 316874 w 1401087"/>
              <a:gd name="connsiteY21" fmla="*/ 6078132 h 6858000"/>
              <a:gd name="connsiteX22" fmla="*/ 304261 w 1401087"/>
              <a:gd name="connsiteY22" fmla="*/ 6028119 h 6858000"/>
              <a:gd name="connsiteX23" fmla="*/ 289490 w 1401087"/>
              <a:gd name="connsiteY23" fmla="*/ 5926735 h 6858000"/>
              <a:gd name="connsiteX24" fmla="*/ 339002 w 1401087"/>
              <a:gd name="connsiteY24" fmla="*/ 5712857 h 6858000"/>
              <a:gd name="connsiteX25" fmla="*/ 318077 w 1401087"/>
              <a:gd name="connsiteY25" fmla="*/ 5676393 h 6858000"/>
              <a:gd name="connsiteX26" fmla="*/ 357669 w 1401087"/>
              <a:gd name="connsiteY26" fmla="*/ 5563435 h 6858000"/>
              <a:gd name="connsiteX27" fmla="*/ 404799 w 1401087"/>
              <a:gd name="connsiteY27" fmla="*/ 5437125 h 6858000"/>
              <a:gd name="connsiteX28" fmla="*/ 418367 w 1401087"/>
              <a:gd name="connsiteY28" fmla="*/ 5396260 h 6858000"/>
              <a:gd name="connsiteX29" fmla="*/ 434348 w 1401087"/>
              <a:gd name="connsiteY29" fmla="*/ 5330009 h 6858000"/>
              <a:gd name="connsiteX30" fmla="*/ 467841 w 1401087"/>
              <a:gd name="connsiteY30" fmla="*/ 5273739 h 6858000"/>
              <a:gd name="connsiteX31" fmla="*/ 477440 w 1401087"/>
              <a:gd name="connsiteY31" fmla="*/ 5241779 h 6858000"/>
              <a:gd name="connsiteX32" fmla="*/ 488666 w 1401087"/>
              <a:gd name="connsiteY32" fmla="*/ 5225268 h 6858000"/>
              <a:gd name="connsiteX33" fmla="*/ 489686 w 1401087"/>
              <a:gd name="connsiteY33" fmla="*/ 5217684 h 6858000"/>
              <a:gd name="connsiteX34" fmla="*/ 497027 w 1401087"/>
              <a:gd name="connsiteY34" fmla="*/ 5193377 h 6858000"/>
              <a:gd name="connsiteX35" fmla="*/ 500330 w 1401087"/>
              <a:gd name="connsiteY35" fmla="*/ 5179288 h 6858000"/>
              <a:gd name="connsiteX36" fmla="*/ 501314 w 1401087"/>
              <a:gd name="connsiteY36" fmla="*/ 5173621 h 6858000"/>
              <a:gd name="connsiteX37" fmla="*/ 496948 w 1401087"/>
              <a:gd name="connsiteY37" fmla="*/ 5159961 h 6858000"/>
              <a:gd name="connsiteX38" fmla="*/ 503625 w 1401087"/>
              <a:gd name="connsiteY38" fmla="*/ 5144295 h 6858000"/>
              <a:gd name="connsiteX39" fmla="*/ 500558 w 1401087"/>
              <a:gd name="connsiteY39" fmla="*/ 5125185 h 6858000"/>
              <a:gd name="connsiteX40" fmla="*/ 507388 w 1401087"/>
              <a:gd name="connsiteY40" fmla="*/ 5121884 h 6858000"/>
              <a:gd name="connsiteX41" fmla="*/ 514424 w 1401087"/>
              <a:gd name="connsiteY41" fmla="*/ 5067850 h 6858000"/>
              <a:gd name="connsiteX42" fmla="*/ 517155 w 1401087"/>
              <a:gd name="connsiteY42" fmla="*/ 5060861 h 6858000"/>
              <a:gd name="connsiteX43" fmla="*/ 513859 w 1401087"/>
              <a:gd name="connsiteY43" fmla="*/ 5034192 h 6858000"/>
              <a:gd name="connsiteX44" fmla="*/ 515413 w 1401087"/>
              <a:gd name="connsiteY44" fmla="*/ 4993030 h 6858000"/>
              <a:gd name="connsiteX45" fmla="*/ 522322 w 1401087"/>
              <a:gd name="connsiteY45" fmla="*/ 4946844 h 6858000"/>
              <a:gd name="connsiteX46" fmla="*/ 518178 w 1401087"/>
              <a:gd name="connsiteY46" fmla="*/ 4932692 h 6858000"/>
              <a:gd name="connsiteX47" fmla="*/ 533581 w 1401087"/>
              <a:gd name="connsiteY47" fmla="*/ 4858827 h 6858000"/>
              <a:gd name="connsiteX48" fmla="*/ 539484 w 1401087"/>
              <a:gd name="connsiteY48" fmla="*/ 4821170 h 6858000"/>
              <a:gd name="connsiteX49" fmla="*/ 544217 w 1401087"/>
              <a:gd name="connsiteY49" fmla="*/ 4780965 h 6858000"/>
              <a:gd name="connsiteX50" fmla="*/ 545510 w 1401087"/>
              <a:gd name="connsiteY50" fmla="*/ 4750867 h 6858000"/>
              <a:gd name="connsiteX51" fmla="*/ 543317 w 1401087"/>
              <a:gd name="connsiteY51" fmla="*/ 4690749 h 6858000"/>
              <a:gd name="connsiteX52" fmla="*/ 538797 w 1401087"/>
              <a:gd name="connsiteY52" fmla="*/ 4584173 h 6858000"/>
              <a:gd name="connsiteX53" fmla="*/ 533880 w 1401087"/>
              <a:gd name="connsiteY53" fmla="*/ 4444346 h 6858000"/>
              <a:gd name="connsiteX54" fmla="*/ 530445 w 1401087"/>
              <a:gd name="connsiteY54" fmla="*/ 4375228 h 6858000"/>
              <a:gd name="connsiteX55" fmla="*/ 511098 w 1401087"/>
              <a:gd name="connsiteY55" fmla="*/ 4214165 h 6858000"/>
              <a:gd name="connsiteX56" fmla="*/ 515171 w 1401087"/>
              <a:gd name="connsiteY56" fmla="*/ 4090296 h 6858000"/>
              <a:gd name="connsiteX57" fmla="*/ 500427 w 1401087"/>
              <a:gd name="connsiteY57" fmla="*/ 4033999 h 6858000"/>
              <a:gd name="connsiteX58" fmla="*/ 501576 w 1401087"/>
              <a:gd name="connsiteY58" fmla="*/ 4031933 h 6858000"/>
              <a:gd name="connsiteX59" fmla="*/ 500152 w 1401087"/>
              <a:gd name="connsiteY59" fmla="*/ 4013953 h 6858000"/>
              <a:gd name="connsiteX60" fmla="*/ 486447 w 1401087"/>
              <a:gd name="connsiteY60" fmla="*/ 3974753 h 6858000"/>
              <a:gd name="connsiteX61" fmla="*/ 488045 w 1401087"/>
              <a:gd name="connsiteY61" fmla="*/ 3969950 h 6858000"/>
              <a:gd name="connsiteX62" fmla="*/ 481467 w 1401087"/>
              <a:gd name="connsiteY62" fmla="*/ 3933779 h 6858000"/>
              <a:gd name="connsiteX63" fmla="*/ 482798 w 1401087"/>
              <a:gd name="connsiteY63" fmla="*/ 3933093 h 6858000"/>
              <a:gd name="connsiteX64" fmla="*/ 487152 w 1401087"/>
              <a:gd name="connsiteY64" fmla="*/ 3922082 h 6858000"/>
              <a:gd name="connsiteX65" fmla="*/ 492230 w 1401087"/>
              <a:gd name="connsiteY65" fmla="*/ 3901461 h 6858000"/>
              <a:gd name="connsiteX66" fmla="*/ 514824 w 1401087"/>
              <a:gd name="connsiteY66" fmla="*/ 3813873 h 6858000"/>
              <a:gd name="connsiteX67" fmla="*/ 514249 w 1401087"/>
              <a:gd name="connsiteY67" fmla="*/ 3806161 h 6858000"/>
              <a:gd name="connsiteX68" fmla="*/ 514556 w 1401087"/>
              <a:gd name="connsiteY68" fmla="*/ 3805957 h 6858000"/>
              <a:gd name="connsiteX69" fmla="*/ 514583 w 1401087"/>
              <a:gd name="connsiteY69" fmla="*/ 3797724 h 6858000"/>
              <a:gd name="connsiteX70" fmla="*/ 513198 w 1401087"/>
              <a:gd name="connsiteY70" fmla="*/ 3792098 h 6858000"/>
              <a:gd name="connsiteX71" fmla="*/ 512082 w 1401087"/>
              <a:gd name="connsiteY71" fmla="*/ 3777135 h 6858000"/>
              <a:gd name="connsiteX72" fmla="*/ 513815 w 1401087"/>
              <a:gd name="connsiteY72" fmla="*/ 3771656 h 6858000"/>
              <a:gd name="connsiteX73" fmla="*/ 517558 w 1401087"/>
              <a:gd name="connsiteY73" fmla="*/ 3769007 h 6858000"/>
              <a:gd name="connsiteX74" fmla="*/ 517024 w 1401087"/>
              <a:gd name="connsiteY74" fmla="*/ 3767709 h 6858000"/>
              <a:gd name="connsiteX75" fmla="*/ 525720 w 1401087"/>
              <a:gd name="connsiteY75" fmla="*/ 3738082 h 6858000"/>
              <a:gd name="connsiteX76" fmla="*/ 533066 w 1401087"/>
              <a:gd name="connsiteY76" fmla="*/ 3673397 h 6858000"/>
              <a:gd name="connsiteX77" fmla="*/ 532362 w 1401087"/>
              <a:gd name="connsiteY77" fmla="*/ 3637109 h 6858000"/>
              <a:gd name="connsiteX78" fmla="*/ 535805 w 1401087"/>
              <a:gd name="connsiteY78" fmla="*/ 3536883 h 6858000"/>
              <a:gd name="connsiteX79" fmla="*/ 543343 w 1401087"/>
              <a:gd name="connsiteY79" fmla="*/ 3435652 h 6858000"/>
              <a:gd name="connsiteX80" fmla="*/ 545014 w 1401087"/>
              <a:gd name="connsiteY80" fmla="*/ 3307769 h 6858000"/>
              <a:gd name="connsiteX81" fmla="*/ 562577 w 1401087"/>
              <a:gd name="connsiteY81" fmla="*/ 3250522 h 6858000"/>
              <a:gd name="connsiteX82" fmla="*/ 563002 w 1401087"/>
              <a:gd name="connsiteY82" fmla="*/ 3229163 h 6858000"/>
              <a:gd name="connsiteX83" fmla="*/ 564825 w 1401087"/>
              <a:gd name="connsiteY83" fmla="*/ 3217217 h 6858000"/>
              <a:gd name="connsiteX84" fmla="*/ 551660 w 1401087"/>
              <a:gd name="connsiteY84" fmla="*/ 3183755 h 6858000"/>
              <a:gd name="connsiteX85" fmla="*/ 552161 w 1401087"/>
              <a:gd name="connsiteY85" fmla="*/ 3178642 h 6858000"/>
              <a:gd name="connsiteX86" fmla="*/ 539761 w 1401087"/>
              <a:gd name="connsiteY86" fmla="*/ 3158586 h 6858000"/>
              <a:gd name="connsiteX87" fmla="*/ 524946 w 1401087"/>
              <a:gd name="connsiteY87" fmla="*/ 3129034 h 6858000"/>
              <a:gd name="connsiteX88" fmla="*/ 525611 w 1401087"/>
              <a:gd name="connsiteY88" fmla="*/ 3126682 h 6858000"/>
              <a:gd name="connsiteX89" fmla="*/ 516479 w 1401087"/>
              <a:gd name="connsiteY89" fmla="*/ 3114519 h 6858000"/>
              <a:gd name="connsiteX90" fmla="*/ 503088 w 1401087"/>
              <a:gd name="connsiteY90" fmla="*/ 3106272 h 6858000"/>
              <a:gd name="connsiteX91" fmla="*/ 475818 w 1401087"/>
              <a:gd name="connsiteY91" fmla="*/ 2958185 h 6858000"/>
              <a:gd name="connsiteX92" fmla="*/ 418432 w 1401087"/>
              <a:gd name="connsiteY92" fmla="*/ 2762989 h 6858000"/>
              <a:gd name="connsiteX93" fmla="*/ 367350 w 1401087"/>
              <a:gd name="connsiteY93" fmla="*/ 2554718 h 6858000"/>
              <a:gd name="connsiteX94" fmla="*/ 347444 w 1401087"/>
              <a:gd name="connsiteY94" fmla="*/ 2485734 h 6858000"/>
              <a:gd name="connsiteX95" fmla="*/ 338167 w 1401087"/>
              <a:gd name="connsiteY95" fmla="*/ 2447068 h 6858000"/>
              <a:gd name="connsiteX96" fmla="*/ 325128 w 1401087"/>
              <a:gd name="connsiteY96" fmla="*/ 2425819 h 6858000"/>
              <a:gd name="connsiteX97" fmla="*/ 331127 w 1401087"/>
              <a:gd name="connsiteY97" fmla="*/ 2402874 h 6858000"/>
              <a:gd name="connsiteX98" fmla="*/ 333739 w 1401087"/>
              <a:gd name="connsiteY98" fmla="*/ 2381443 h 6858000"/>
              <a:gd name="connsiteX99" fmla="*/ 310068 w 1401087"/>
              <a:gd name="connsiteY99" fmla="*/ 2261920 h 6858000"/>
              <a:gd name="connsiteX100" fmla="*/ 299955 w 1401087"/>
              <a:gd name="connsiteY100" fmla="*/ 2195378 h 6858000"/>
              <a:gd name="connsiteX101" fmla="*/ 284172 w 1401087"/>
              <a:gd name="connsiteY101" fmla="*/ 2155135 h 6858000"/>
              <a:gd name="connsiteX102" fmla="*/ 281630 w 1401087"/>
              <a:gd name="connsiteY102" fmla="*/ 2118008 h 6858000"/>
              <a:gd name="connsiteX103" fmla="*/ 282623 w 1401087"/>
              <a:gd name="connsiteY103" fmla="*/ 2050531 h 6858000"/>
              <a:gd name="connsiteX104" fmla="*/ 274429 w 1401087"/>
              <a:gd name="connsiteY104" fmla="*/ 1963269 h 6858000"/>
              <a:gd name="connsiteX105" fmla="*/ 255607 w 1401087"/>
              <a:gd name="connsiteY105" fmla="*/ 1906352 h 6858000"/>
              <a:gd name="connsiteX106" fmla="*/ 232164 w 1401087"/>
              <a:gd name="connsiteY106" fmla="*/ 1861531 h 6858000"/>
              <a:gd name="connsiteX107" fmla="*/ 185963 w 1401087"/>
              <a:gd name="connsiteY107" fmla="*/ 1732919 h 6858000"/>
              <a:gd name="connsiteX108" fmla="*/ 158274 w 1401087"/>
              <a:gd name="connsiteY108" fmla="*/ 1663540 h 6858000"/>
              <a:gd name="connsiteX109" fmla="*/ 157400 w 1401087"/>
              <a:gd name="connsiteY109" fmla="*/ 1615777 h 6858000"/>
              <a:gd name="connsiteX110" fmla="*/ 138195 w 1401087"/>
              <a:gd name="connsiteY110" fmla="*/ 1563678 h 6858000"/>
              <a:gd name="connsiteX111" fmla="*/ 151275 w 1401087"/>
              <a:gd name="connsiteY111" fmla="*/ 1519474 h 6858000"/>
              <a:gd name="connsiteX112" fmla="*/ 144017 w 1401087"/>
              <a:gd name="connsiteY112" fmla="*/ 1477995 h 6858000"/>
              <a:gd name="connsiteX113" fmla="*/ 130102 w 1401087"/>
              <a:gd name="connsiteY113" fmla="*/ 1373769 h 6858000"/>
              <a:gd name="connsiteX114" fmla="*/ 138409 w 1401087"/>
              <a:gd name="connsiteY114" fmla="*/ 1307086 h 6858000"/>
              <a:gd name="connsiteX115" fmla="*/ 139597 w 1401087"/>
              <a:gd name="connsiteY115" fmla="*/ 1189033 h 6858000"/>
              <a:gd name="connsiteX116" fmla="*/ 144282 w 1401087"/>
              <a:gd name="connsiteY116" fmla="*/ 1168288 h 6858000"/>
              <a:gd name="connsiteX117" fmla="*/ 136564 w 1401087"/>
              <a:gd name="connsiteY117" fmla="*/ 1142577 h 6858000"/>
              <a:gd name="connsiteX118" fmla="*/ 125870 w 1401087"/>
              <a:gd name="connsiteY118" fmla="*/ 1088484 h 6858000"/>
              <a:gd name="connsiteX119" fmla="*/ 114606 w 1401087"/>
              <a:gd name="connsiteY119" fmla="*/ 1016103 h 6858000"/>
              <a:gd name="connsiteX120" fmla="*/ 116062 w 1401087"/>
              <a:gd name="connsiteY120" fmla="*/ 932283 h 6858000"/>
              <a:gd name="connsiteX121" fmla="*/ 118298 w 1401087"/>
              <a:gd name="connsiteY121" fmla="*/ 915925 h 6858000"/>
              <a:gd name="connsiteX122" fmla="*/ 110927 w 1401087"/>
              <a:gd name="connsiteY122" fmla="*/ 896999 h 6858000"/>
              <a:gd name="connsiteX123" fmla="*/ 80335 w 1401087"/>
              <a:gd name="connsiteY123" fmla="*/ 821517 h 6858000"/>
              <a:gd name="connsiteX124" fmla="*/ 59285 w 1401087"/>
              <a:gd name="connsiteY124" fmla="*/ 751353 h 6858000"/>
              <a:gd name="connsiteX125" fmla="*/ 58843 w 1401087"/>
              <a:gd name="connsiteY125" fmla="*/ 721230 h 6858000"/>
              <a:gd name="connsiteX126" fmla="*/ 44514 w 1401087"/>
              <a:gd name="connsiteY126" fmla="*/ 681659 h 6858000"/>
              <a:gd name="connsiteX127" fmla="*/ 29933 w 1401087"/>
              <a:gd name="connsiteY127" fmla="*/ 635218 h 6858000"/>
              <a:gd name="connsiteX128" fmla="*/ 34944 w 1401087"/>
              <a:gd name="connsiteY128" fmla="*/ 613763 h 6858000"/>
              <a:gd name="connsiteX129" fmla="*/ 20886 w 1401087"/>
              <a:gd name="connsiteY129" fmla="*/ 598582 h 6858000"/>
              <a:gd name="connsiteX130" fmla="*/ 20567 w 1401087"/>
              <a:gd name="connsiteY130" fmla="*/ 576846 h 6858000"/>
              <a:gd name="connsiteX131" fmla="*/ 193 w 1401087"/>
              <a:gd name="connsiteY131" fmla="*/ 530055 h 6858000"/>
              <a:gd name="connsiteX132" fmla="*/ 88207 w 1401087"/>
              <a:gd name="connsiteY132" fmla="*/ 393828 h 6858000"/>
              <a:gd name="connsiteX133" fmla="*/ 88037 w 1401087"/>
              <a:gd name="connsiteY133" fmla="*/ 353137 h 6858000"/>
              <a:gd name="connsiteX134" fmla="*/ 109547 w 1401087"/>
              <a:gd name="connsiteY134" fmla="*/ 309501 h 6858000"/>
              <a:gd name="connsiteX135" fmla="*/ 93730 w 1401087"/>
              <a:gd name="connsiteY135" fmla="*/ 275771 h 6858000"/>
              <a:gd name="connsiteX136" fmla="*/ 110757 w 1401087"/>
              <a:gd name="connsiteY136" fmla="*/ 212860 h 6858000"/>
              <a:gd name="connsiteX137" fmla="*/ 102467 w 1401087"/>
              <a:gd name="connsiteY137" fmla="*/ 144983 h 6858000"/>
              <a:gd name="connsiteX138" fmla="*/ 114751 w 1401087"/>
              <a:gd name="connsiteY138" fmla="*/ 55288 h 6858000"/>
              <a:gd name="connsiteX139" fmla="*/ 74305 w 1401087"/>
              <a:gd name="connsiteY139" fmla="*/ 0 h 6858000"/>
              <a:gd name="connsiteX0" fmla="*/ 53738 w 1380520"/>
              <a:gd name="connsiteY0" fmla="*/ 0 h 6858000"/>
              <a:gd name="connsiteX1" fmla="*/ 1380520 w 1380520"/>
              <a:gd name="connsiteY1" fmla="*/ 0 h 6858000"/>
              <a:gd name="connsiteX2" fmla="*/ 1380520 w 1380520"/>
              <a:gd name="connsiteY2" fmla="*/ 6858000 h 6858000"/>
              <a:gd name="connsiteX3" fmla="*/ 117214 w 1380520"/>
              <a:gd name="connsiteY3" fmla="*/ 6857735 h 6858000"/>
              <a:gd name="connsiteX4" fmla="*/ 153807 w 1380520"/>
              <a:gd name="connsiteY4" fmla="*/ 6776847 h 6858000"/>
              <a:gd name="connsiteX5" fmla="*/ 165307 w 1380520"/>
              <a:gd name="connsiteY5" fmla="*/ 6737706 h 6858000"/>
              <a:gd name="connsiteX6" fmla="*/ 190046 w 1380520"/>
              <a:gd name="connsiteY6" fmla="*/ 6691589 h 6858000"/>
              <a:gd name="connsiteX7" fmla="*/ 167603 w 1380520"/>
              <a:gd name="connsiteY7" fmla="*/ 6659970 h 6858000"/>
              <a:gd name="connsiteX8" fmla="*/ 182694 w 1380520"/>
              <a:gd name="connsiteY8" fmla="*/ 6636211 h 6858000"/>
              <a:gd name="connsiteX9" fmla="*/ 200138 w 1380520"/>
              <a:gd name="connsiteY9" fmla="*/ 6594177 h 6858000"/>
              <a:gd name="connsiteX10" fmla="*/ 214178 w 1380520"/>
              <a:gd name="connsiteY10" fmla="*/ 6557575 h 6858000"/>
              <a:gd name="connsiteX11" fmla="*/ 267135 w 1380520"/>
              <a:gd name="connsiteY11" fmla="*/ 6492130 h 6858000"/>
              <a:gd name="connsiteX12" fmla="*/ 282822 w 1380520"/>
              <a:gd name="connsiteY12" fmla="*/ 6431610 h 6858000"/>
              <a:gd name="connsiteX13" fmla="*/ 326527 w 1380520"/>
              <a:gd name="connsiteY13" fmla="*/ 6379786 h 6858000"/>
              <a:gd name="connsiteX14" fmla="*/ 309750 w 1380520"/>
              <a:gd name="connsiteY14" fmla="*/ 6334727 h 6858000"/>
              <a:gd name="connsiteX15" fmla="*/ 287165 w 1380520"/>
              <a:gd name="connsiteY15" fmla="*/ 6313295 h 6858000"/>
              <a:gd name="connsiteX16" fmla="*/ 294329 w 1380520"/>
              <a:gd name="connsiteY16" fmla="*/ 6280046 h 6858000"/>
              <a:gd name="connsiteX17" fmla="*/ 277074 w 1380520"/>
              <a:gd name="connsiteY17" fmla="*/ 6270265 h 6858000"/>
              <a:gd name="connsiteX18" fmla="*/ 304102 w 1380520"/>
              <a:gd name="connsiteY18" fmla="*/ 6252834 h 6858000"/>
              <a:gd name="connsiteX19" fmla="*/ 282094 w 1380520"/>
              <a:gd name="connsiteY19" fmla="*/ 6202459 h 6858000"/>
              <a:gd name="connsiteX20" fmla="*/ 280892 w 1380520"/>
              <a:gd name="connsiteY20" fmla="*/ 6153037 h 6858000"/>
              <a:gd name="connsiteX21" fmla="*/ 296307 w 1380520"/>
              <a:gd name="connsiteY21" fmla="*/ 6078132 h 6858000"/>
              <a:gd name="connsiteX22" fmla="*/ 283694 w 1380520"/>
              <a:gd name="connsiteY22" fmla="*/ 6028119 h 6858000"/>
              <a:gd name="connsiteX23" fmla="*/ 268923 w 1380520"/>
              <a:gd name="connsiteY23" fmla="*/ 5926735 h 6858000"/>
              <a:gd name="connsiteX24" fmla="*/ 318435 w 1380520"/>
              <a:gd name="connsiteY24" fmla="*/ 5712857 h 6858000"/>
              <a:gd name="connsiteX25" fmla="*/ 297510 w 1380520"/>
              <a:gd name="connsiteY25" fmla="*/ 5676393 h 6858000"/>
              <a:gd name="connsiteX26" fmla="*/ 337102 w 1380520"/>
              <a:gd name="connsiteY26" fmla="*/ 5563435 h 6858000"/>
              <a:gd name="connsiteX27" fmla="*/ 384232 w 1380520"/>
              <a:gd name="connsiteY27" fmla="*/ 5437125 h 6858000"/>
              <a:gd name="connsiteX28" fmla="*/ 397800 w 1380520"/>
              <a:gd name="connsiteY28" fmla="*/ 5396260 h 6858000"/>
              <a:gd name="connsiteX29" fmla="*/ 413781 w 1380520"/>
              <a:gd name="connsiteY29" fmla="*/ 5330009 h 6858000"/>
              <a:gd name="connsiteX30" fmla="*/ 447274 w 1380520"/>
              <a:gd name="connsiteY30" fmla="*/ 5273739 h 6858000"/>
              <a:gd name="connsiteX31" fmla="*/ 456873 w 1380520"/>
              <a:gd name="connsiteY31" fmla="*/ 5241779 h 6858000"/>
              <a:gd name="connsiteX32" fmla="*/ 468099 w 1380520"/>
              <a:gd name="connsiteY32" fmla="*/ 5225268 h 6858000"/>
              <a:gd name="connsiteX33" fmla="*/ 469119 w 1380520"/>
              <a:gd name="connsiteY33" fmla="*/ 5217684 h 6858000"/>
              <a:gd name="connsiteX34" fmla="*/ 476460 w 1380520"/>
              <a:gd name="connsiteY34" fmla="*/ 5193377 h 6858000"/>
              <a:gd name="connsiteX35" fmla="*/ 479763 w 1380520"/>
              <a:gd name="connsiteY35" fmla="*/ 5179288 h 6858000"/>
              <a:gd name="connsiteX36" fmla="*/ 480747 w 1380520"/>
              <a:gd name="connsiteY36" fmla="*/ 5173621 h 6858000"/>
              <a:gd name="connsiteX37" fmla="*/ 476381 w 1380520"/>
              <a:gd name="connsiteY37" fmla="*/ 5159961 h 6858000"/>
              <a:gd name="connsiteX38" fmla="*/ 483058 w 1380520"/>
              <a:gd name="connsiteY38" fmla="*/ 5144295 h 6858000"/>
              <a:gd name="connsiteX39" fmla="*/ 479991 w 1380520"/>
              <a:gd name="connsiteY39" fmla="*/ 5125185 h 6858000"/>
              <a:gd name="connsiteX40" fmla="*/ 486821 w 1380520"/>
              <a:gd name="connsiteY40" fmla="*/ 5121884 h 6858000"/>
              <a:gd name="connsiteX41" fmla="*/ 493857 w 1380520"/>
              <a:gd name="connsiteY41" fmla="*/ 5067850 h 6858000"/>
              <a:gd name="connsiteX42" fmla="*/ 496588 w 1380520"/>
              <a:gd name="connsiteY42" fmla="*/ 5060861 h 6858000"/>
              <a:gd name="connsiteX43" fmla="*/ 493292 w 1380520"/>
              <a:gd name="connsiteY43" fmla="*/ 5034192 h 6858000"/>
              <a:gd name="connsiteX44" fmla="*/ 494846 w 1380520"/>
              <a:gd name="connsiteY44" fmla="*/ 4993030 h 6858000"/>
              <a:gd name="connsiteX45" fmla="*/ 501755 w 1380520"/>
              <a:gd name="connsiteY45" fmla="*/ 4946844 h 6858000"/>
              <a:gd name="connsiteX46" fmla="*/ 497611 w 1380520"/>
              <a:gd name="connsiteY46" fmla="*/ 4932692 h 6858000"/>
              <a:gd name="connsiteX47" fmla="*/ 513014 w 1380520"/>
              <a:gd name="connsiteY47" fmla="*/ 4858827 h 6858000"/>
              <a:gd name="connsiteX48" fmla="*/ 518917 w 1380520"/>
              <a:gd name="connsiteY48" fmla="*/ 4821170 h 6858000"/>
              <a:gd name="connsiteX49" fmla="*/ 523650 w 1380520"/>
              <a:gd name="connsiteY49" fmla="*/ 4780965 h 6858000"/>
              <a:gd name="connsiteX50" fmla="*/ 524943 w 1380520"/>
              <a:gd name="connsiteY50" fmla="*/ 4750867 h 6858000"/>
              <a:gd name="connsiteX51" fmla="*/ 522750 w 1380520"/>
              <a:gd name="connsiteY51" fmla="*/ 4690749 h 6858000"/>
              <a:gd name="connsiteX52" fmla="*/ 518230 w 1380520"/>
              <a:gd name="connsiteY52" fmla="*/ 4584173 h 6858000"/>
              <a:gd name="connsiteX53" fmla="*/ 513313 w 1380520"/>
              <a:gd name="connsiteY53" fmla="*/ 4444346 h 6858000"/>
              <a:gd name="connsiteX54" fmla="*/ 509878 w 1380520"/>
              <a:gd name="connsiteY54" fmla="*/ 4375228 h 6858000"/>
              <a:gd name="connsiteX55" fmla="*/ 490531 w 1380520"/>
              <a:gd name="connsiteY55" fmla="*/ 4214165 h 6858000"/>
              <a:gd name="connsiteX56" fmla="*/ 494604 w 1380520"/>
              <a:gd name="connsiteY56" fmla="*/ 4090296 h 6858000"/>
              <a:gd name="connsiteX57" fmla="*/ 479860 w 1380520"/>
              <a:gd name="connsiteY57" fmla="*/ 4033999 h 6858000"/>
              <a:gd name="connsiteX58" fmla="*/ 481009 w 1380520"/>
              <a:gd name="connsiteY58" fmla="*/ 4031933 h 6858000"/>
              <a:gd name="connsiteX59" fmla="*/ 479585 w 1380520"/>
              <a:gd name="connsiteY59" fmla="*/ 4013953 h 6858000"/>
              <a:gd name="connsiteX60" fmla="*/ 465880 w 1380520"/>
              <a:gd name="connsiteY60" fmla="*/ 3974753 h 6858000"/>
              <a:gd name="connsiteX61" fmla="*/ 467478 w 1380520"/>
              <a:gd name="connsiteY61" fmla="*/ 3969950 h 6858000"/>
              <a:gd name="connsiteX62" fmla="*/ 460900 w 1380520"/>
              <a:gd name="connsiteY62" fmla="*/ 3933779 h 6858000"/>
              <a:gd name="connsiteX63" fmla="*/ 462231 w 1380520"/>
              <a:gd name="connsiteY63" fmla="*/ 3933093 h 6858000"/>
              <a:gd name="connsiteX64" fmla="*/ 466585 w 1380520"/>
              <a:gd name="connsiteY64" fmla="*/ 3922082 h 6858000"/>
              <a:gd name="connsiteX65" fmla="*/ 471663 w 1380520"/>
              <a:gd name="connsiteY65" fmla="*/ 3901461 h 6858000"/>
              <a:gd name="connsiteX66" fmla="*/ 494257 w 1380520"/>
              <a:gd name="connsiteY66" fmla="*/ 3813873 h 6858000"/>
              <a:gd name="connsiteX67" fmla="*/ 493682 w 1380520"/>
              <a:gd name="connsiteY67" fmla="*/ 3806161 h 6858000"/>
              <a:gd name="connsiteX68" fmla="*/ 493989 w 1380520"/>
              <a:gd name="connsiteY68" fmla="*/ 3805957 h 6858000"/>
              <a:gd name="connsiteX69" fmla="*/ 494016 w 1380520"/>
              <a:gd name="connsiteY69" fmla="*/ 3797724 h 6858000"/>
              <a:gd name="connsiteX70" fmla="*/ 492631 w 1380520"/>
              <a:gd name="connsiteY70" fmla="*/ 3792098 h 6858000"/>
              <a:gd name="connsiteX71" fmla="*/ 491515 w 1380520"/>
              <a:gd name="connsiteY71" fmla="*/ 3777135 h 6858000"/>
              <a:gd name="connsiteX72" fmla="*/ 493248 w 1380520"/>
              <a:gd name="connsiteY72" fmla="*/ 3771656 h 6858000"/>
              <a:gd name="connsiteX73" fmla="*/ 496991 w 1380520"/>
              <a:gd name="connsiteY73" fmla="*/ 3769007 h 6858000"/>
              <a:gd name="connsiteX74" fmla="*/ 496457 w 1380520"/>
              <a:gd name="connsiteY74" fmla="*/ 3767709 h 6858000"/>
              <a:gd name="connsiteX75" fmla="*/ 505153 w 1380520"/>
              <a:gd name="connsiteY75" fmla="*/ 3738082 h 6858000"/>
              <a:gd name="connsiteX76" fmla="*/ 512499 w 1380520"/>
              <a:gd name="connsiteY76" fmla="*/ 3673397 h 6858000"/>
              <a:gd name="connsiteX77" fmla="*/ 511795 w 1380520"/>
              <a:gd name="connsiteY77" fmla="*/ 3637109 h 6858000"/>
              <a:gd name="connsiteX78" fmla="*/ 515238 w 1380520"/>
              <a:gd name="connsiteY78" fmla="*/ 3536883 h 6858000"/>
              <a:gd name="connsiteX79" fmla="*/ 522776 w 1380520"/>
              <a:gd name="connsiteY79" fmla="*/ 3435652 h 6858000"/>
              <a:gd name="connsiteX80" fmla="*/ 524447 w 1380520"/>
              <a:gd name="connsiteY80" fmla="*/ 3307769 h 6858000"/>
              <a:gd name="connsiteX81" fmla="*/ 542010 w 1380520"/>
              <a:gd name="connsiteY81" fmla="*/ 3250522 h 6858000"/>
              <a:gd name="connsiteX82" fmla="*/ 542435 w 1380520"/>
              <a:gd name="connsiteY82" fmla="*/ 3229163 h 6858000"/>
              <a:gd name="connsiteX83" fmla="*/ 544258 w 1380520"/>
              <a:gd name="connsiteY83" fmla="*/ 3217217 h 6858000"/>
              <a:gd name="connsiteX84" fmla="*/ 531093 w 1380520"/>
              <a:gd name="connsiteY84" fmla="*/ 3183755 h 6858000"/>
              <a:gd name="connsiteX85" fmla="*/ 531594 w 1380520"/>
              <a:gd name="connsiteY85" fmla="*/ 3178642 h 6858000"/>
              <a:gd name="connsiteX86" fmla="*/ 519194 w 1380520"/>
              <a:gd name="connsiteY86" fmla="*/ 3158586 h 6858000"/>
              <a:gd name="connsiteX87" fmla="*/ 504379 w 1380520"/>
              <a:gd name="connsiteY87" fmla="*/ 3129034 h 6858000"/>
              <a:gd name="connsiteX88" fmla="*/ 505044 w 1380520"/>
              <a:gd name="connsiteY88" fmla="*/ 3126682 h 6858000"/>
              <a:gd name="connsiteX89" fmla="*/ 495912 w 1380520"/>
              <a:gd name="connsiteY89" fmla="*/ 3114519 h 6858000"/>
              <a:gd name="connsiteX90" fmla="*/ 482521 w 1380520"/>
              <a:gd name="connsiteY90" fmla="*/ 3106272 h 6858000"/>
              <a:gd name="connsiteX91" fmla="*/ 455251 w 1380520"/>
              <a:gd name="connsiteY91" fmla="*/ 2958185 h 6858000"/>
              <a:gd name="connsiteX92" fmla="*/ 397865 w 1380520"/>
              <a:gd name="connsiteY92" fmla="*/ 2762989 h 6858000"/>
              <a:gd name="connsiteX93" fmla="*/ 346783 w 1380520"/>
              <a:gd name="connsiteY93" fmla="*/ 2554718 h 6858000"/>
              <a:gd name="connsiteX94" fmla="*/ 326877 w 1380520"/>
              <a:gd name="connsiteY94" fmla="*/ 2485734 h 6858000"/>
              <a:gd name="connsiteX95" fmla="*/ 317600 w 1380520"/>
              <a:gd name="connsiteY95" fmla="*/ 2447068 h 6858000"/>
              <a:gd name="connsiteX96" fmla="*/ 304561 w 1380520"/>
              <a:gd name="connsiteY96" fmla="*/ 2425819 h 6858000"/>
              <a:gd name="connsiteX97" fmla="*/ 310560 w 1380520"/>
              <a:gd name="connsiteY97" fmla="*/ 2402874 h 6858000"/>
              <a:gd name="connsiteX98" fmla="*/ 313172 w 1380520"/>
              <a:gd name="connsiteY98" fmla="*/ 2381443 h 6858000"/>
              <a:gd name="connsiteX99" fmla="*/ 289501 w 1380520"/>
              <a:gd name="connsiteY99" fmla="*/ 2261920 h 6858000"/>
              <a:gd name="connsiteX100" fmla="*/ 279388 w 1380520"/>
              <a:gd name="connsiteY100" fmla="*/ 2195378 h 6858000"/>
              <a:gd name="connsiteX101" fmla="*/ 263605 w 1380520"/>
              <a:gd name="connsiteY101" fmla="*/ 2155135 h 6858000"/>
              <a:gd name="connsiteX102" fmla="*/ 261063 w 1380520"/>
              <a:gd name="connsiteY102" fmla="*/ 2118008 h 6858000"/>
              <a:gd name="connsiteX103" fmla="*/ 262056 w 1380520"/>
              <a:gd name="connsiteY103" fmla="*/ 2050531 h 6858000"/>
              <a:gd name="connsiteX104" fmla="*/ 253862 w 1380520"/>
              <a:gd name="connsiteY104" fmla="*/ 1963269 h 6858000"/>
              <a:gd name="connsiteX105" fmla="*/ 235040 w 1380520"/>
              <a:gd name="connsiteY105" fmla="*/ 1906352 h 6858000"/>
              <a:gd name="connsiteX106" fmla="*/ 211597 w 1380520"/>
              <a:gd name="connsiteY106" fmla="*/ 1861531 h 6858000"/>
              <a:gd name="connsiteX107" fmla="*/ 165396 w 1380520"/>
              <a:gd name="connsiteY107" fmla="*/ 1732919 h 6858000"/>
              <a:gd name="connsiteX108" fmla="*/ 137707 w 1380520"/>
              <a:gd name="connsiteY108" fmla="*/ 1663540 h 6858000"/>
              <a:gd name="connsiteX109" fmla="*/ 136833 w 1380520"/>
              <a:gd name="connsiteY109" fmla="*/ 1615777 h 6858000"/>
              <a:gd name="connsiteX110" fmla="*/ 117628 w 1380520"/>
              <a:gd name="connsiteY110" fmla="*/ 1563678 h 6858000"/>
              <a:gd name="connsiteX111" fmla="*/ 130708 w 1380520"/>
              <a:gd name="connsiteY111" fmla="*/ 1519474 h 6858000"/>
              <a:gd name="connsiteX112" fmla="*/ 123450 w 1380520"/>
              <a:gd name="connsiteY112" fmla="*/ 1477995 h 6858000"/>
              <a:gd name="connsiteX113" fmla="*/ 109535 w 1380520"/>
              <a:gd name="connsiteY113" fmla="*/ 1373769 h 6858000"/>
              <a:gd name="connsiteX114" fmla="*/ 117842 w 1380520"/>
              <a:gd name="connsiteY114" fmla="*/ 1307086 h 6858000"/>
              <a:gd name="connsiteX115" fmla="*/ 119030 w 1380520"/>
              <a:gd name="connsiteY115" fmla="*/ 1189033 h 6858000"/>
              <a:gd name="connsiteX116" fmla="*/ 123715 w 1380520"/>
              <a:gd name="connsiteY116" fmla="*/ 1168288 h 6858000"/>
              <a:gd name="connsiteX117" fmla="*/ 115997 w 1380520"/>
              <a:gd name="connsiteY117" fmla="*/ 1142577 h 6858000"/>
              <a:gd name="connsiteX118" fmla="*/ 105303 w 1380520"/>
              <a:gd name="connsiteY118" fmla="*/ 1088484 h 6858000"/>
              <a:gd name="connsiteX119" fmla="*/ 94039 w 1380520"/>
              <a:gd name="connsiteY119" fmla="*/ 1016103 h 6858000"/>
              <a:gd name="connsiteX120" fmla="*/ 95495 w 1380520"/>
              <a:gd name="connsiteY120" fmla="*/ 932283 h 6858000"/>
              <a:gd name="connsiteX121" fmla="*/ 97731 w 1380520"/>
              <a:gd name="connsiteY121" fmla="*/ 915925 h 6858000"/>
              <a:gd name="connsiteX122" fmla="*/ 90360 w 1380520"/>
              <a:gd name="connsiteY122" fmla="*/ 896999 h 6858000"/>
              <a:gd name="connsiteX123" fmla="*/ 59768 w 1380520"/>
              <a:gd name="connsiteY123" fmla="*/ 821517 h 6858000"/>
              <a:gd name="connsiteX124" fmla="*/ 38718 w 1380520"/>
              <a:gd name="connsiteY124" fmla="*/ 751353 h 6858000"/>
              <a:gd name="connsiteX125" fmla="*/ 38276 w 1380520"/>
              <a:gd name="connsiteY125" fmla="*/ 721230 h 6858000"/>
              <a:gd name="connsiteX126" fmla="*/ 23947 w 1380520"/>
              <a:gd name="connsiteY126" fmla="*/ 681659 h 6858000"/>
              <a:gd name="connsiteX127" fmla="*/ 9366 w 1380520"/>
              <a:gd name="connsiteY127" fmla="*/ 635218 h 6858000"/>
              <a:gd name="connsiteX128" fmla="*/ 14377 w 1380520"/>
              <a:gd name="connsiteY128" fmla="*/ 613763 h 6858000"/>
              <a:gd name="connsiteX129" fmla="*/ 319 w 1380520"/>
              <a:gd name="connsiteY129" fmla="*/ 598582 h 6858000"/>
              <a:gd name="connsiteX130" fmla="*/ 0 w 1380520"/>
              <a:gd name="connsiteY130" fmla="*/ 576846 h 6858000"/>
              <a:gd name="connsiteX131" fmla="*/ 68392 w 1380520"/>
              <a:gd name="connsiteY131" fmla="*/ 446567 h 6858000"/>
              <a:gd name="connsiteX132" fmla="*/ 67640 w 1380520"/>
              <a:gd name="connsiteY132" fmla="*/ 393828 h 6858000"/>
              <a:gd name="connsiteX133" fmla="*/ 67470 w 1380520"/>
              <a:gd name="connsiteY133" fmla="*/ 353137 h 6858000"/>
              <a:gd name="connsiteX134" fmla="*/ 88980 w 1380520"/>
              <a:gd name="connsiteY134" fmla="*/ 309501 h 6858000"/>
              <a:gd name="connsiteX135" fmla="*/ 73163 w 1380520"/>
              <a:gd name="connsiteY135" fmla="*/ 275771 h 6858000"/>
              <a:gd name="connsiteX136" fmla="*/ 90190 w 1380520"/>
              <a:gd name="connsiteY136" fmla="*/ 212860 h 6858000"/>
              <a:gd name="connsiteX137" fmla="*/ 81900 w 1380520"/>
              <a:gd name="connsiteY137" fmla="*/ 144983 h 6858000"/>
              <a:gd name="connsiteX138" fmla="*/ 94184 w 1380520"/>
              <a:gd name="connsiteY138" fmla="*/ 55288 h 6858000"/>
              <a:gd name="connsiteX139" fmla="*/ 53738 w 1380520"/>
              <a:gd name="connsiteY139" fmla="*/ 0 h 6858000"/>
              <a:gd name="connsiteX0" fmla="*/ 53420 w 1380202"/>
              <a:gd name="connsiteY0" fmla="*/ 0 h 6858000"/>
              <a:gd name="connsiteX1" fmla="*/ 1380202 w 1380202"/>
              <a:gd name="connsiteY1" fmla="*/ 0 h 6858000"/>
              <a:gd name="connsiteX2" fmla="*/ 1380202 w 1380202"/>
              <a:gd name="connsiteY2" fmla="*/ 6858000 h 6858000"/>
              <a:gd name="connsiteX3" fmla="*/ 116896 w 1380202"/>
              <a:gd name="connsiteY3" fmla="*/ 6857735 h 6858000"/>
              <a:gd name="connsiteX4" fmla="*/ 153489 w 1380202"/>
              <a:gd name="connsiteY4" fmla="*/ 6776847 h 6858000"/>
              <a:gd name="connsiteX5" fmla="*/ 164989 w 1380202"/>
              <a:gd name="connsiteY5" fmla="*/ 6737706 h 6858000"/>
              <a:gd name="connsiteX6" fmla="*/ 189728 w 1380202"/>
              <a:gd name="connsiteY6" fmla="*/ 6691589 h 6858000"/>
              <a:gd name="connsiteX7" fmla="*/ 167285 w 1380202"/>
              <a:gd name="connsiteY7" fmla="*/ 6659970 h 6858000"/>
              <a:gd name="connsiteX8" fmla="*/ 182376 w 1380202"/>
              <a:gd name="connsiteY8" fmla="*/ 6636211 h 6858000"/>
              <a:gd name="connsiteX9" fmla="*/ 199820 w 1380202"/>
              <a:gd name="connsiteY9" fmla="*/ 6594177 h 6858000"/>
              <a:gd name="connsiteX10" fmla="*/ 213860 w 1380202"/>
              <a:gd name="connsiteY10" fmla="*/ 6557575 h 6858000"/>
              <a:gd name="connsiteX11" fmla="*/ 266817 w 1380202"/>
              <a:gd name="connsiteY11" fmla="*/ 6492130 h 6858000"/>
              <a:gd name="connsiteX12" fmla="*/ 282504 w 1380202"/>
              <a:gd name="connsiteY12" fmla="*/ 6431610 h 6858000"/>
              <a:gd name="connsiteX13" fmla="*/ 326209 w 1380202"/>
              <a:gd name="connsiteY13" fmla="*/ 6379786 h 6858000"/>
              <a:gd name="connsiteX14" fmla="*/ 309432 w 1380202"/>
              <a:gd name="connsiteY14" fmla="*/ 6334727 h 6858000"/>
              <a:gd name="connsiteX15" fmla="*/ 286847 w 1380202"/>
              <a:gd name="connsiteY15" fmla="*/ 6313295 h 6858000"/>
              <a:gd name="connsiteX16" fmla="*/ 294011 w 1380202"/>
              <a:gd name="connsiteY16" fmla="*/ 6280046 h 6858000"/>
              <a:gd name="connsiteX17" fmla="*/ 276756 w 1380202"/>
              <a:gd name="connsiteY17" fmla="*/ 6270265 h 6858000"/>
              <a:gd name="connsiteX18" fmla="*/ 303784 w 1380202"/>
              <a:gd name="connsiteY18" fmla="*/ 6252834 h 6858000"/>
              <a:gd name="connsiteX19" fmla="*/ 281776 w 1380202"/>
              <a:gd name="connsiteY19" fmla="*/ 6202459 h 6858000"/>
              <a:gd name="connsiteX20" fmla="*/ 280574 w 1380202"/>
              <a:gd name="connsiteY20" fmla="*/ 6153037 h 6858000"/>
              <a:gd name="connsiteX21" fmla="*/ 295989 w 1380202"/>
              <a:gd name="connsiteY21" fmla="*/ 6078132 h 6858000"/>
              <a:gd name="connsiteX22" fmla="*/ 283376 w 1380202"/>
              <a:gd name="connsiteY22" fmla="*/ 6028119 h 6858000"/>
              <a:gd name="connsiteX23" fmla="*/ 268605 w 1380202"/>
              <a:gd name="connsiteY23" fmla="*/ 5926735 h 6858000"/>
              <a:gd name="connsiteX24" fmla="*/ 318117 w 1380202"/>
              <a:gd name="connsiteY24" fmla="*/ 5712857 h 6858000"/>
              <a:gd name="connsiteX25" fmla="*/ 297192 w 1380202"/>
              <a:gd name="connsiteY25" fmla="*/ 5676393 h 6858000"/>
              <a:gd name="connsiteX26" fmla="*/ 336784 w 1380202"/>
              <a:gd name="connsiteY26" fmla="*/ 5563435 h 6858000"/>
              <a:gd name="connsiteX27" fmla="*/ 383914 w 1380202"/>
              <a:gd name="connsiteY27" fmla="*/ 5437125 h 6858000"/>
              <a:gd name="connsiteX28" fmla="*/ 397482 w 1380202"/>
              <a:gd name="connsiteY28" fmla="*/ 5396260 h 6858000"/>
              <a:gd name="connsiteX29" fmla="*/ 413463 w 1380202"/>
              <a:gd name="connsiteY29" fmla="*/ 5330009 h 6858000"/>
              <a:gd name="connsiteX30" fmla="*/ 446956 w 1380202"/>
              <a:gd name="connsiteY30" fmla="*/ 5273739 h 6858000"/>
              <a:gd name="connsiteX31" fmla="*/ 456555 w 1380202"/>
              <a:gd name="connsiteY31" fmla="*/ 5241779 h 6858000"/>
              <a:gd name="connsiteX32" fmla="*/ 467781 w 1380202"/>
              <a:gd name="connsiteY32" fmla="*/ 5225268 h 6858000"/>
              <a:gd name="connsiteX33" fmla="*/ 468801 w 1380202"/>
              <a:gd name="connsiteY33" fmla="*/ 5217684 h 6858000"/>
              <a:gd name="connsiteX34" fmla="*/ 476142 w 1380202"/>
              <a:gd name="connsiteY34" fmla="*/ 5193377 h 6858000"/>
              <a:gd name="connsiteX35" fmla="*/ 479445 w 1380202"/>
              <a:gd name="connsiteY35" fmla="*/ 5179288 h 6858000"/>
              <a:gd name="connsiteX36" fmla="*/ 480429 w 1380202"/>
              <a:gd name="connsiteY36" fmla="*/ 5173621 h 6858000"/>
              <a:gd name="connsiteX37" fmla="*/ 476063 w 1380202"/>
              <a:gd name="connsiteY37" fmla="*/ 5159961 h 6858000"/>
              <a:gd name="connsiteX38" fmla="*/ 482740 w 1380202"/>
              <a:gd name="connsiteY38" fmla="*/ 5144295 h 6858000"/>
              <a:gd name="connsiteX39" fmla="*/ 479673 w 1380202"/>
              <a:gd name="connsiteY39" fmla="*/ 5125185 h 6858000"/>
              <a:gd name="connsiteX40" fmla="*/ 486503 w 1380202"/>
              <a:gd name="connsiteY40" fmla="*/ 5121884 h 6858000"/>
              <a:gd name="connsiteX41" fmla="*/ 493539 w 1380202"/>
              <a:gd name="connsiteY41" fmla="*/ 5067850 h 6858000"/>
              <a:gd name="connsiteX42" fmla="*/ 496270 w 1380202"/>
              <a:gd name="connsiteY42" fmla="*/ 5060861 h 6858000"/>
              <a:gd name="connsiteX43" fmla="*/ 492974 w 1380202"/>
              <a:gd name="connsiteY43" fmla="*/ 5034192 h 6858000"/>
              <a:gd name="connsiteX44" fmla="*/ 494528 w 1380202"/>
              <a:gd name="connsiteY44" fmla="*/ 4993030 h 6858000"/>
              <a:gd name="connsiteX45" fmla="*/ 501437 w 1380202"/>
              <a:gd name="connsiteY45" fmla="*/ 4946844 h 6858000"/>
              <a:gd name="connsiteX46" fmla="*/ 497293 w 1380202"/>
              <a:gd name="connsiteY46" fmla="*/ 4932692 h 6858000"/>
              <a:gd name="connsiteX47" fmla="*/ 512696 w 1380202"/>
              <a:gd name="connsiteY47" fmla="*/ 4858827 h 6858000"/>
              <a:gd name="connsiteX48" fmla="*/ 518599 w 1380202"/>
              <a:gd name="connsiteY48" fmla="*/ 4821170 h 6858000"/>
              <a:gd name="connsiteX49" fmla="*/ 523332 w 1380202"/>
              <a:gd name="connsiteY49" fmla="*/ 4780965 h 6858000"/>
              <a:gd name="connsiteX50" fmla="*/ 524625 w 1380202"/>
              <a:gd name="connsiteY50" fmla="*/ 4750867 h 6858000"/>
              <a:gd name="connsiteX51" fmla="*/ 522432 w 1380202"/>
              <a:gd name="connsiteY51" fmla="*/ 4690749 h 6858000"/>
              <a:gd name="connsiteX52" fmla="*/ 517912 w 1380202"/>
              <a:gd name="connsiteY52" fmla="*/ 4584173 h 6858000"/>
              <a:gd name="connsiteX53" fmla="*/ 512995 w 1380202"/>
              <a:gd name="connsiteY53" fmla="*/ 4444346 h 6858000"/>
              <a:gd name="connsiteX54" fmla="*/ 509560 w 1380202"/>
              <a:gd name="connsiteY54" fmla="*/ 4375228 h 6858000"/>
              <a:gd name="connsiteX55" fmla="*/ 490213 w 1380202"/>
              <a:gd name="connsiteY55" fmla="*/ 4214165 h 6858000"/>
              <a:gd name="connsiteX56" fmla="*/ 494286 w 1380202"/>
              <a:gd name="connsiteY56" fmla="*/ 4090296 h 6858000"/>
              <a:gd name="connsiteX57" fmla="*/ 479542 w 1380202"/>
              <a:gd name="connsiteY57" fmla="*/ 4033999 h 6858000"/>
              <a:gd name="connsiteX58" fmla="*/ 480691 w 1380202"/>
              <a:gd name="connsiteY58" fmla="*/ 4031933 h 6858000"/>
              <a:gd name="connsiteX59" fmla="*/ 479267 w 1380202"/>
              <a:gd name="connsiteY59" fmla="*/ 4013953 h 6858000"/>
              <a:gd name="connsiteX60" fmla="*/ 465562 w 1380202"/>
              <a:gd name="connsiteY60" fmla="*/ 3974753 h 6858000"/>
              <a:gd name="connsiteX61" fmla="*/ 467160 w 1380202"/>
              <a:gd name="connsiteY61" fmla="*/ 3969950 h 6858000"/>
              <a:gd name="connsiteX62" fmla="*/ 460582 w 1380202"/>
              <a:gd name="connsiteY62" fmla="*/ 3933779 h 6858000"/>
              <a:gd name="connsiteX63" fmla="*/ 461913 w 1380202"/>
              <a:gd name="connsiteY63" fmla="*/ 3933093 h 6858000"/>
              <a:gd name="connsiteX64" fmla="*/ 466267 w 1380202"/>
              <a:gd name="connsiteY64" fmla="*/ 3922082 h 6858000"/>
              <a:gd name="connsiteX65" fmla="*/ 471345 w 1380202"/>
              <a:gd name="connsiteY65" fmla="*/ 3901461 h 6858000"/>
              <a:gd name="connsiteX66" fmla="*/ 493939 w 1380202"/>
              <a:gd name="connsiteY66" fmla="*/ 3813873 h 6858000"/>
              <a:gd name="connsiteX67" fmla="*/ 493364 w 1380202"/>
              <a:gd name="connsiteY67" fmla="*/ 3806161 h 6858000"/>
              <a:gd name="connsiteX68" fmla="*/ 493671 w 1380202"/>
              <a:gd name="connsiteY68" fmla="*/ 3805957 h 6858000"/>
              <a:gd name="connsiteX69" fmla="*/ 493698 w 1380202"/>
              <a:gd name="connsiteY69" fmla="*/ 3797724 h 6858000"/>
              <a:gd name="connsiteX70" fmla="*/ 492313 w 1380202"/>
              <a:gd name="connsiteY70" fmla="*/ 3792098 h 6858000"/>
              <a:gd name="connsiteX71" fmla="*/ 491197 w 1380202"/>
              <a:gd name="connsiteY71" fmla="*/ 3777135 h 6858000"/>
              <a:gd name="connsiteX72" fmla="*/ 492930 w 1380202"/>
              <a:gd name="connsiteY72" fmla="*/ 3771656 h 6858000"/>
              <a:gd name="connsiteX73" fmla="*/ 496673 w 1380202"/>
              <a:gd name="connsiteY73" fmla="*/ 3769007 h 6858000"/>
              <a:gd name="connsiteX74" fmla="*/ 496139 w 1380202"/>
              <a:gd name="connsiteY74" fmla="*/ 3767709 h 6858000"/>
              <a:gd name="connsiteX75" fmla="*/ 504835 w 1380202"/>
              <a:gd name="connsiteY75" fmla="*/ 3738082 h 6858000"/>
              <a:gd name="connsiteX76" fmla="*/ 512181 w 1380202"/>
              <a:gd name="connsiteY76" fmla="*/ 3673397 h 6858000"/>
              <a:gd name="connsiteX77" fmla="*/ 511477 w 1380202"/>
              <a:gd name="connsiteY77" fmla="*/ 3637109 h 6858000"/>
              <a:gd name="connsiteX78" fmla="*/ 514920 w 1380202"/>
              <a:gd name="connsiteY78" fmla="*/ 3536883 h 6858000"/>
              <a:gd name="connsiteX79" fmla="*/ 522458 w 1380202"/>
              <a:gd name="connsiteY79" fmla="*/ 3435652 h 6858000"/>
              <a:gd name="connsiteX80" fmla="*/ 524129 w 1380202"/>
              <a:gd name="connsiteY80" fmla="*/ 3307769 h 6858000"/>
              <a:gd name="connsiteX81" fmla="*/ 541692 w 1380202"/>
              <a:gd name="connsiteY81" fmla="*/ 3250522 h 6858000"/>
              <a:gd name="connsiteX82" fmla="*/ 542117 w 1380202"/>
              <a:gd name="connsiteY82" fmla="*/ 3229163 h 6858000"/>
              <a:gd name="connsiteX83" fmla="*/ 543940 w 1380202"/>
              <a:gd name="connsiteY83" fmla="*/ 3217217 h 6858000"/>
              <a:gd name="connsiteX84" fmla="*/ 530775 w 1380202"/>
              <a:gd name="connsiteY84" fmla="*/ 3183755 h 6858000"/>
              <a:gd name="connsiteX85" fmla="*/ 531276 w 1380202"/>
              <a:gd name="connsiteY85" fmla="*/ 3178642 h 6858000"/>
              <a:gd name="connsiteX86" fmla="*/ 518876 w 1380202"/>
              <a:gd name="connsiteY86" fmla="*/ 3158586 h 6858000"/>
              <a:gd name="connsiteX87" fmla="*/ 504061 w 1380202"/>
              <a:gd name="connsiteY87" fmla="*/ 3129034 h 6858000"/>
              <a:gd name="connsiteX88" fmla="*/ 504726 w 1380202"/>
              <a:gd name="connsiteY88" fmla="*/ 3126682 h 6858000"/>
              <a:gd name="connsiteX89" fmla="*/ 495594 w 1380202"/>
              <a:gd name="connsiteY89" fmla="*/ 3114519 h 6858000"/>
              <a:gd name="connsiteX90" fmla="*/ 482203 w 1380202"/>
              <a:gd name="connsiteY90" fmla="*/ 3106272 h 6858000"/>
              <a:gd name="connsiteX91" fmla="*/ 454933 w 1380202"/>
              <a:gd name="connsiteY91" fmla="*/ 2958185 h 6858000"/>
              <a:gd name="connsiteX92" fmla="*/ 397547 w 1380202"/>
              <a:gd name="connsiteY92" fmla="*/ 2762989 h 6858000"/>
              <a:gd name="connsiteX93" fmla="*/ 346465 w 1380202"/>
              <a:gd name="connsiteY93" fmla="*/ 2554718 h 6858000"/>
              <a:gd name="connsiteX94" fmla="*/ 326559 w 1380202"/>
              <a:gd name="connsiteY94" fmla="*/ 2485734 h 6858000"/>
              <a:gd name="connsiteX95" fmla="*/ 317282 w 1380202"/>
              <a:gd name="connsiteY95" fmla="*/ 2447068 h 6858000"/>
              <a:gd name="connsiteX96" fmla="*/ 304243 w 1380202"/>
              <a:gd name="connsiteY96" fmla="*/ 2425819 h 6858000"/>
              <a:gd name="connsiteX97" fmla="*/ 310242 w 1380202"/>
              <a:gd name="connsiteY97" fmla="*/ 2402874 h 6858000"/>
              <a:gd name="connsiteX98" fmla="*/ 312854 w 1380202"/>
              <a:gd name="connsiteY98" fmla="*/ 2381443 h 6858000"/>
              <a:gd name="connsiteX99" fmla="*/ 289183 w 1380202"/>
              <a:gd name="connsiteY99" fmla="*/ 2261920 h 6858000"/>
              <a:gd name="connsiteX100" fmla="*/ 279070 w 1380202"/>
              <a:gd name="connsiteY100" fmla="*/ 2195378 h 6858000"/>
              <a:gd name="connsiteX101" fmla="*/ 263287 w 1380202"/>
              <a:gd name="connsiteY101" fmla="*/ 2155135 h 6858000"/>
              <a:gd name="connsiteX102" fmla="*/ 260745 w 1380202"/>
              <a:gd name="connsiteY102" fmla="*/ 2118008 h 6858000"/>
              <a:gd name="connsiteX103" fmla="*/ 261738 w 1380202"/>
              <a:gd name="connsiteY103" fmla="*/ 2050531 h 6858000"/>
              <a:gd name="connsiteX104" fmla="*/ 253544 w 1380202"/>
              <a:gd name="connsiteY104" fmla="*/ 1963269 h 6858000"/>
              <a:gd name="connsiteX105" fmla="*/ 234722 w 1380202"/>
              <a:gd name="connsiteY105" fmla="*/ 1906352 h 6858000"/>
              <a:gd name="connsiteX106" fmla="*/ 211279 w 1380202"/>
              <a:gd name="connsiteY106" fmla="*/ 1861531 h 6858000"/>
              <a:gd name="connsiteX107" fmla="*/ 165078 w 1380202"/>
              <a:gd name="connsiteY107" fmla="*/ 1732919 h 6858000"/>
              <a:gd name="connsiteX108" fmla="*/ 137389 w 1380202"/>
              <a:gd name="connsiteY108" fmla="*/ 1663540 h 6858000"/>
              <a:gd name="connsiteX109" fmla="*/ 136515 w 1380202"/>
              <a:gd name="connsiteY109" fmla="*/ 1615777 h 6858000"/>
              <a:gd name="connsiteX110" fmla="*/ 117310 w 1380202"/>
              <a:gd name="connsiteY110" fmla="*/ 1563678 h 6858000"/>
              <a:gd name="connsiteX111" fmla="*/ 130390 w 1380202"/>
              <a:gd name="connsiteY111" fmla="*/ 1519474 h 6858000"/>
              <a:gd name="connsiteX112" fmla="*/ 123132 w 1380202"/>
              <a:gd name="connsiteY112" fmla="*/ 1477995 h 6858000"/>
              <a:gd name="connsiteX113" fmla="*/ 109217 w 1380202"/>
              <a:gd name="connsiteY113" fmla="*/ 1373769 h 6858000"/>
              <a:gd name="connsiteX114" fmla="*/ 117524 w 1380202"/>
              <a:gd name="connsiteY114" fmla="*/ 1307086 h 6858000"/>
              <a:gd name="connsiteX115" fmla="*/ 118712 w 1380202"/>
              <a:gd name="connsiteY115" fmla="*/ 1189033 h 6858000"/>
              <a:gd name="connsiteX116" fmla="*/ 123397 w 1380202"/>
              <a:gd name="connsiteY116" fmla="*/ 1168288 h 6858000"/>
              <a:gd name="connsiteX117" fmla="*/ 115679 w 1380202"/>
              <a:gd name="connsiteY117" fmla="*/ 1142577 h 6858000"/>
              <a:gd name="connsiteX118" fmla="*/ 104985 w 1380202"/>
              <a:gd name="connsiteY118" fmla="*/ 1088484 h 6858000"/>
              <a:gd name="connsiteX119" fmla="*/ 93721 w 1380202"/>
              <a:gd name="connsiteY119" fmla="*/ 1016103 h 6858000"/>
              <a:gd name="connsiteX120" fmla="*/ 95177 w 1380202"/>
              <a:gd name="connsiteY120" fmla="*/ 932283 h 6858000"/>
              <a:gd name="connsiteX121" fmla="*/ 97413 w 1380202"/>
              <a:gd name="connsiteY121" fmla="*/ 915925 h 6858000"/>
              <a:gd name="connsiteX122" fmla="*/ 90042 w 1380202"/>
              <a:gd name="connsiteY122" fmla="*/ 896999 h 6858000"/>
              <a:gd name="connsiteX123" fmla="*/ 59450 w 1380202"/>
              <a:gd name="connsiteY123" fmla="*/ 821517 h 6858000"/>
              <a:gd name="connsiteX124" fmla="*/ 38400 w 1380202"/>
              <a:gd name="connsiteY124" fmla="*/ 751353 h 6858000"/>
              <a:gd name="connsiteX125" fmla="*/ 37958 w 1380202"/>
              <a:gd name="connsiteY125" fmla="*/ 721230 h 6858000"/>
              <a:gd name="connsiteX126" fmla="*/ 23629 w 1380202"/>
              <a:gd name="connsiteY126" fmla="*/ 681659 h 6858000"/>
              <a:gd name="connsiteX127" fmla="*/ 9048 w 1380202"/>
              <a:gd name="connsiteY127" fmla="*/ 635218 h 6858000"/>
              <a:gd name="connsiteX128" fmla="*/ 14059 w 1380202"/>
              <a:gd name="connsiteY128" fmla="*/ 613763 h 6858000"/>
              <a:gd name="connsiteX129" fmla="*/ 1 w 1380202"/>
              <a:gd name="connsiteY129" fmla="*/ 598582 h 6858000"/>
              <a:gd name="connsiteX130" fmla="*/ 79993 w 1380202"/>
              <a:gd name="connsiteY130" fmla="*/ 473479 h 6858000"/>
              <a:gd name="connsiteX131" fmla="*/ 68074 w 1380202"/>
              <a:gd name="connsiteY131" fmla="*/ 446567 h 6858000"/>
              <a:gd name="connsiteX132" fmla="*/ 67322 w 1380202"/>
              <a:gd name="connsiteY132" fmla="*/ 393828 h 6858000"/>
              <a:gd name="connsiteX133" fmla="*/ 67152 w 1380202"/>
              <a:gd name="connsiteY133" fmla="*/ 353137 h 6858000"/>
              <a:gd name="connsiteX134" fmla="*/ 88662 w 1380202"/>
              <a:gd name="connsiteY134" fmla="*/ 309501 h 6858000"/>
              <a:gd name="connsiteX135" fmla="*/ 72845 w 1380202"/>
              <a:gd name="connsiteY135" fmla="*/ 275771 h 6858000"/>
              <a:gd name="connsiteX136" fmla="*/ 89872 w 1380202"/>
              <a:gd name="connsiteY136" fmla="*/ 212860 h 6858000"/>
              <a:gd name="connsiteX137" fmla="*/ 81582 w 1380202"/>
              <a:gd name="connsiteY137" fmla="*/ 144983 h 6858000"/>
              <a:gd name="connsiteX138" fmla="*/ 93866 w 1380202"/>
              <a:gd name="connsiteY138" fmla="*/ 55288 h 6858000"/>
              <a:gd name="connsiteX139" fmla="*/ 53420 w 1380202"/>
              <a:gd name="connsiteY139" fmla="*/ 0 h 6858000"/>
              <a:gd name="connsiteX0" fmla="*/ 44600 w 1371382"/>
              <a:gd name="connsiteY0" fmla="*/ 0 h 6858000"/>
              <a:gd name="connsiteX1" fmla="*/ 1371382 w 1371382"/>
              <a:gd name="connsiteY1" fmla="*/ 0 h 6858000"/>
              <a:gd name="connsiteX2" fmla="*/ 1371382 w 1371382"/>
              <a:gd name="connsiteY2" fmla="*/ 6858000 h 6858000"/>
              <a:gd name="connsiteX3" fmla="*/ 108076 w 1371382"/>
              <a:gd name="connsiteY3" fmla="*/ 6857735 h 6858000"/>
              <a:gd name="connsiteX4" fmla="*/ 144669 w 1371382"/>
              <a:gd name="connsiteY4" fmla="*/ 6776847 h 6858000"/>
              <a:gd name="connsiteX5" fmla="*/ 156169 w 1371382"/>
              <a:gd name="connsiteY5" fmla="*/ 6737706 h 6858000"/>
              <a:gd name="connsiteX6" fmla="*/ 180908 w 1371382"/>
              <a:gd name="connsiteY6" fmla="*/ 6691589 h 6858000"/>
              <a:gd name="connsiteX7" fmla="*/ 158465 w 1371382"/>
              <a:gd name="connsiteY7" fmla="*/ 6659970 h 6858000"/>
              <a:gd name="connsiteX8" fmla="*/ 173556 w 1371382"/>
              <a:gd name="connsiteY8" fmla="*/ 6636211 h 6858000"/>
              <a:gd name="connsiteX9" fmla="*/ 191000 w 1371382"/>
              <a:gd name="connsiteY9" fmla="*/ 6594177 h 6858000"/>
              <a:gd name="connsiteX10" fmla="*/ 205040 w 1371382"/>
              <a:gd name="connsiteY10" fmla="*/ 6557575 h 6858000"/>
              <a:gd name="connsiteX11" fmla="*/ 257997 w 1371382"/>
              <a:gd name="connsiteY11" fmla="*/ 6492130 h 6858000"/>
              <a:gd name="connsiteX12" fmla="*/ 273684 w 1371382"/>
              <a:gd name="connsiteY12" fmla="*/ 6431610 h 6858000"/>
              <a:gd name="connsiteX13" fmla="*/ 317389 w 1371382"/>
              <a:gd name="connsiteY13" fmla="*/ 6379786 h 6858000"/>
              <a:gd name="connsiteX14" fmla="*/ 300612 w 1371382"/>
              <a:gd name="connsiteY14" fmla="*/ 6334727 h 6858000"/>
              <a:gd name="connsiteX15" fmla="*/ 278027 w 1371382"/>
              <a:gd name="connsiteY15" fmla="*/ 6313295 h 6858000"/>
              <a:gd name="connsiteX16" fmla="*/ 285191 w 1371382"/>
              <a:gd name="connsiteY16" fmla="*/ 6280046 h 6858000"/>
              <a:gd name="connsiteX17" fmla="*/ 267936 w 1371382"/>
              <a:gd name="connsiteY17" fmla="*/ 6270265 h 6858000"/>
              <a:gd name="connsiteX18" fmla="*/ 294964 w 1371382"/>
              <a:gd name="connsiteY18" fmla="*/ 6252834 h 6858000"/>
              <a:gd name="connsiteX19" fmla="*/ 272956 w 1371382"/>
              <a:gd name="connsiteY19" fmla="*/ 6202459 h 6858000"/>
              <a:gd name="connsiteX20" fmla="*/ 271754 w 1371382"/>
              <a:gd name="connsiteY20" fmla="*/ 6153037 h 6858000"/>
              <a:gd name="connsiteX21" fmla="*/ 287169 w 1371382"/>
              <a:gd name="connsiteY21" fmla="*/ 6078132 h 6858000"/>
              <a:gd name="connsiteX22" fmla="*/ 274556 w 1371382"/>
              <a:gd name="connsiteY22" fmla="*/ 6028119 h 6858000"/>
              <a:gd name="connsiteX23" fmla="*/ 259785 w 1371382"/>
              <a:gd name="connsiteY23" fmla="*/ 5926735 h 6858000"/>
              <a:gd name="connsiteX24" fmla="*/ 309297 w 1371382"/>
              <a:gd name="connsiteY24" fmla="*/ 5712857 h 6858000"/>
              <a:gd name="connsiteX25" fmla="*/ 288372 w 1371382"/>
              <a:gd name="connsiteY25" fmla="*/ 5676393 h 6858000"/>
              <a:gd name="connsiteX26" fmla="*/ 327964 w 1371382"/>
              <a:gd name="connsiteY26" fmla="*/ 5563435 h 6858000"/>
              <a:gd name="connsiteX27" fmla="*/ 375094 w 1371382"/>
              <a:gd name="connsiteY27" fmla="*/ 5437125 h 6858000"/>
              <a:gd name="connsiteX28" fmla="*/ 388662 w 1371382"/>
              <a:gd name="connsiteY28" fmla="*/ 5396260 h 6858000"/>
              <a:gd name="connsiteX29" fmla="*/ 404643 w 1371382"/>
              <a:gd name="connsiteY29" fmla="*/ 5330009 h 6858000"/>
              <a:gd name="connsiteX30" fmla="*/ 438136 w 1371382"/>
              <a:gd name="connsiteY30" fmla="*/ 5273739 h 6858000"/>
              <a:gd name="connsiteX31" fmla="*/ 447735 w 1371382"/>
              <a:gd name="connsiteY31" fmla="*/ 5241779 h 6858000"/>
              <a:gd name="connsiteX32" fmla="*/ 458961 w 1371382"/>
              <a:gd name="connsiteY32" fmla="*/ 5225268 h 6858000"/>
              <a:gd name="connsiteX33" fmla="*/ 459981 w 1371382"/>
              <a:gd name="connsiteY33" fmla="*/ 5217684 h 6858000"/>
              <a:gd name="connsiteX34" fmla="*/ 467322 w 1371382"/>
              <a:gd name="connsiteY34" fmla="*/ 5193377 h 6858000"/>
              <a:gd name="connsiteX35" fmla="*/ 470625 w 1371382"/>
              <a:gd name="connsiteY35" fmla="*/ 5179288 h 6858000"/>
              <a:gd name="connsiteX36" fmla="*/ 471609 w 1371382"/>
              <a:gd name="connsiteY36" fmla="*/ 5173621 h 6858000"/>
              <a:gd name="connsiteX37" fmla="*/ 467243 w 1371382"/>
              <a:gd name="connsiteY37" fmla="*/ 5159961 h 6858000"/>
              <a:gd name="connsiteX38" fmla="*/ 473920 w 1371382"/>
              <a:gd name="connsiteY38" fmla="*/ 5144295 h 6858000"/>
              <a:gd name="connsiteX39" fmla="*/ 470853 w 1371382"/>
              <a:gd name="connsiteY39" fmla="*/ 5125185 h 6858000"/>
              <a:gd name="connsiteX40" fmla="*/ 477683 w 1371382"/>
              <a:gd name="connsiteY40" fmla="*/ 5121884 h 6858000"/>
              <a:gd name="connsiteX41" fmla="*/ 484719 w 1371382"/>
              <a:gd name="connsiteY41" fmla="*/ 5067850 h 6858000"/>
              <a:gd name="connsiteX42" fmla="*/ 487450 w 1371382"/>
              <a:gd name="connsiteY42" fmla="*/ 5060861 h 6858000"/>
              <a:gd name="connsiteX43" fmla="*/ 484154 w 1371382"/>
              <a:gd name="connsiteY43" fmla="*/ 5034192 h 6858000"/>
              <a:gd name="connsiteX44" fmla="*/ 485708 w 1371382"/>
              <a:gd name="connsiteY44" fmla="*/ 4993030 h 6858000"/>
              <a:gd name="connsiteX45" fmla="*/ 492617 w 1371382"/>
              <a:gd name="connsiteY45" fmla="*/ 4946844 h 6858000"/>
              <a:gd name="connsiteX46" fmla="*/ 488473 w 1371382"/>
              <a:gd name="connsiteY46" fmla="*/ 4932692 h 6858000"/>
              <a:gd name="connsiteX47" fmla="*/ 503876 w 1371382"/>
              <a:gd name="connsiteY47" fmla="*/ 4858827 h 6858000"/>
              <a:gd name="connsiteX48" fmla="*/ 509779 w 1371382"/>
              <a:gd name="connsiteY48" fmla="*/ 4821170 h 6858000"/>
              <a:gd name="connsiteX49" fmla="*/ 514512 w 1371382"/>
              <a:gd name="connsiteY49" fmla="*/ 4780965 h 6858000"/>
              <a:gd name="connsiteX50" fmla="*/ 515805 w 1371382"/>
              <a:gd name="connsiteY50" fmla="*/ 4750867 h 6858000"/>
              <a:gd name="connsiteX51" fmla="*/ 513612 w 1371382"/>
              <a:gd name="connsiteY51" fmla="*/ 4690749 h 6858000"/>
              <a:gd name="connsiteX52" fmla="*/ 509092 w 1371382"/>
              <a:gd name="connsiteY52" fmla="*/ 4584173 h 6858000"/>
              <a:gd name="connsiteX53" fmla="*/ 504175 w 1371382"/>
              <a:gd name="connsiteY53" fmla="*/ 4444346 h 6858000"/>
              <a:gd name="connsiteX54" fmla="*/ 500740 w 1371382"/>
              <a:gd name="connsiteY54" fmla="*/ 4375228 h 6858000"/>
              <a:gd name="connsiteX55" fmla="*/ 481393 w 1371382"/>
              <a:gd name="connsiteY55" fmla="*/ 4214165 h 6858000"/>
              <a:gd name="connsiteX56" fmla="*/ 485466 w 1371382"/>
              <a:gd name="connsiteY56" fmla="*/ 4090296 h 6858000"/>
              <a:gd name="connsiteX57" fmla="*/ 470722 w 1371382"/>
              <a:gd name="connsiteY57" fmla="*/ 4033999 h 6858000"/>
              <a:gd name="connsiteX58" fmla="*/ 471871 w 1371382"/>
              <a:gd name="connsiteY58" fmla="*/ 4031933 h 6858000"/>
              <a:gd name="connsiteX59" fmla="*/ 470447 w 1371382"/>
              <a:gd name="connsiteY59" fmla="*/ 4013953 h 6858000"/>
              <a:gd name="connsiteX60" fmla="*/ 456742 w 1371382"/>
              <a:gd name="connsiteY60" fmla="*/ 3974753 h 6858000"/>
              <a:gd name="connsiteX61" fmla="*/ 458340 w 1371382"/>
              <a:gd name="connsiteY61" fmla="*/ 3969950 h 6858000"/>
              <a:gd name="connsiteX62" fmla="*/ 451762 w 1371382"/>
              <a:gd name="connsiteY62" fmla="*/ 3933779 h 6858000"/>
              <a:gd name="connsiteX63" fmla="*/ 453093 w 1371382"/>
              <a:gd name="connsiteY63" fmla="*/ 3933093 h 6858000"/>
              <a:gd name="connsiteX64" fmla="*/ 457447 w 1371382"/>
              <a:gd name="connsiteY64" fmla="*/ 3922082 h 6858000"/>
              <a:gd name="connsiteX65" fmla="*/ 462525 w 1371382"/>
              <a:gd name="connsiteY65" fmla="*/ 3901461 h 6858000"/>
              <a:gd name="connsiteX66" fmla="*/ 485119 w 1371382"/>
              <a:gd name="connsiteY66" fmla="*/ 3813873 h 6858000"/>
              <a:gd name="connsiteX67" fmla="*/ 484544 w 1371382"/>
              <a:gd name="connsiteY67" fmla="*/ 3806161 h 6858000"/>
              <a:gd name="connsiteX68" fmla="*/ 484851 w 1371382"/>
              <a:gd name="connsiteY68" fmla="*/ 3805957 h 6858000"/>
              <a:gd name="connsiteX69" fmla="*/ 484878 w 1371382"/>
              <a:gd name="connsiteY69" fmla="*/ 3797724 h 6858000"/>
              <a:gd name="connsiteX70" fmla="*/ 483493 w 1371382"/>
              <a:gd name="connsiteY70" fmla="*/ 3792098 h 6858000"/>
              <a:gd name="connsiteX71" fmla="*/ 482377 w 1371382"/>
              <a:gd name="connsiteY71" fmla="*/ 3777135 h 6858000"/>
              <a:gd name="connsiteX72" fmla="*/ 484110 w 1371382"/>
              <a:gd name="connsiteY72" fmla="*/ 3771656 h 6858000"/>
              <a:gd name="connsiteX73" fmla="*/ 487853 w 1371382"/>
              <a:gd name="connsiteY73" fmla="*/ 3769007 h 6858000"/>
              <a:gd name="connsiteX74" fmla="*/ 487319 w 1371382"/>
              <a:gd name="connsiteY74" fmla="*/ 3767709 h 6858000"/>
              <a:gd name="connsiteX75" fmla="*/ 496015 w 1371382"/>
              <a:gd name="connsiteY75" fmla="*/ 3738082 h 6858000"/>
              <a:gd name="connsiteX76" fmla="*/ 503361 w 1371382"/>
              <a:gd name="connsiteY76" fmla="*/ 3673397 h 6858000"/>
              <a:gd name="connsiteX77" fmla="*/ 502657 w 1371382"/>
              <a:gd name="connsiteY77" fmla="*/ 3637109 h 6858000"/>
              <a:gd name="connsiteX78" fmla="*/ 506100 w 1371382"/>
              <a:gd name="connsiteY78" fmla="*/ 3536883 h 6858000"/>
              <a:gd name="connsiteX79" fmla="*/ 513638 w 1371382"/>
              <a:gd name="connsiteY79" fmla="*/ 3435652 h 6858000"/>
              <a:gd name="connsiteX80" fmla="*/ 515309 w 1371382"/>
              <a:gd name="connsiteY80" fmla="*/ 3307769 h 6858000"/>
              <a:gd name="connsiteX81" fmla="*/ 532872 w 1371382"/>
              <a:gd name="connsiteY81" fmla="*/ 3250522 h 6858000"/>
              <a:gd name="connsiteX82" fmla="*/ 533297 w 1371382"/>
              <a:gd name="connsiteY82" fmla="*/ 3229163 h 6858000"/>
              <a:gd name="connsiteX83" fmla="*/ 535120 w 1371382"/>
              <a:gd name="connsiteY83" fmla="*/ 3217217 h 6858000"/>
              <a:gd name="connsiteX84" fmla="*/ 521955 w 1371382"/>
              <a:gd name="connsiteY84" fmla="*/ 3183755 h 6858000"/>
              <a:gd name="connsiteX85" fmla="*/ 522456 w 1371382"/>
              <a:gd name="connsiteY85" fmla="*/ 3178642 h 6858000"/>
              <a:gd name="connsiteX86" fmla="*/ 510056 w 1371382"/>
              <a:gd name="connsiteY86" fmla="*/ 3158586 h 6858000"/>
              <a:gd name="connsiteX87" fmla="*/ 495241 w 1371382"/>
              <a:gd name="connsiteY87" fmla="*/ 3129034 h 6858000"/>
              <a:gd name="connsiteX88" fmla="*/ 495906 w 1371382"/>
              <a:gd name="connsiteY88" fmla="*/ 3126682 h 6858000"/>
              <a:gd name="connsiteX89" fmla="*/ 486774 w 1371382"/>
              <a:gd name="connsiteY89" fmla="*/ 3114519 h 6858000"/>
              <a:gd name="connsiteX90" fmla="*/ 473383 w 1371382"/>
              <a:gd name="connsiteY90" fmla="*/ 3106272 h 6858000"/>
              <a:gd name="connsiteX91" fmla="*/ 446113 w 1371382"/>
              <a:gd name="connsiteY91" fmla="*/ 2958185 h 6858000"/>
              <a:gd name="connsiteX92" fmla="*/ 388727 w 1371382"/>
              <a:gd name="connsiteY92" fmla="*/ 2762989 h 6858000"/>
              <a:gd name="connsiteX93" fmla="*/ 337645 w 1371382"/>
              <a:gd name="connsiteY93" fmla="*/ 2554718 h 6858000"/>
              <a:gd name="connsiteX94" fmla="*/ 317739 w 1371382"/>
              <a:gd name="connsiteY94" fmla="*/ 2485734 h 6858000"/>
              <a:gd name="connsiteX95" fmla="*/ 308462 w 1371382"/>
              <a:gd name="connsiteY95" fmla="*/ 2447068 h 6858000"/>
              <a:gd name="connsiteX96" fmla="*/ 295423 w 1371382"/>
              <a:gd name="connsiteY96" fmla="*/ 2425819 h 6858000"/>
              <a:gd name="connsiteX97" fmla="*/ 301422 w 1371382"/>
              <a:gd name="connsiteY97" fmla="*/ 2402874 h 6858000"/>
              <a:gd name="connsiteX98" fmla="*/ 304034 w 1371382"/>
              <a:gd name="connsiteY98" fmla="*/ 2381443 h 6858000"/>
              <a:gd name="connsiteX99" fmla="*/ 280363 w 1371382"/>
              <a:gd name="connsiteY99" fmla="*/ 2261920 h 6858000"/>
              <a:gd name="connsiteX100" fmla="*/ 270250 w 1371382"/>
              <a:gd name="connsiteY100" fmla="*/ 2195378 h 6858000"/>
              <a:gd name="connsiteX101" fmla="*/ 254467 w 1371382"/>
              <a:gd name="connsiteY101" fmla="*/ 2155135 h 6858000"/>
              <a:gd name="connsiteX102" fmla="*/ 251925 w 1371382"/>
              <a:gd name="connsiteY102" fmla="*/ 2118008 h 6858000"/>
              <a:gd name="connsiteX103" fmla="*/ 252918 w 1371382"/>
              <a:gd name="connsiteY103" fmla="*/ 2050531 h 6858000"/>
              <a:gd name="connsiteX104" fmla="*/ 244724 w 1371382"/>
              <a:gd name="connsiteY104" fmla="*/ 1963269 h 6858000"/>
              <a:gd name="connsiteX105" fmla="*/ 225902 w 1371382"/>
              <a:gd name="connsiteY105" fmla="*/ 1906352 h 6858000"/>
              <a:gd name="connsiteX106" fmla="*/ 202459 w 1371382"/>
              <a:gd name="connsiteY106" fmla="*/ 1861531 h 6858000"/>
              <a:gd name="connsiteX107" fmla="*/ 156258 w 1371382"/>
              <a:gd name="connsiteY107" fmla="*/ 1732919 h 6858000"/>
              <a:gd name="connsiteX108" fmla="*/ 128569 w 1371382"/>
              <a:gd name="connsiteY108" fmla="*/ 1663540 h 6858000"/>
              <a:gd name="connsiteX109" fmla="*/ 127695 w 1371382"/>
              <a:gd name="connsiteY109" fmla="*/ 1615777 h 6858000"/>
              <a:gd name="connsiteX110" fmla="*/ 108490 w 1371382"/>
              <a:gd name="connsiteY110" fmla="*/ 1563678 h 6858000"/>
              <a:gd name="connsiteX111" fmla="*/ 121570 w 1371382"/>
              <a:gd name="connsiteY111" fmla="*/ 1519474 h 6858000"/>
              <a:gd name="connsiteX112" fmla="*/ 114312 w 1371382"/>
              <a:gd name="connsiteY112" fmla="*/ 1477995 h 6858000"/>
              <a:gd name="connsiteX113" fmla="*/ 100397 w 1371382"/>
              <a:gd name="connsiteY113" fmla="*/ 1373769 h 6858000"/>
              <a:gd name="connsiteX114" fmla="*/ 108704 w 1371382"/>
              <a:gd name="connsiteY114" fmla="*/ 1307086 h 6858000"/>
              <a:gd name="connsiteX115" fmla="*/ 109892 w 1371382"/>
              <a:gd name="connsiteY115" fmla="*/ 1189033 h 6858000"/>
              <a:gd name="connsiteX116" fmla="*/ 114577 w 1371382"/>
              <a:gd name="connsiteY116" fmla="*/ 1168288 h 6858000"/>
              <a:gd name="connsiteX117" fmla="*/ 106859 w 1371382"/>
              <a:gd name="connsiteY117" fmla="*/ 1142577 h 6858000"/>
              <a:gd name="connsiteX118" fmla="*/ 96165 w 1371382"/>
              <a:gd name="connsiteY118" fmla="*/ 1088484 h 6858000"/>
              <a:gd name="connsiteX119" fmla="*/ 84901 w 1371382"/>
              <a:gd name="connsiteY119" fmla="*/ 1016103 h 6858000"/>
              <a:gd name="connsiteX120" fmla="*/ 86357 w 1371382"/>
              <a:gd name="connsiteY120" fmla="*/ 932283 h 6858000"/>
              <a:gd name="connsiteX121" fmla="*/ 88593 w 1371382"/>
              <a:gd name="connsiteY121" fmla="*/ 915925 h 6858000"/>
              <a:gd name="connsiteX122" fmla="*/ 81222 w 1371382"/>
              <a:gd name="connsiteY122" fmla="*/ 896999 h 6858000"/>
              <a:gd name="connsiteX123" fmla="*/ 50630 w 1371382"/>
              <a:gd name="connsiteY123" fmla="*/ 821517 h 6858000"/>
              <a:gd name="connsiteX124" fmla="*/ 29580 w 1371382"/>
              <a:gd name="connsiteY124" fmla="*/ 751353 h 6858000"/>
              <a:gd name="connsiteX125" fmla="*/ 29138 w 1371382"/>
              <a:gd name="connsiteY125" fmla="*/ 721230 h 6858000"/>
              <a:gd name="connsiteX126" fmla="*/ 14809 w 1371382"/>
              <a:gd name="connsiteY126" fmla="*/ 681659 h 6858000"/>
              <a:gd name="connsiteX127" fmla="*/ 228 w 1371382"/>
              <a:gd name="connsiteY127" fmla="*/ 635218 h 6858000"/>
              <a:gd name="connsiteX128" fmla="*/ 5239 w 1371382"/>
              <a:gd name="connsiteY128" fmla="*/ 613763 h 6858000"/>
              <a:gd name="connsiteX129" fmla="*/ 20769 w 1371382"/>
              <a:gd name="connsiteY129" fmla="*/ 542923 h 6858000"/>
              <a:gd name="connsiteX130" fmla="*/ 71173 w 1371382"/>
              <a:gd name="connsiteY130" fmla="*/ 473479 h 6858000"/>
              <a:gd name="connsiteX131" fmla="*/ 59254 w 1371382"/>
              <a:gd name="connsiteY131" fmla="*/ 446567 h 6858000"/>
              <a:gd name="connsiteX132" fmla="*/ 58502 w 1371382"/>
              <a:gd name="connsiteY132" fmla="*/ 393828 h 6858000"/>
              <a:gd name="connsiteX133" fmla="*/ 58332 w 1371382"/>
              <a:gd name="connsiteY133" fmla="*/ 353137 h 6858000"/>
              <a:gd name="connsiteX134" fmla="*/ 79842 w 1371382"/>
              <a:gd name="connsiteY134" fmla="*/ 309501 h 6858000"/>
              <a:gd name="connsiteX135" fmla="*/ 64025 w 1371382"/>
              <a:gd name="connsiteY135" fmla="*/ 275771 h 6858000"/>
              <a:gd name="connsiteX136" fmla="*/ 81052 w 1371382"/>
              <a:gd name="connsiteY136" fmla="*/ 212860 h 6858000"/>
              <a:gd name="connsiteX137" fmla="*/ 72762 w 1371382"/>
              <a:gd name="connsiteY137" fmla="*/ 144983 h 6858000"/>
              <a:gd name="connsiteX138" fmla="*/ 85046 w 1371382"/>
              <a:gd name="connsiteY138" fmla="*/ 55288 h 6858000"/>
              <a:gd name="connsiteX139" fmla="*/ 44600 w 1371382"/>
              <a:gd name="connsiteY139" fmla="*/ 0 h 6858000"/>
              <a:gd name="connsiteX0" fmla="*/ 44600 w 1371382"/>
              <a:gd name="connsiteY0" fmla="*/ 0 h 6858000"/>
              <a:gd name="connsiteX1" fmla="*/ 1371382 w 1371382"/>
              <a:gd name="connsiteY1" fmla="*/ 0 h 6858000"/>
              <a:gd name="connsiteX2" fmla="*/ 1371382 w 1371382"/>
              <a:gd name="connsiteY2" fmla="*/ 6858000 h 6858000"/>
              <a:gd name="connsiteX3" fmla="*/ 108076 w 1371382"/>
              <a:gd name="connsiteY3" fmla="*/ 6857735 h 6858000"/>
              <a:gd name="connsiteX4" fmla="*/ 144669 w 1371382"/>
              <a:gd name="connsiteY4" fmla="*/ 6776847 h 6858000"/>
              <a:gd name="connsiteX5" fmla="*/ 156169 w 1371382"/>
              <a:gd name="connsiteY5" fmla="*/ 6737706 h 6858000"/>
              <a:gd name="connsiteX6" fmla="*/ 180908 w 1371382"/>
              <a:gd name="connsiteY6" fmla="*/ 6691589 h 6858000"/>
              <a:gd name="connsiteX7" fmla="*/ 158465 w 1371382"/>
              <a:gd name="connsiteY7" fmla="*/ 6659970 h 6858000"/>
              <a:gd name="connsiteX8" fmla="*/ 173556 w 1371382"/>
              <a:gd name="connsiteY8" fmla="*/ 6636211 h 6858000"/>
              <a:gd name="connsiteX9" fmla="*/ 191000 w 1371382"/>
              <a:gd name="connsiteY9" fmla="*/ 6594177 h 6858000"/>
              <a:gd name="connsiteX10" fmla="*/ 205040 w 1371382"/>
              <a:gd name="connsiteY10" fmla="*/ 6557575 h 6858000"/>
              <a:gd name="connsiteX11" fmla="*/ 257997 w 1371382"/>
              <a:gd name="connsiteY11" fmla="*/ 6492130 h 6858000"/>
              <a:gd name="connsiteX12" fmla="*/ 273684 w 1371382"/>
              <a:gd name="connsiteY12" fmla="*/ 6431610 h 6858000"/>
              <a:gd name="connsiteX13" fmla="*/ 317389 w 1371382"/>
              <a:gd name="connsiteY13" fmla="*/ 6379786 h 6858000"/>
              <a:gd name="connsiteX14" fmla="*/ 300612 w 1371382"/>
              <a:gd name="connsiteY14" fmla="*/ 6334727 h 6858000"/>
              <a:gd name="connsiteX15" fmla="*/ 278027 w 1371382"/>
              <a:gd name="connsiteY15" fmla="*/ 6313295 h 6858000"/>
              <a:gd name="connsiteX16" fmla="*/ 285191 w 1371382"/>
              <a:gd name="connsiteY16" fmla="*/ 6280046 h 6858000"/>
              <a:gd name="connsiteX17" fmla="*/ 267936 w 1371382"/>
              <a:gd name="connsiteY17" fmla="*/ 6270265 h 6858000"/>
              <a:gd name="connsiteX18" fmla="*/ 294964 w 1371382"/>
              <a:gd name="connsiteY18" fmla="*/ 6252834 h 6858000"/>
              <a:gd name="connsiteX19" fmla="*/ 272956 w 1371382"/>
              <a:gd name="connsiteY19" fmla="*/ 6202459 h 6858000"/>
              <a:gd name="connsiteX20" fmla="*/ 271754 w 1371382"/>
              <a:gd name="connsiteY20" fmla="*/ 6153037 h 6858000"/>
              <a:gd name="connsiteX21" fmla="*/ 287169 w 1371382"/>
              <a:gd name="connsiteY21" fmla="*/ 6078132 h 6858000"/>
              <a:gd name="connsiteX22" fmla="*/ 274556 w 1371382"/>
              <a:gd name="connsiteY22" fmla="*/ 6028119 h 6858000"/>
              <a:gd name="connsiteX23" fmla="*/ 259785 w 1371382"/>
              <a:gd name="connsiteY23" fmla="*/ 5926735 h 6858000"/>
              <a:gd name="connsiteX24" fmla="*/ 309297 w 1371382"/>
              <a:gd name="connsiteY24" fmla="*/ 5712857 h 6858000"/>
              <a:gd name="connsiteX25" fmla="*/ 288372 w 1371382"/>
              <a:gd name="connsiteY25" fmla="*/ 5676393 h 6858000"/>
              <a:gd name="connsiteX26" fmla="*/ 327964 w 1371382"/>
              <a:gd name="connsiteY26" fmla="*/ 5563435 h 6858000"/>
              <a:gd name="connsiteX27" fmla="*/ 375094 w 1371382"/>
              <a:gd name="connsiteY27" fmla="*/ 5437125 h 6858000"/>
              <a:gd name="connsiteX28" fmla="*/ 388662 w 1371382"/>
              <a:gd name="connsiteY28" fmla="*/ 5396260 h 6858000"/>
              <a:gd name="connsiteX29" fmla="*/ 404643 w 1371382"/>
              <a:gd name="connsiteY29" fmla="*/ 5330009 h 6858000"/>
              <a:gd name="connsiteX30" fmla="*/ 438136 w 1371382"/>
              <a:gd name="connsiteY30" fmla="*/ 5273739 h 6858000"/>
              <a:gd name="connsiteX31" fmla="*/ 447735 w 1371382"/>
              <a:gd name="connsiteY31" fmla="*/ 5241779 h 6858000"/>
              <a:gd name="connsiteX32" fmla="*/ 458961 w 1371382"/>
              <a:gd name="connsiteY32" fmla="*/ 5225268 h 6858000"/>
              <a:gd name="connsiteX33" fmla="*/ 459981 w 1371382"/>
              <a:gd name="connsiteY33" fmla="*/ 5217684 h 6858000"/>
              <a:gd name="connsiteX34" fmla="*/ 467322 w 1371382"/>
              <a:gd name="connsiteY34" fmla="*/ 5193377 h 6858000"/>
              <a:gd name="connsiteX35" fmla="*/ 470625 w 1371382"/>
              <a:gd name="connsiteY35" fmla="*/ 5179288 h 6858000"/>
              <a:gd name="connsiteX36" fmla="*/ 471609 w 1371382"/>
              <a:gd name="connsiteY36" fmla="*/ 5173621 h 6858000"/>
              <a:gd name="connsiteX37" fmla="*/ 467243 w 1371382"/>
              <a:gd name="connsiteY37" fmla="*/ 5159961 h 6858000"/>
              <a:gd name="connsiteX38" fmla="*/ 473920 w 1371382"/>
              <a:gd name="connsiteY38" fmla="*/ 5144295 h 6858000"/>
              <a:gd name="connsiteX39" fmla="*/ 470853 w 1371382"/>
              <a:gd name="connsiteY39" fmla="*/ 5125185 h 6858000"/>
              <a:gd name="connsiteX40" fmla="*/ 477683 w 1371382"/>
              <a:gd name="connsiteY40" fmla="*/ 5121884 h 6858000"/>
              <a:gd name="connsiteX41" fmla="*/ 484719 w 1371382"/>
              <a:gd name="connsiteY41" fmla="*/ 5067850 h 6858000"/>
              <a:gd name="connsiteX42" fmla="*/ 487450 w 1371382"/>
              <a:gd name="connsiteY42" fmla="*/ 5060861 h 6858000"/>
              <a:gd name="connsiteX43" fmla="*/ 484154 w 1371382"/>
              <a:gd name="connsiteY43" fmla="*/ 5034192 h 6858000"/>
              <a:gd name="connsiteX44" fmla="*/ 485708 w 1371382"/>
              <a:gd name="connsiteY44" fmla="*/ 4993030 h 6858000"/>
              <a:gd name="connsiteX45" fmla="*/ 492617 w 1371382"/>
              <a:gd name="connsiteY45" fmla="*/ 4946844 h 6858000"/>
              <a:gd name="connsiteX46" fmla="*/ 488473 w 1371382"/>
              <a:gd name="connsiteY46" fmla="*/ 4932692 h 6858000"/>
              <a:gd name="connsiteX47" fmla="*/ 503876 w 1371382"/>
              <a:gd name="connsiteY47" fmla="*/ 4858827 h 6858000"/>
              <a:gd name="connsiteX48" fmla="*/ 509779 w 1371382"/>
              <a:gd name="connsiteY48" fmla="*/ 4821170 h 6858000"/>
              <a:gd name="connsiteX49" fmla="*/ 514512 w 1371382"/>
              <a:gd name="connsiteY49" fmla="*/ 4780965 h 6858000"/>
              <a:gd name="connsiteX50" fmla="*/ 515805 w 1371382"/>
              <a:gd name="connsiteY50" fmla="*/ 4750867 h 6858000"/>
              <a:gd name="connsiteX51" fmla="*/ 513612 w 1371382"/>
              <a:gd name="connsiteY51" fmla="*/ 4690749 h 6858000"/>
              <a:gd name="connsiteX52" fmla="*/ 509092 w 1371382"/>
              <a:gd name="connsiteY52" fmla="*/ 4584173 h 6858000"/>
              <a:gd name="connsiteX53" fmla="*/ 504175 w 1371382"/>
              <a:gd name="connsiteY53" fmla="*/ 4444346 h 6858000"/>
              <a:gd name="connsiteX54" fmla="*/ 500740 w 1371382"/>
              <a:gd name="connsiteY54" fmla="*/ 4375228 h 6858000"/>
              <a:gd name="connsiteX55" fmla="*/ 481393 w 1371382"/>
              <a:gd name="connsiteY55" fmla="*/ 4214165 h 6858000"/>
              <a:gd name="connsiteX56" fmla="*/ 485466 w 1371382"/>
              <a:gd name="connsiteY56" fmla="*/ 4090296 h 6858000"/>
              <a:gd name="connsiteX57" fmla="*/ 470722 w 1371382"/>
              <a:gd name="connsiteY57" fmla="*/ 4033999 h 6858000"/>
              <a:gd name="connsiteX58" fmla="*/ 471871 w 1371382"/>
              <a:gd name="connsiteY58" fmla="*/ 4031933 h 6858000"/>
              <a:gd name="connsiteX59" fmla="*/ 470447 w 1371382"/>
              <a:gd name="connsiteY59" fmla="*/ 4013953 h 6858000"/>
              <a:gd name="connsiteX60" fmla="*/ 456742 w 1371382"/>
              <a:gd name="connsiteY60" fmla="*/ 3974753 h 6858000"/>
              <a:gd name="connsiteX61" fmla="*/ 458340 w 1371382"/>
              <a:gd name="connsiteY61" fmla="*/ 3969950 h 6858000"/>
              <a:gd name="connsiteX62" fmla="*/ 451762 w 1371382"/>
              <a:gd name="connsiteY62" fmla="*/ 3933779 h 6858000"/>
              <a:gd name="connsiteX63" fmla="*/ 453093 w 1371382"/>
              <a:gd name="connsiteY63" fmla="*/ 3933093 h 6858000"/>
              <a:gd name="connsiteX64" fmla="*/ 457447 w 1371382"/>
              <a:gd name="connsiteY64" fmla="*/ 3922082 h 6858000"/>
              <a:gd name="connsiteX65" fmla="*/ 462525 w 1371382"/>
              <a:gd name="connsiteY65" fmla="*/ 3901461 h 6858000"/>
              <a:gd name="connsiteX66" fmla="*/ 485119 w 1371382"/>
              <a:gd name="connsiteY66" fmla="*/ 3813873 h 6858000"/>
              <a:gd name="connsiteX67" fmla="*/ 484544 w 1371382"/>
              <a:gd name="connsiteY67" fmla="*/ 3806161 h 6858000"/>
              <a:gd name="connsiteX68" fmla="*/ 484851 w 1371382"/>
              <a:gd name="connsiteY68" fmla="*/ 3805957 h 6858000"/>
              <a:gd name="connsiteX69" fmla="*/ 484878 w 1371382"/>
              <a:gd name="connsiteY69" fmla="*/ 3797724 h 6858000"/>
              <a:gd name="connsiteX70" fmla="*/ 483493 w 1371382"/>
              <a:gd name="connsiteY70" fmla="*/ 3792098 h 6858000"/>
              <a:gd name="connsiteX71" fmla="*/ 482377 w 1371382"/>
              <a:gd name="connsiteY71" fmla="*/ 3777135 h 6858000"/>
              <a:gd name="connsiteX72" fmla="*/ 484110 w 1371382"/>
              <a:gd name="connsiteY72" fmla="*/ 3771656 h 6858000"/>
              <a:gd name="connsiteX73" fmla="*/ 487853 w 1371382"/>
              <a:gd name="connsiteY73" fmla="*/ 3769007 h 6858000"/>
              <a:gd name="connsiteX74" fmla="*/ 487319 w 1371382"/>
              <a:gd name="connsiteY74" fmla="*/ 3767709 h 6858000"/>
              <a:gd name="connsiteX75" fmla="*/ 496015 w 1371382"/>
              <a:gd name="connsiteY75" fmla="*/ 3738082 h 6858000"/>
              <a:gd name="connsiteX76" fmla="*/ 503361 w 1371382"/>
              <a:gd name="connsiteY76" fmla="*/ 3673397 h 6858000"/>
              <a:gd name="connsiteX77" fmla="*/ 502657 w 1371382"/>
              <a:gd name="connsiteY77" fmla="*/ 3637109 h 6858000"/>
              <a:gd name="connsiteX78" fmla="*/ 506100 w 1371382"/>
              <a:gd name="connsiteY78" fmla="*/ 3536883 h 6858000"/>
              <a:gd name="connsiteX79" fmla="*/ 513638 w 1371382"/>
              <a:gd name="connsiteY79" fmla="*/ 3435652 h 6858000"/>
              <a:gd name="connsiteX80" fmla="*/ 515309 w 1371382"/>
              <a:gd name="connsiteY80" fmla="*/ 3307769 h 6858000"/>
              <a:gd name="connsiteX81" fmla="*/ 532872 w 1371382"/>
              <a:gd name="connsiteY81" fmla="*/ 3250522 h 6858000"/>
              <a:gd name="connsiteX82" fmla="*/ 533297 w 1371382"/>
              <a:gd name="connsiteY82" fmla="*/ 3229163 h 6858000"/>
              <a:gd name="connsiteX83" fmla="*/ 535120 w 1371382"/>
              <a:gd name="connsiteY83" fmla="*/ 3217217 h 6858000"/>
              <a:gd name="connsiteX84" fmla="*/ 521955 w 1371382"/>
              <a:gd name="connsiteY84" fmla="*/ 3183755 h 6858000"/>
              <a:gd name="connsiteX85" fmla="*/ 522456 w 1371382"/>
              <a:gd name="connsiteY85" fmla="*/ 3178642 h 6858000"/>
              <a:gd name="connsiteX86" fmla="*/ 510056 w 1371382"/>
              <a:gd name="connsiteY86" fmla="*/ 3158586 h 6858000"/>
              <a:gd name="connsiteX87" fmla="*/ 495241 w 1371382"/>
              <a:gd name="connsiteY87" fmla="*/ 3129034 h 6858000"/>
              <a:gd name="connsiteX88" fmla="*/ 495906 w 1371382"/>
              <a:gd name="connsiteY88" fmla="*/ 3126682 h 6858000"/>
              <a:gd name="connsiteX89" fmla="*/ 486774 w 1371382"/>
              <a:gd name="connsiteY89" fmla="*/ 3114519 h 6858000"/>
              <a:gd name="connsiteX90" fmla="*/ 473383 w 1371382"/>
              <a:gd name="connsiteY90" fmla="*/ 3106272 h 6858000"/>
              <a:gd name="connsiteX91" fmla="*/ 446113 w 1371382"/>
              <a:gd name="connsiteY91" fmla="*/ 2958185 h 6858000"/>
              <a:gd name="connsiteX92" fmla="*/ 388727 w 1371382"/>
              <a:gd name="connsiteY92" fmla="*/ 2762989 h 6858000"/>
              <a:gd name="connsiteX93" fmla="*/ 337645 w 1371382"/>
              <a:gd name="connsiteY93" fmla="*/ 2554718 h 6858000"/>
              <a:gd name="connsiteX94" fmla="*/ 317739 w 1371382"/>
              <a:gd name="connsiteY94" fmla="*/ 2485734 h 6858000"/>
              <a:gd name="connsiteX95" fmla="*/ 308462 w 1371382"/>
              <a:gd name="connsiteY95" fmla="*/ 2447068 h 6858000"/>
              <a:gd name="connsiteX96" fmla="*/ 295423 w 1371382"/>
              <a:gd name="connsiteY96" fmla="*/ 2425819 h 6858000"/>
              <a:gd name="connsiteX97" fmla="*/ 301422 w 1371382"/>
              <a:gd name="connsiteY97" fmla="*/ 2402874 h 6858000"/>
              <a:gd name="connsiteX98" fmla="*/ 304034 w 1371382"/>
              <a:gd name="connsiteY98" fmla="*/ 2381443 h 6858000"/>
              <a:gd name="connsiteX99" fmla="*/ 280363 w 1371382"/>
              <a:gd name="connsiteY99" fmla="*/ 2261920 h 6858000"/>
              <a:gd name="connsiteX100" fmla="*/ 270250 w 1371382"/>
              <a:gd name="connsiteY100" fmla="*/ 2195378 h 6858000"/>
              <a:gd name="connsiteX101" fmla="*/ 254467 w 1371382"/>
              <a:gd name="connsiteY101" fmla="*/ 2155135 h 6858000"/>
              <a:gd name="connsiteX102" fmla="*/ 251925 w 1371382"/>
              <a:gd name="connsiteY102" fmla="*/ 2118008 h 6858000"/>
              <a:gd name="connsiteX103" fmla="*/ 252918 w 1371382"/>
              <a:gd name="connsiteY103" fmla="*/ 2050531 h 6858000"/>
              <a:gd name="connsiteX104" fmla="*/ 244724 w 1371382"/>
              <a:gd name="connsiteY104" fmla="*/ 1963269 h 6858000"/>
              <a:gd name="connsiteX105" fmla="*/ 225902 w 1371382"/>
              <a:gd name="connsiteY105" fmla="*/ 1906352 h 6858000"/>
              <a:gd name="connsiteX106" fmla="*/ 202459 w 1371382"/>
              <a:gd name="connsiteY106" fmla="*/ 1861531 h 6858000"/>
              <a:gd name="connsiteX107" fmla="*/ 156258 w 1371382"/>
              <a:gd name="connsiteY107" fmla="*/ 1732919 h 6858000"/>
              <a:gd name="connsiteX108" fmla="*/ 128569 w 1371382"/>
              <a:gd name="connsiteY108" fmla="*/ 1663540 h 6858000"/>
              <a:gd name="connsiteX109" fmla="*/ 127695 w 1371382"/>
              <a:gd name="connsiteY109" fmla="*/ 1615777 h 6858000"/>
              <a:gd name="connsiteX110" fmla="*/ 108490 w 1371382"/>
              <a:gd name="connsiteY110" fmla="*/ 1563678 h 6858000"/>
              <a:gd name="connsiteX111" fmla="*/ 121570 w 1371382"/>
              <a:gd name="connsiteY111" fmla="*/ 1519474 h 6858000"/>
              <a:gd name="connsiteX112" fmla="*/ 114312 w 1371382"/>
              <a:gd name="connsiteY112" fmla="*/ 1477995 h 6858000"/>
              <a:gd name="connsiteX113" fmla="*/ 100397 w 1371382"/>
              <a:gd name="connsiteY113" fmla="*/ 1373769 h 6858000"/>
              <a:gd name="connsiteX114" fmla="*/ 108704 w 1371382"/>
              <a:gd name="connsiteY114" fmla="*/ 1307086 h 6858000"/>
              <a:gd name="connsiteX115" fmla="*/ 109892 w 1371382"/>
              <a:gd name="connsiteY115" fmla="*/ 1189033 h 6858000"/>
              <a:gd name="connsiteX116" fmla="*/ 114577 w 1371382"/>
              <a:gd name="connsiteY116" fmla="*/ 1168288 h 6858000"/>
              <a:gd name="connsiteX117" fmla="*/ 106859 w 1371382"/>
              <a:gd name="connsiteY117" fmla="*/ 1142577 h 6858000"/>
              <a:gd name="connsiteX118" fmla="*/ 96165 w 1371382"/>
              <a:gd name="connsiteY118" fmla="*/ 1088484 h 6858000"/>
              <a:gd name="connsiteX119" fmla="*/ 84901 w 1371382"/>
              <a:gd name="connsiteY119" fmla="*/ 1016103 h 6858000"/>
              <a:gd name="connsiteX120" fmla="*/ 86357 w 1371382"/>
              <a:gd name="connsiteY120" fmla="*/ 932283 h 6858000"/>
              <a:gd name="connsiteX121" fmla="*/ 88593 w 1371382"/>
              <a:gd name="connsiteY121" fmla="*/ 915925 h 6858000"/>
              <a:gd name="connsiteX122" fmla="*/ 81222 w 1371382"/>
              <a:gd name="connsiteY122" fmla="*/ 896999 h 6858000"/>
              <a:gd name="connsiteX123" fmla="*/ 50630 w 1371382"/>
              <a:gd name="connsiteY123" fmla="*/ 821517 h 6858000"/>
              <a:gd name="connsiteX124" fmla="*/ 29580 w 1371382"/>
              <a:gd name="connsiteY124" fmla="*/ 751353 h 6858000"/>
              <a:gd name="connsiteX125" fmla="*/ 29138 w 1371382"/>
              <a:gd name="connsiteY125" fmla="*/ 721230 h 6858000"/>
              <a:gd name="connsiteX126" fmla="*/ 14809 w 1371382"/>
              <a:gd name="connsiteY126" fmla="*/ 681659 h 6858000"/>
              <a:gd name="connsiteX127" fmla="*/ 228 w 1371382"/>
              <a:gd name="connsiteY127" fmla="*/ 635218 h 6858000"/>
              <a:gd name="connsiteX128" fmla="*/ 22148 w 1371382"/>
              <a:gd name="connsiteY128" fmla="*/ 585934 h 6858000"/>
              <a:gd name="connsiteX129" fmla="*/ 20769 w 1371382"/>
              <a:gd name="connsiteY129" fmla="*/ 542923 h 6858000"/>
              <a:gd name="connsiteX130" fmla="*/ 71173 w 1371382"/>
              <a:gd name="connsiteY130" fmla="*/ 473479 h 6858000"/>
              <a:gd name="connsiteX131" fmla="*/ 59254 w 1371382"/>
              <a:gd name="connsiteY131" fmla="*/ 446567 h 6858000"/>
              <a:gd name="connsiteX132" fmla="*/ 58502 w 1371382"/>
              <a:gd name="connsiteY132" fmla="*/ 393828 h 6858000"/>
              <a:gd name="connsiteX133" fmla="*/ 58332 w 1371382"/>
              <a:gd name="connsiteY133" fmla="*/ 353137 h 6858000"/>
              <a:gd name="connsiteX134" fmla="*/ 79842 w 1371382"/>
              <a:gd name="connsiteY134" fmla="*/ 309501 h 6858000"/>
              <a:gd name="connsiteX135" fmla="*/ 64025 w 1371382"/>
              <a:gd name="connsiteY135" fmla="*/ 275771 h 6858000"/>
              <a:gd name="connsiteX136" fmla="*/ 81052 w 1371382"/>
              <a:gd name="connsiteY136" fmla="*/ 212860 h 6858000"/>
              <a:gd name="connsiteX137" fmla="*/ 72762 w 1371382"/>
              <a:gd name="connsiteY137" fmla="*/ 144983 h 6858000"/>
              <a:gd name="connsiteX138" fmla="*/ 85046 w 1371382"/>
              <a:gd name="connsiteY138" fmla="*/ 55288 h 6858000"/>
              <a:gd name="connsiteX139" fmla="*/ 44600 w 1371382"/>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281408 w 1364418"/>
              <a:gd name="connsiteY25" fmla="*/ 5676393 h 6858000"/>
              <a:gd name="connsiteX26" fmla="*/ 321000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13805 w 1364418"/>
              <a:gd name="connsiteY129" fmla="*/ 542923 h 6858000"/>
              <a:gd name="connsiteX130" fmla="*/ 64209 w 1364418"/>
              <a:gd name="connsiteY130" fmla="*/ 473479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72878 w 1364418"/>
              <a:gd name="connsiteY134" fmla="*/ 309501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281408 w 1364418"/>
              <a:gd name="connsiteY25" fmla="*/ 5676393 h 6858000"/>
              <a:gd name="connsiteX26" fmla="*/ 321000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64209 w 1364418"/>
              <a:gd name="connsiteY130" fmla="*/ 473479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72878 w 1364418"/>
              <a:gd name="connsiteY134" fmla="*/ 309501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281408 w 1364418"/>
              <a:gd name="connsiteY25" fmla="*/ 5676393 h 6858000"/>
              <a:gd name="connsiteX26" fmla="*/ 321000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72878 w 1364418"/>
              <a:gd name="connsiteY134" fmla="*/ 309501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281408 w 1364418"/>
              <a:gd name="connsiteY25" fmla="*/ 5676393 h 6858000"/>
              <a:gd name="connsiteX26" fmla="*/ 321000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21000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21000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41254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41254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41254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65968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41254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65968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81226 w 1364418"/>
              <a:gd name="connsiteY17" fmla="*/ 6272987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41254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65968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81226 w 1364418"/>
              <a:gd name="connsiteY17" fmla="*/ 6272987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41254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54054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65968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81226 w 1364418"/>
              <a:gd name="connsiteY17" fmla="*/ 6272987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41254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54054 h 6858000"/>
              <a:gd name="connsiteX121" fmla="*/ 90309 w 1364418"/>
              <a:gd name="connsiteY121" fmla="*/ 921368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65968 w 1364418"/>
              <a:gd name="connsiteY7" fmla="*/ 6659970 h 6858000"/>
              <a:gd name="connsiteX8" fmla="*/ 166592 w 1364418"/>
              <a:gd name="connsiteY8" fmla="*/ 6636211 h 6858000"/>
              <a:gd name="connsiteX9" fmla="*/ 184036 w 1364418"/>
              <a:gd name="connsiteY9" fmla="*/ 6594177 h 6858000"/>
              <a:gd name="connsiteX10" fmla="*/ 251033 w 1364418"/>
              <a:gd name="connsiteY10" fmla="*/ 6492130 h 6858000"/>
              <a:gd name="connsiteX11" fmla="*/ 266720 w 1364418"/>
              <a:gd name="connsiteY11" fmla="*/ 6431610 h 6858000"/>
              <a:gd name="connsiteX12" fmla="*/ 310425 w 1364418"/>
              <a:gd name="connsiteY12" fmla="*/ 6379786 h 6858000"/>
              <a:gd name="connsiteX13" fmla="*/ 293648 w 1364418"/>
              <a:gd name="connsiteY13" fmla="*/ 6334727 h 6858000"/>
              <a:gd name="connsiteX14" fmla="*/ 271063 w 1364418"/>
              <a:gd name="connsiteY14" fmla="*/ 6313295 h 6858000"/>
              <a:gd name="connsiteX15" fmla="*/ 278227 w 1364418"/>
              <a:gd name="connsiteY15" fmla="*/ 6280046 h 6858000"/>
              <a:gd name="connsiteX16" fmla="*/ 281226 w 1364418"/>
              <a:gd name="connsiteY16" fmla="*/ 6272987 h 6858000"/>
              <a:gd name="connsiteX17" fmla="*/ 288000 w 1364418"/>
              <a:gd name="connsiteY17" fmla="*/ 6252834 h 6858000"/>
              <a:gd name="connsiteX18" fmla="*/ 265992 w 1364418"/>
              <a:gd name="connsiteY18" fmla="*/ 6202459 h 6858000"/>
              <a:gd name="connsiteX19" fmla="*/ 264790 w 1364418"/>
              <a:gd name="connsiteY19" fmla="*/ 6153037 h 6858000"/>
              <a:gd name="connsiteX20" fmla="*/ 280205 w 1364418"/>
              <a:gd name="connsiteY20" fmla="*/ 6078132 h 6858000"/>
              <a:gd name="connsiteX21" fmla="*/ 267592 w 1364418"/>
              <a:gd name="connsiteY21" fmla="*/ 6028119 h 6858000"/>
              <a:gd name="connsiteX22" fmla="*/ 252821 w 1364418"/>
              <a:gd name="connsiteY22" fmla="*/ 5926735 h 6858000"/>
              <a:gd name="connsiteX23" fmla="*/ 302333 w 1364418"/>
              <a:gd name="connsiteY23" fmla="*/ 5712857 h 6858000"/>
              <a:gd name="connsiteX24" fmla="*/ 332131 w 1364418"/>
              <a:gd name="connsiteY24" fmla="*/ 5660491 h 6858000"/>
              <a:gd name="connsiteX25" fmla="*/ 341254 w 1364418"/>
              <a:gd name="connsiteY25" fmla="*/ 5563435 h 6858000"/>
              <a:gd name="connsiteX26" fmla="*/ 368130 w 1364418"/>
              <a:gd name="connsiteY26" fmla="*/ 5437125 h 6858000"/>
              <a:gd name="connsiteX27" fmla="*/ 381698 w 1364418"/>
              <a:gd name="connsiteY27" fmla="*/ 5396260 h 6858000"/>
              <a:gd name="connsiteX28" fmla="*/ 397679 w 1364418"/>
              <a:gd name="connsiteY28" fmla="*/ 5330009 h 6858000"/>
              <a:gd name="connsiteX29" fmla="*/ 431172 w 1364418"/>
              <a:gd name="connsiteY29" fmla="*/ 5273739 h 6858000"/>
              <a:gd name="connsiteX30" fmla="*/ 440771 w 1364418"/>
              <a:gd name="connsiteY30" fmla="*/ 5241779 h 6858000"/>
              <a:gd name="connsiteX31" fmla="*/ 451997 w 1364418"/>
              <a:gd name="connsiteY31" fmla="*/ 5225268 h 6858000"/>
              <a:gd name="connsiteX32" fmla="*/ 453017 w 1364418"/>
              <a:gd name="connsiteY32" fmla="*/ 5217684 h 6858000"/>
              <a:gd name="connsiteX33" fmla="*/ 460358 w 1364418"/>
              <a:gd name="connsiteY33" fmla="*/ 5193377 h 6858000"/>
              <a:gd name="connsiteX34" fmla="*/ 463661 w 1364418"/>
              <a:gd name="connsiteY34" fmla="*/ 5179288 h 6858000"/>
              <a:gd name="connsiteX35" fmla="*/ 464645 w 1364418"/>
              <a:gd name="connsiteY35" fmla="*/ 5173621 h 6858000"/>
              <a:gd name="connsiteX36" fmla="*/ 460279 w 1364418"/>
              <a:gd name="connsiteY36" fmla="*/ 5159961 h 6858000"/>
              <a:gd name="connsiteX37" fmla="*/ 466956 w 1364418"/>
              <a:gd name="connsiteY37" fmla="*/ 5144295 h 6858000"/>
              <a:gd name="connsiteX38" fmla="*/ 463889 w 1364418"/>
              <a:gd name="connsiteY38" fmla="*/ 5125185 h 6858000"/>
              <a:gd name="connsiteX39" fmla="*/ 470719 w 1364418"/>
              <a:gd name="connsiteY39" fmla="*/ 5121884 h 6858000"/>
              <a:gd name="connsiteX40" fmla="*/ 477755 w 1364418"/>
              <a:gd name="connsiteY40" fmla="*/ 5067850 h 6858000"/>
              <a:gd name="connsiteX41" fmla="*/ 480486 w 1364418"/>
              <a:gd name="connsiteY41" fmla="*/ 5060861 h 6858000"/>
              <a:gd name="connsiteX42" fmla="*/ 477190 w 1364418"/>
              <a:gd name="connsiteY42" fmla="*/ 5034192 h 6858000"/>
              <a:gd name="connsiteX43" fmla="*/ 478744 w 1364418"/>
              <a:gd name="connsiteY43" fmla="*/ 4993030 h 6858000"/>
              <a:gd name="connsiteX44" fmla="*/ 485653 w 1364418"/>
              <a:gd name="connsiteY44" fmla="*/ 4946844 h 6858000"/>
              <a:gd name="connsiteX45" fmla="*/ 481509 w 1364418"/>
              <a:gd name="connsiteY45" fmla="*/ 4932692 h 6858000"/>
              <a:gd name="connsiteX46" fmla="*/ 496912 w 1364418"/>
              <a:gd name="connsiteY46" fmla="*/ 4858827 h 6858000"/>
              <a:gd name="connsiteX47" fmla="*/ 502815 w 1364418"/>
              <a:gd name="connsiteY47" fmla="*/ 4821170 h 6858000"/>
              <a:gd name="connsiteX48" fmla="*/ 507548 w 1364418"/>
              <a:gd name="connsiteY48" fmla="*/ 4780965 h 6858000"/>
              <a:gd name="connsiteX49" fmla="*/ 508841 w 1364418"/>
              <a:gd name="connsiteY49" fmla="*/ 4750867 h 6858000"/>
              <a:gd name="connsiteX50" fmla="*/ 506648 w 1364418"/>
              <a:gd name="connsiteY50" fmla="*/ 4690749 h 6858000"/>
              <a:gd name="connsiteX51" fmla="*/ 502128 w 1364418"/>
              <a:gd name="connsiteY51" fmla="*/ 4584173 h 6858000"/>
              <a:gd name="connsiteX52" fmla="*/ 497211 w 1364418"/>
              <a:gd name="connsiteY52" fmla="*/ 4444346 h 6858000"/>
              <a:gd name="connsiteX53" fmla="*/ 493776 w 1364418"/>
              <a:gd name="connsiteY53" fmla="*/ 4375228 h 6858000"/>
              <a:gd name="connsiteX54" fmla="*/ 474429 w 1364418"/>
              <a:gd name="connsiteY54" fmla="*/ 4214165 h 6858000"/>
              <a:gd name="connsiteX55" fmla="*/ 478502 w 1364418"/>
              <a:gd name="connsiteY55" fmla="*/ 4090296 h 6858000"/>
              <a:gd name="connsiteX56" fmla="*/ 463758 w 1364418"/>
              <a:gd name="connsiteY56" fmla="*/ 4033999 h 6858000"/>
              <a:gd name="connsiteX57" fmla="*/ 464907 w 1364418"/>
              <a:gd name="connsiteY57" fmla="*/ 4031933 h 6858000"/>
              <a:gd name="connsiteX58" fmla="*/ 463483 w 1364418"/>
              <a:gd name="connsiteY58" fmla="*/ 4013953 h 6858000"/>
              <a:gd name="connsiteX59" fmla="*/ 449778 w 1364418"/>
              <a:gd name="connsiteY59" fmla="*/ 3974753 h 6858000"/>
              <a:gd name="connsiteX60" fmla="*/ 451376 w 1364418"/>
              <a:gd name="connsiteY60" fmla="*/ 3969950 h 6858000"/>
              <a:gd name="connsiteX61" fmla="*/ 444798 w 1364418"/>
              <a:gd name="connsiteY61" fmla="*/ 3933779 h 6858000"/>
              <a:gd name="connsiteX62" fmla="*/ 446129 w 1364418"/>
              <a:gd name="connsiteY62" fmla="*/ 3933093 h 6858000"/>
              <a:gd name="connsiteX63" fmla="*/ 450483 w 1364418"/>
              <a:gd name="connsiteY63" fmla="*/ 3922082 h 6858000"/>
              <a:gd name="connsiteX64" fmla="*/ 455561 w 1364418"/>
              <a:gd name="connsiteY64" fmla="*/ 3901461 h 6858000"/>
              <a:gd name="connsiteX65" fmla="*/ 478155 w 1364418"/>
              <a:gd name="connsiteY65" fmla="*/ 3813873 h 6858000"/>
              <a:gd name="connsiteX66" fmla="*/ 477580 w 1364418"/>
              <a:gd name="connsiteY66" fmla="*/ 3806161 h 6858000"/>
              <a:gd name="connsiteX67" fmla="*/ 477887 w 1364418"/>
              <a:gd name="connsiteY67" fmla="*/ 3805957 h 6858000"/>
              <a:gd name="connsiteX68" fmla="*/ 477914 w 1364418"/>
              <a:gd name="connsiteY68" fmla="*/ 3797724 h 6858000"/>
              <a:gd name="connsiteX69" fmla="*/ 476529 w 1364418"/>
              <a:gd name="connsiteY69" fmla="*/ 3792098 h 6858000"/>
              <a:gd name="connsiteX70" fmla="*/ 475413 w 1364418"/>
              <a:gd name="connsiteY70" fmla="*/ 3777135 h 6858000"/>
              <a:gd name="connsiteX71" fmla="*/ 477146 w 1364418"/>
              <a:gd name="connsiteY71" fmla="*/ 3771656 h 6858000"/>
              <a:gd name="connsiteX72" fmla="*/ 480889 w 1364418"/>
              <a:gd name="connsiteY72" fmla="*/ 3769007 h 6858000"/>
              <a:gd name="connsiteX73" fmla="*/ 480355 w 1364418"/>
              <a:gd name="connsiteY73" fmla="*/ 3767709 h 6858000"/>
              <a:gd name="connsiteX74" fmla="*/ 489051 w 1364418"/>
              <a:gd name="connsiteY74" fmla="*/ 3738082 h 6858000"/>
              <a:gd name="connsiteX75" fmla="*/ 496397 w 1364418"/>
              <a:gd name="connsiteY75" fmla="*/ 3673397 h 6858000"/>
              <a:gd name="connsiteX76" fmla="*/ 495693 w 1364418"/>
              <a:gd name="connsiteY76" fmla="*/ 3637109 h 6858000"/>
              <a:gd name="connsiteX77" fmla="*/ 499136 w 1364418"/>
              <a:gd name="connsiteY77" fmla="*/ 3536883 h 6858000"/>
              <a:gd name="connsiteX78" fmla="*/ 506674 w 1364418"/>
              <a:gd name="connsiteY78" fmla="*/ 3435652 h 6858000"/>
              <a:gd name="connsiteX79" fmla="*/ 508345 w 1364418"/>
              <a:gd name="connsiteY79" fmla="*/ 3307769 h 6858000"/>
              <a:gd name="connsiteX80" fmla="*/ 525908 w 1364418"/>
              <a:gd name="connsiteY80" fmla="*/ 3250522 h 6858000"/>
              <a:gd name="connsiteX81" fmla="*/ 526333 w 1364418"/>
              <a:gd name="connsiteY81" fmla="*/ 3229163 h 6858000"/>
              <a:gd name="connsiteX82" fmla="*/ 528156 w 1364418"/>
              <a:gd name="connsiteY82" fmla="*/ 3217217 h 6858000"/>
              <a:gd name="connsiteX83" fmla="*/ 514991 w 1364418"/>
              <a:gd name="connsiteY83" fmla="*/ 3183755 h 6858000"/>
              <a:gd name="connsiteX84" fmla="*/ 515492 w 1364418"/>
              <a:gd name="connsiteY84" fmla="*/ 3178642 h 6858000"/>
              <a:gd name="connsiteX85" fmla="*/ 503092 w 1364418"/>
              <a:gd name="connsiteY85" fmla="*/ 3158586 h 6858000"/>
              <a:gd name="connsiteX86" fmla="*/ 488277 w 1364418"/>
              <a:gd name="connsiteY86" fmla="*/ 3129034 h 6858000"/>
              <a:gd name="connsiteX87" fmla="*/ 488942 w 1364418"/>
              <a:gd name="connsiteY87" fmla="*/ 3126682 h 6858000"/>
              <a:gd name="connsiteX88" fmla="*/ 479810 w 1364418"/>
              <a:gd name="connsiteY88" fmla="*/ 3114519 h 6858000"/>
              <a:gd name="connsiteX89" fmla="*/ 466419 w 1364418"/>
              <a:gd name="connsiteY89" fmla="*/ 3106272 h 6858000"/>
              <a:gd name="connsiteX90" fmla="*/ 439149 w 1364418"/>
              <a:gd name="connsiteY90" fmla="*/ 2958185 h 6858000"/>
              <a:gd name="connsiteX91" fmla="*/ 381763 w 1364418"/>
              <a:gd name="connsiteY91" fmla="*/ 2762989 h 6858000"/>
              <a:gd name="connsiteX92" fmla="*/ 330681 w 1364418"/>
              <a:gd name="connsiteY92" fmla="*/ 2554718 h 6858000"/>
              <a:gd name="connsiteX93" fmla="*/ 310775 w 1364418"/>
              <a:gd name="connsiteY93" fmla="*/ 2485734 h 6858000"/>
              <a:gd name="connsiteX94" fmla="*/ 301498 w 1364418"/>
              <a:gd name="connsiteY94" fmla="*/ 2447068 h 6858000"/>
              <a:gd name="connsiteX95" fmla="*/ 288459 w 1364418"/>
              <a:gd name="connsiteY95" fmla="*/ 2425819 h 6858000"/>
              <a:gd name="connsiteX96" fmla="*/ 294458 w 1364418"/>
              <a:gd name="connsiteY96" fmla="*/ 2402874 h 6858000"/>
              <a:gd name="connsiteX97" fmla="*/ 297070 w 1364418"/>
              <a:gd name="connsiteY97" fmla="*/ 2381443 h 6858000"/>
              <a:gd name="connsiteX98" fmla="*/ 273399 w 1364418"/>
              <a:gd name="connsiteY98" fmla="*/ 2261920 h 6858000"/>
              <a:gd name="connsiteX99" fmla="*/ 263286 w 1364418"/>
              <a:gd name="connsiteY99" fmla="*/ 2195378 h 6858000"/>
              <a:gd name="connsiteX100" fmla="*/ 247503 w 1364418"/>
              <a:gd name="connsiteY100" fmla="*/ 2155135 h 6858000"/>
              <a:gd name="connsiteX101" fmla="*/ 244961 w 1364418"/>
              <a:gd name="connsiteY101" fmla="*/ 2118008 h 6858000"/>
              <a:gd name="connsiteX102" fmla="*/ 245954 w 1364418"/>
              <a:gd name="connsiteY102" fmla="*/ 2050531 h 6858000"/>
              <a:gd name="connsiteX103" fmla="*/ 237760 w 1364418"/>
              <a:gd name="connsiteY103" fmla="*/ 1963269 h 6858000"/>
              <a:gd name="connsiteX104" fmla="*/ 218938 w 1364418"/>
              <a:gd name="connsiteY104" fmla="*/ 1906352 h 6858000"/>
              <a:gd name="connsiteX105" fmla="*/ 195495 w 1364418"/>
              <a:gd name="connsiteY105" fmla="*/ 1861531 h 6858000"/>
              <a:gd name="connsiteX106" fmla="*/ 149294 w 1364418"/>
              <a:gd name="connsiteY106" fmla="*/ 1732919 h 6858000"/>
              <a:gd name="connsiteX107" fmla="*/ 121605 w 1364418"/>
              <a:gd name="connsiteY107" fmla="*/ 1663540 h 6858000"/>
              <a:gd name="connsiteX108" fmla="*/ 120731 w 1364418"/>
              <a:gd name="connsiteY108" fmla="*/ 1615777 h 6858000"/>
              <a:gd name="connsiteX109" fmla="*/ 101526 w 1364418"/>
              <a:gd name="connsiteY109" fmla="*/ 1563678 h 6858000"/>
              <a:gd name="connsiteX110" fmla="*/ 114606 w 1364418"/>
              <a:gd name="connsiteY110" fmla="*/ 1519474 h 6858000"/>
              <a:gd name="connsiteX111" fmla="*/ 107348 w 1364418"/>
              <a:gd name="connsiteY111" fmla="*/ 1477995 h 6858000"/>
              <a:gd name="connsiteX112" fmla="*/ 93433 w 1364418"/>
              <a:gd name="connsiteY112" fmla="*/ 1373769 h 6858000"/>
              <a:gd name="connsiteX113" fmla="*/ 101740 w 1364418"/>
              <a:gd name="connsiteY113" fmla="*/ 1307086 h 6858000"/>
              <a:gd name="connsiteX114" fmla="*/ 102928 w 1364418"/>
              <a:gd name="connsiteY114" fmla="*/ 1189033 h 6858000"/>
              <a:gd name="connsiteX115" fmla="*/ 107613 w 1364418"/>
              <a:gd name="connsiteY115" fmla="*/ 1168288 h 6858000"/>
              <a:gd name="connsiteX116" fmla="*/ 99895 w 1364418"/>
              <a:gd name="connsiteY116" fmla="*/ 1142577 h 6858000"/>
              <a:gd name="connsiteX117" fmla="*/ 89201 w 1364418"/>
              <a:gd name="connsiteY117" fmla="*/ 1088484 h 6858000"/>
              <a:gd name="connsiteX118" fmla="*/ 77937 w 1364418"/>
              <a:gd name="connsiteY118" fmla="*/ 1016103 h 6858000"/>
              <a:gd name="connsiteX119" fmla="*/ 79393 w 1364418"/>
              <a:gd name="connsiteY119" fmla="*/ 954054 h 6858000"/>
              <a:gd name="connsiteX120" fmla="*/ 90309 w 1364418"/>
              <a:gd name="connsiteY120" fmla="*/ 921368 h 6858000"/>
              <a:gd name="connsiteX121" fmla="*/ 74258 w 1364418"/>
              <a:gd name="connsiteY121" fmla="*/ 896999 h 6858000"/>
              <a:gd name="connsiteX122" fmla="*/ 43666 w 1364418"/>
              <a:gd name="connsiteY122" fmla="*/ 821517 h 6858000"/>
              <a:gd name="connsiteX123" fmla="*/ 22616 w 1364418"/>
              <a:gd name="connsiteY123" fmla="*/ 751353 h 6858000"/>
              <a:gd name="connsiteX124" fmla="*/ 22174 w 1364418"/>
              <a:gd name="connsiteY124" fmla="*/ 721230 h 6858000"/>
              <a:gd name="connsiteX125" fmla="*/ 7845 w 1364418"/>
              <a:gd name="connsiteY125" fmla="*/ 681659 h 6858000"/>
              <a:gd name="connsiteX126" fmla="*/ 31306 w 1364418"/>
              <a:gd name="connsiteY126" fmla="*/ 619315 h 6858000"/>
              <a:gd name="connsiteX127" fmla="*/ 15184 w 1364418"/>
              <a:gd name="connsiteY127" fmla="*/ 585934 h 6858000"/>
              <a:gd name="connsiteX128" fmla="*/ 22258 w 1364418"/>
              <a:gd name="connsiteY128" fmla="*/ 538948 h 6858000"/>
              <a:gd name="connsiteX129" fmla="*/ 26166 w 1364418"/>
              <a:gd name="connsiteY129" fmla="*/ 525163 h 6858000"/>
              <a:gd name="connsiteX130" fmla="*/ 52290 w 1364418"/>
              <a:gd name="connsiteY130" fmla="*/ 446567 h 6858000"/>
              <a:gd name="connsiteX131" fmla="*/ 51538 w 1364418"/>
              <a:gd name="connsiteY131" fmla="*/ 393828 h 6858000"/>
              <a:gd name="connsiteX132" fmla="*/ 51368 w 1364418"/>
              <a:gd name="connsiteY132" fmla="*/ 353137 h 6858000"/>
              <a:gd name="connsiteX133" fmla="*/ 55970 w 1364418"/>
              <a:gd name="connsiteY133" fmla="*/ 321428 h 6858000"/>
              <a:gd name="connsiteX134" fmla="*/ 57061 w 1364418"/>
              <a:gd name="connsiteY134" fmla="*/ 275771 h 6858000"/>
              <a:gd name="connsiteX135" fmla="*/ 74088 w 1364418"/>
              <a:gd name="connsiteY135" fmla="*/ 212860 h 6858000"/>
              <a:gd name="connsiteX136" fmla="*/ 65798 w 1364418"/>
              <a:gd name="connsiteY136" fmla="*/ 144983 h 6858000"/>
              <a:gd name="connsiteX137" fmla="*/ 78082 w 1364418"/>
              <a:gd name="connsiteY137" fmla="*/ 55288 h 6858000"/>
              <a:gd name="connsiteX138" fmla="*/ 37636 w 1364418"/>
              <a:gd name="connsiteY138"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65968 w 1364418"/>
              <a:gd name="connsiteY7" fmla="*/ 6659970 h 6858000"/>
              <a:gd name="connsiteX8" fmla="*/ 166592 w 1364418"/>
              <a:gd name="connsiteY8" fmla="*/ 6636211 h 6858000"/>
              <a:gd name="connsiteX9" fmla="*/ 251033 w 1364418"/>
              <a:gd name="connsiteY9" fmla="*/ 6492130 h 6858000"/>
              <a:gd name="connsiteX10" fmla="*/ 266720 w 1364418"/>
              <a:gd name="connsiteY10" fmla="*/ 6431610 h 6858000"/>
              <a:gd name="connsiteX11" fmla="*/ 310425 w 1364418"/>
              <a:gd name="connsiteY11" fmla="*/ 6379786 h 6858000"/>
              <a:gd name="connsiteX12" fmla="*/ 293648 w 1364418"/>
              <a:gd name="connsiteY12" fmla="*/ 6334727 h 6858000"/>
              <a:gd name="connsiteX13" fmla="*/ 271063 w 1364418"/>
              <a:gd name="connsiteY13" fmla="*/ 6313295 h 6858000"/>
              <a:gd name="connsiteX14" fmla="*/ 278227 w 1364418"/>
              <a:gd name="connsiteY14" fmla="*/ 6280046 h 6858000"/>
              <a:gd name="connsiteX15" fmla="*/ 281226 w 1364418"/>
              <a:gd name="connsiteY15" fmla="*/ 6272987 h 6858000"/>
              <a:gd name="connsiteX16" fmla="*/ 288000 w 1364418"/>
              <a:gd name="connsiteY16" fmla="*/ 6252834 h 6858000"/>
              <a:gd name="connsiteX17" fmla="*/ 265992 w 1364418"/>
              <a:gd name="connsiteY17" fmla="*/ 6202459 h 6858000"/>
              <a:gd name="connsiteX18" fmla="*/ 264790 w 1364418"/>
              <a:gd name="connsiteY18" fmla="*/ 6153037 h 6858000"/>
              <a:gd name="connsiteX19" fmla="*/ 280205 w 1364418"/>
              <a:gd name="connsiteY19" fmla="*/ 6078132 h 6858000"/>
              <a:gd name="connsiteX20" fmla="*/ 267592 w 1364418"/>
              <a:gd name="connsiteY20" fmla="*/ 6028119 h 6858000"/>
              <a:gd name="connsiteX21" fmla="*/ 252821 w 1364418"/>
              <a:gd name="connsiteY21" fmla="*/ 5926735 h 6858000"/>
              <a:gd name="connsiteX22" fmla="*/ 302333 w 1364418"/>
              <a:gd name="connsiteY22" fmla="*/ 5712857 h 6858000"/>
              <a:gd name="connsiteX23" fmla="*/ 332131 w 1364418"/>
              <a:gd name="connsiteY23" fmla="*/ 5660491 h 6858000"/>
              <a:gd name="connsiteX24" fmla="*/ 341254 w 1364418"/>
              <a:gd name="connsiteY24" fmla="*/ 5563435 h 6858000"/>
              <a:gd name="connsiteX25" fmla="*/ 368130 w 1364418"/>
              <a:gd name="connsiteY25" fmla="*/ 5437125 h 6858000"/>
              <a:gd name="connsiteX26" fmla="*/ 381698 w 1364418"/>
              <a:gd name="connsiteY26" fmla="*/ 5396260 h 6858000"/>
              <a:gd name="connsiteX27" fmla="*/ 397679 w 1364418"/>
              <a:gd name="connsiteY27" fmla="*/ 5330009 h 6858000"/>
              <a:gd name="connsiteX28" fmla="*/ 431172 w 1364418"/>
              <a:gd name="connsiteY28" fmla="*/ 5273739 h 6858000"/>
              <a:gd name="connsiteX29" fmla="*/ 440771 w 1364418"/>
              <a:gd name="connsiteY29" fmla="*/ 5241779 h 6858000"/>
              <a:gd name="connsiteX30" fmla="*/ 451997 w 1364418"/>
              <a:gd name="connsiteY30" fmla="*/ 5225268 h 6858000"/>
              <a:gd name="connsiteX31" fmla="*/ 453017 w 1364418"/>
              <a:gd name="connsiteY31" fmla="*/ 5217684 h 6858000"/>
              <a:gd name="connsiteX32" fmla="*/ 460358 w 1364418"/>
              <a:gd name="connsiteY32" fmla="*/ 5193377 h 6858000"/>
              <a:gd name="connsiteX33" fmla="*/ 463661 w 1364418"/>
              <a:gd name="connsiteY33" fmla="*/ 5179288 h 6858000"/>
              <a:gd name="connsiteX34" fmla="*/ 464645 w 1364418"/>
              <a:gd name="connsiteY34" fmla="*/ 5173621 h 6858000"/>
              <a:gd name="connsiteX35" fmla="*/ 460279 w 1364418"/>
              <a:gd name="connsiteY35" fmla="*/ 5159961 h 6858000"/>
              <a:gd name="connsiteX36" fmla="*/ 466956 w 1364418"/>
              <a:gd name="connsiteY36" fmla="*/ 5144295 h 6858000"/>
              <a:gd name="connsiteX37" fmla="*/ 463889 w 1364418"/>
              <a:gd name="connsiteY37" fmla="*/ 5125185 h 6858000"/>
              <a:gd name="connsiteX38" fmla="*/ 470719 w 1364418"/>
              <a:gd name="connsiteY38" fmla="*/ 5121884 h 6858000"/>
              <a:gd name="connsiteX39" fmla="*/ 477755 w 1364418"/>
              <a:gd name="connsiteY39" fmla="*/ 5067850 h 6858000"/>
              <a:gd name="connsiteX40" fmla="*/ 480486 w 1364418"/>
              <a:gd name="connsiteY40" fmla="*/ 5060861 h 6858000"/>
              <a:gd name="connsiteX41" fmla="*/ 477190 w 1364418"/>
              <a:gd name="connsiteY41" fmla="*/ 5034192 h 6858000"/>
              <a:gd name="connsiteX42" fmla="*/ 478744 w 1364418"/>
              <a:gd name="connsiteY42" fmla="*/ 4993030 h 6858000"/>
              <a:gd name="connsiteX43" fmla="*/ 485653 w 1364418"/>
              <a:gd name="connsiteY43" fmla="*/ 4946844 h 6858000"/>
              <a:gd name="connsiteX44" fmla="*/ 481509 w 1364418"/>
              <a:gd name="connsiteY44" fmla="*/ 4932692 h 6858000"/>
              <a:gd name="connsiteX45" fmla="*/ 496912 w 1364418"/>
              <a:gd name="connsiteY45" fmla="*/ 4858827 h 6858000"/>
              <a:gd name="connsiteX46" fmla="*/ 502815 w 1364418"/>
              <a:gd name="connsiteY46" fmla="*/ 4821170 h 6858000"/>
              <a:gd name="connsiteX47" fmla="*/ 507548 w 1364418"/>
              <a:gd name="connsiteY47" fmla="*/ 4780965 h 6858000"/>
              <a:gd name="connsiteX48" fmla="*/ 508841 w 1364418"/>
              <a:gd name="connsiteY48" fmla="*/ 4750867 h 6858000"/>
              <a:gd name="connsiteX49" fmla="*/ 506648 w 1364418"/>
              <a:gd name="connsiteY49" fmla="*/ 4690749 h 6858000"/>
              <a:gd name="connsiteX50" fmla="*/ 502128 w 1364418"/>
              <a:gd name="connsiteY50" fmla="*/ 4584173 h 6858000"/>
              <a:gd name="connsiteX51" fmla="*/ 497211 w 1364418"/>
              <a:gd name="connsiteY51" fmla="*/ 4444346 h 6858000"/>
              <a:gd name="connsiteX52" fmla="*/ 493776 w 1364418"/>
              <a:gd name="connsiteY52" fmla="*/ 4375228 h 6858000"/>
              <a:gd name="connsiteX53" fmla="*/ 474429 w 1364418"/>
              <a:gd name="connsiteY53" fmla="*/ 4214165 h 6858000"/>
              <a:gd name="connsiteX54" fmla="*/ 478502 w 1364418"/>
              <a:gd name="connsiteY54" fmla="*/ 4090296 h 6858000"/>
              <a:gd name="connsiteX55" fmla="*/ 463758 w 1364418"/>
              <a:gd name="connsiteY55" fmla="*/ 4033999 h 6858000"/>
              <a:gd name="connsiteX56" fmla="*/ 464907 w 1364418"/>
              <a:gd name="connsiteY56" fmla="*/ 4031933 h 6858000"/>
              <a:gd name="connsiteX57" fmla="*/ 463483 w 1364418"/>
              <a:gd name="connsiteY57" fmla="*/ 4013953 h 6858000"/>
              <a:gd name="connsiteX58" fmla="*/ 449778 w 1364418"/>
              <a:gd name="connsiteY58" fmla="*/ 3974753 h 6858000"/>
              <a:gd name="connsiteX59" fmla="*/ 451376 w 1364418"/>
              <a:gd name="connsiteY59" fmla="*/ 3969950 h 6858000"/>
              <a:gd name="connsiteX60" fmla="*/ 444798 w 1364418"/>
              <a:gd name="connsiteY60" fmla="*/ 3933779 h 6858000"/>
              <a:gd name="connsiteX61" fmla="*/ 446129 w 1364418"/>
              <a:gd name="connsiteY61" fmla="*/ 3933093 h 6858000"/>
              <a:gd name="connsiteX62" fmla="*/ 450483 w 1364418"/>
              <a:gd name="connsiteY62" fmla="*/ 3922082 h 6858000"/>
              <a:gd name="connsiteX63" fmla="*/ 455561 w 1364418"/>
              <a:gd name="connsiteY63" fmla="*/ 3901461 h 6858000"/>
              <a:gd name="connsiteX64" fmla="*/ 478155 w 1364418"/>
              <a:gd name="connsiteY64" fmla="*/ 3813873 h 6858000"/>
              <a:gd name="connsiteX65" fmla="*/ 477580 w 1364418"/>
              <a:gd name="connsiteY65" fmla="*/ 3806161 h 6858000"/>
              <a:gd name="connsiteX66" fmla="*/ 477887 w 1364418"/>
              <a:gd name="connsiteY66" fmla="*/ 3805957 h 6858000"/>
              <a:gd name="connsiteX67" fmla="*/ 477914 w 1364418"/>
              <a:gd name="connsiteY67" fmla="*/ 3797724 h 6858000"/>
              <a:gd name="connsiteX68" fmla="*/ 476529 w 1364418"/>
              <a:gd name="connsiteY68" fmla="*/ 3792098 h 6858000"/>
              <a:gd name="connsiteX69" fmla="*/ 475413 w 1364418"/>
              <a:gd name="connsiteY69" fmla="*/ 3777135 h 6858000"/>
              <a:gd name="connsiteX70" fmla="*/ 477146 w 1364418"/>
              <a:gd name="connsiteY70" fmla="*/ 3771656 h 6858000"/>
              <a:gd name="connsiteX71" fmla="*/ 480889 w 1364418"/>
              <a:gd name="connsiteY71" fmla="*/ 3769007 h 6858000"/>
              <a:gd name="connsiteX72" fmla="*/ 480355 w 1364418"/>
              <a:gd name="connsiteY72" fmla="*/ 3767709 h 6858000"/>
              <a:gd name="connsiteX73" fmla="*/ 489051 w 1364418"/>
              <a:gd name="connsiteY73" fmla="*/ 3738082 h 6858000"/>
              <a:gd name="connsiteX74" fmla="*/ 496397 w 1364418"/>
              <a:gd name="connsiteY74" fmla="*/ 3673397 h 6858000"/>
              <a:gd name="connsiteX75" fmla="*/ 495693 w 1364418"/>
              <a:gd name="connsiteY75" fmla="*/ 3637109 h 6858000"/>
              <a:gd name="connsiteX76" fmla="*/ 499136 w 1364418"/>
              <a:gd name="connsiteY76" fmla="*/ 3536883 h 6858000"/>
              <a:gd name="connsiteX77" fmla="*/ 506674 w 1364418"/>
              <a:gd name="connsiteY77" fmla="*/ 3435652 h 6858000"/>
              <a:gd name="connsiteX78" fmla="*/ 508345 w 1364418"/>
              <a:gd name="connsiteY78" fmla="*/ 3307769 h 6858000"/>
              <a:gd name="connsiteX79" fmla="*/ 525908 w 1364418"/>
              <a:gd name="connsiteY79" fmla="*/ 3250522 h 6858000"/>
              <a:gd name="connsiteX80" fmla="*/ 526333 w 1364418"/>
              <a:gd name="connsiteY80" fmla="*/ 3229163 h 6858000"/>
              <a:gd name="connsiteX81" fmla="*/ 528156 w 1364418"/>
              <a:gd name="connsiteY81" fmla="*/ 3217217 h 6858000"/>
              <a:gd name="connsiteX82" fmla="*/ 514991 w 1364418"/>
              <a:gd name="connsiteY82" fmla="*/ 3183755 h 6858000"/>
              <a:gd name="connsiteX83" fmla="*/ 515492 w 1364418"/>
              <a:gd name="connsiteY83" fmla="*/ 3178642 h 6858000"/>
              <a:gd name="connsiteX84" fmla="*/ 503092 w 1364418"/>
              <a:gd name="connsiteY84" fmla="*/ 3158586 h 6858000"/>
              <a:gd name="connsiteX85" fmla="*/ 488277 w 1364418"/>
              <a:gd name="connsiteY85" fmla="*/ 3129034 h 6858000"/>
              <a:gd name="connsiteX86" fmla="*/ 488942 w 1364418"/>
              <a:gd name="connsiteY86" fmla="*/ 3126682 h 6858000"/>
              <a:gd name="connsiteX87" fmla="*/ 479810 w 1364418"/>
              <a:gd name="connsiteY87" fmla="*/ 3114519 h 6858000"/>
              <a:gd name="connsiteX88" fmla="*/ 466419 w 1364418"/>
              <a:gd name="connsiteY88" fmla="*/ 3106272 h 6858000"/>
              <a:gd name="connsiteX89" fmla="*/ 439149 w 1364418"/>
              <a:gd name="connsiteY89" fmla="*/ 2958185 h 6858000"/>
              <a:gd name="connsiteX90" fmla="*/ 381763 w 1364418"/>
              <a:gd name="connsiteY90" fmla="*/ 2762989 h 6858000"/>
              <a:gd name="connsiteX91" fmla="*/ 330681 w 1364418"/>
              <a:gd name="connsiteY91" fmla="*/ 2554718 h 6858000"/>
              <a:gd name="connsiteX92" fmla="*/ 310775 w 1364418"/>
              <a:gd name="connsiteY92" fmla="*/ 2485734 h 6858000"/>
              <a:gd name="connsiteX93" fmla="*/ 301498 w 1364418"/>
              <a:gd name="connsiteY93" fmla="*/ 2447068 h 6858000"/>
              <a:gd name="connsiteX94" fmla="*/ 288459 w 1364418"/>
              <a:gd name="connsiteY94" fmla="*/ 2425819 h 6858000"/>
              <a:gd name="connsiteX95" fmla="*/ 294458 w 1364418"/>
              <a:gd name="connsiteY95" fmla="*/ 2402874 h 6858000"/>
              <a:gd name="connsiteX96" fmla="*/ 297070 w 1364418"/>
              <a:gd name="connsiteY96" fmla="*/ 2381443 h 6858000"/>
              <a:gd name="connsiteX97" fmla="*/ 273399 w 1364418"/>
              <a:gd name="connsiteY97" fmla="*/ 2261920 h 6858000"/>
              <a:gd name="connsiteX98" fmla="*/ 263286 w 1364418"/>
              <a:gd name="connsiteY98" fmla="*/ 2195378 h 6858000"/>
              <a:gd name="connsiteX99" fmla="*/ 247503 w 1364418"/>
              <a:gd name="connsiteY99" fmla="*/ 2155135 h 6858000"/>
              <a:gd name="connsiteX100" fmla="*/ 244961 w 1364418"/>
              <a:gd name="connsiteY100" fmla="*/ 2118008 h 6858000"/>
              <a:gd name="connsiteX101" fmla="*/ 245954 w 1364418"/>
              <a:gd name="connsiteY101" fmla="*/ 2050531 h 6858000"/>
              <a:gd name="connsiteX102" fmla="*/ 237760 w 1364418"/>
              <a:gd name="connsiteY102" fmla="*/ 1963269 h 6858000"/>
              <a:gd name="connsiteX103" fmla="*/ 218938 w 1364418"/>
              <a:gd name="connsiteY103" fmla="*/ 1906352 h 6858000"/>
              <a:gd name="connsiteX104" fmla="*/ 195495 w 1364418"/>
              <a:gd name="connsiteY104" fmla="*/ 1861531 h 6858000"/>
              <a:gd name="connsiteX105" fmla="*/ 149294 w 1364418"/>
              <a:gd name="connsiteY105" fmla="*/ 1732919 h 6858000"/>
              <a:gd name="connsiteX106" fmla="*/ 121605 w 1364418"/>
              <a:gd name="connsiteY106" fmla="*/ 1663540 h 6858000"/>
              <a:gd name="connsiteX107" fmla="*/ 120731 w 1364418"/>
              <a:gd name="connsiteY107" fmla="*/ 1615777 h 6858000"/>
              <a:gd name="connsiteX108" fmla="*/ 101526 w 1364418"/>
              <a:gd name="connsiteY108" fmla="*/ 1563678 h 6858000"/>
              <a:gd name="connsiteX109" fmla="*/ 114606 w 1364418"/>
              <a:gd name="connsiteY109" fmla="*/ 1519474 h 6858000"/>
              <a:gd name="connsiteX110" fmla="*/ 107348 w 1364418"/>
              <a:gd name="connsiteY110" fmla="*/ 1477995 h 6858000"/>
              <a:gd name="connsiteX111" fmla="*/ 93433 w 1364418"/>
              <a:gd name="connsiteY111" fmla="*/ 1373769 h 6858000"/>
              <a:gd name="connsiteX112" fmla="*/ 101740 w 1364418"/>
              <a:gd name="connsiteY112" fmla="*/ 1307086 h 6858000"/>
              <a:gd name="connsiteX113" fmla="*/ 102928 w 1364418"/>
              <a:gd name="connsiteY113" fmla="*/ 1189033 h 6858000"/>
              <a:gd name="connsiteX114" fmla="*/ 107613 w 1364418"/>
              <a:gd name="connsiteY114" fmla="*/ 1168288 h 6858000"/>
              <a:gd name="connsiteX115" fmla="*/ 99895 w 1364418"/>
              <a:gd name="connsiteY115" fmla="*/ 1142577 h 6858000"/>
              <a:gd name="connsiteX116" fmla="*/ 89201 w 1364418"/>
              <a:gd name="connsiteY116" fmla="*/ 1088484 h 6858000"/>
              <a:gd name="connsiteX117" fmla="*/ 77937 w 1364418"/>
              <a:gd name="connsiteY117" fmla="*/ 1016103 h 6858000"/>
              <a:gd name="connsiteX118" fmla="*/ 79393 w 1364418"/>
              <a:gd name="connsiteY118" fmla="*/ 954054 h 6858000"/>
              <a:gd name="connsiteX119" fmla="*/ 90309 w 1364418"/>
              <a:gd name="connsiteY119" fmla="*/ 921368 h 6858000"/>
              <a:gd name="connsiteX120" fmla="*/ 74258 w 1364418"/>
              <a:gd name="connsiteY120" fmla="*/ 896999 h 6858000"/>
              <a:gd name="connsiteX121" fmla="*/ 43666 w 1364418"/>
              <a:gd name="connsiteY121" fmla="*/ 821517 h 6858000"/>
              <a:gd name="connsiteX122" fmla="*/ 22616 w 1364418"/>
              <a:gd name="connsiteY122" fmla="*/ 751353 h 6858000"/>
              <a:gd name="connsiteX123" fmla="*/ 22174 w 1364418"/>
              <a:gd name="connsiteY123" fmla="*/ 721230 h 6858000"/>
              <a:gd name="connsiteX124" fmla="*/ 7845 w 1364418"/>
              <a:gd name="connsiteY124" fmla="*/ 681659 h 6858000"/>
              <a:gd name="connsiteX125" fmla="*/ 31306 w 1364418"/>
              <a:gd name="connsiteY125" fmla="*/ 619315 h 6858000"/>
              <a:gd name="connsiteX126" fmla="*/ 15184 w 1364418"/>
              <a:gd name="connsiteY126" fmla="*/ 585934 h 6858000"/>
              <a:gd name="connsiteX127" fmla="*/ 22258 w 1364418"/>
              <a:gd name="connsiteY127" fmla="*/ 538948 h 6858000"/>
              <a:gd name="connsiteX128" fmla="*/ 26166 w 1364418"/>
              <a:gd name="connsiteY128" fmla="*/ 525163 h 6858000"/>
              <a:gd name="connsiteX129" fmla="*/ 52290 w 1364418"/>
              <a:gd name="connsiteY129" fmla="*/ 446567 h 6858000"/>
              <a:gd name="connsiteX130" fmla="*/ 51538 w 1364418"/>
              <a:gd name="connsiteY130" fmla="*/ 393828 h 6858000"/>
              <a:gd name="connsiteX131" fmla="*/ 51368 w 1364418"/>
              <a:gd name="connsiteY131" fmla="*/ 353137 h 6858000"/>
              <a:gd name="connsiteX132" fmla="*/ 55970 w 1364418"/>
              <a:gd name="connsiteY132" fmla="*/ 321428 h 6858000"/>
              <a:gd name="connsiteX133" fmla="*/ 57061 w 1364418"/>
              <a:gd name="connsiteY133" fmla="*/ 275771 h 6858000"/>
              <a:gd name="connsiteX134" fmla="*/ 74088 w 1364418"/>
              <a:gd name="connsiteY134" fmla="*/ 212860 h 6858000"/>
              <a:gd name="connsiteX135" fmla="*/ 65798 w 1364418"/>
              <a:gd name="connsiteY135" fmla="*/ 144983 h 6858000"/>
              <a:gd name="connsiteX136" fmla="*/ 78082 w 1364418"/>
              <a:gd name="connsiteY136" fmla="*/ 55288 h 6858000"/>
              <a:gd name="connsiteX137" fmla="*/ 37636 w 1364418"/>
              <a:gd name="connsiteY137"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65968 w 1364418"/>
              <a:gd name="connsiteY7" fmla="*/ 6659970 h 6858000"/>
              <a:gd name="connsiteX8" fmla="*/ 251033 w 1364418"/>
              <a:gd name="connsiteY8" fmla="*/ 6492130 h 6858000"/>
              <a:gd name="connsiteX9" fmla="*/ 266720 w 1364418"/>
              <a:gd name="connsiteY9" fmla="*/ 6431610 h 6858000"/>
              <a:gd name="connsiteX10" fmla="*/ 310425 w 1364418"/>
              <a:gd name="connsiteY10" fmla="*/ 6379786 h 6858000"/>
              <a:gd name="connsiteX11" fmla="*/ 293648 w 1364418"/>
              <a:gd name="connsiteY11" fmla="*/ 6334727 h 6858000"/>
              <a:gd name="connsiteX12" fmla="*/ 271063 w 1364418"/>
              <a:gd name="connsiteY12" fmla="*/ 6313295 h 6858000"/>
              <a:gd name="connsiteX13" fmla="*/ 278227 w 1364418"/>
              <a:gd name="connsiteY13" fmla="*/ 6280046 h 6858000"/>
              <a:gd name="connsiteX14" fmla="*/ 281226 w 1364418"/>
              <a:gd name="connsiteY14" fmla="*/ 6272987 h 6858000"/>
              <a:gd name="connsiteX15" fmla="*/ 288000 w 1364418"/>
              <a:gd name="connsiteY15" fmla="*/ 6252834 h 6858000"/>
              <a:gd name="connsiteX16" fmla="*/ 265992 w 1364418"/>
              <a:gd name="connsiteY16" fmla="*/ 6202459 h 6858000"/>
              <a:gd name="connsiteX17" fmla="*/ 264790 w 1364418"/>
              <a:gd name="connsiteY17" fmla="*/ 6153037 h 6858000"/>
              <a:gd name="connsiteX18" fmla="*/ 280205 w 1364418"/>
              <a:gd name="connsiteY18" fmla="*/ 6078132 h 6858000"/>
              <a:gd name="connsiteX19" fmla="*/ 267592 w 1364418"/>
              <a:gd name="connsiteY19" fmla="*/ 6028119 h 6858000"/>
              <a:gd name="connsiteX20" fmla="*/ 252821 w 1364418"/>
              <a:gd name="connsiteY20" fmla="*/ 5926735 h 6858000"/>
              <a:gd name="connsiteX21" fmla="*/ 302333 w 1364418"/>
              <a:gd name="connsiteY21" fmla="*/ 5712857 h 6858000"/>
              <a:gd name="connsiteX22" fmla="*/ 332131 w 1364418"/>
              <a:gd name="connsiteY22" fmla="*/ 5660491 h 6858000"/>
              <a:gd name="connsiteX23" fmla="*/ 341254 w 1364418"/>
              <a:gd name="connsiteY23" fmla="*/ 5563435 h 6858000"/>
              <a:gd name="connsiteX24" fmla="*/ 368130 w 1364418"/>
              <a:gd name="connsiteY24" fmla="*/ 5437125 h 6858000"/>
              <a:gd name="connsiteX25" fmla="*/ 381698 w 1364418"/>
              <a:gd name="connsiteY25" fmla="*/ 5396260 h 6858000"/>
              <a:gd name="connsiteX26" fmla="*/ 397679 w 1364418"/>
              <a:gd name="connsiteY26" fmla="*/ 5330009 h 6858000"/>
              <a:gd name="connsiteX27" fmla="*/ 431172 w 1364418"/>
              <a:gd name="connsiteY27" fmla="*/ 5273739 h 6858000"/>
              <a:gd name="connsiteX28" fmla="*/ 440771 w 1364418"/>
              <a:gd name="connsiteY28" fmla="*/ 5241779 h 6858000"/>
              <a:gd name="connsiteX29" fmla="*/ 451997 w 1364418"/>
              <a:gd name="connsiteY29" fmla="*/ 5225268 h 6858000"/>
              <a:gd name="connsiteX30" fmla="*/ 453017 w 1364418"/>
              <a:gd name="connsiteY30" fmla="*/ 5217684 h 6858000"/>
              <a:gd name="connsiteX31" fmla="*/ 460358 w 1364418"/>
              <a:gd name="connsiteY31" fmla="*/ 5193377 h 6858000"/>
              <a:gd name="connsiteX32" fmla="*/ 463661 w 1364418"/>
              <a:gd name="connsiteY32" fmla="*/ 5179288 h 6858000"/>
              <a:gd name="connsiteX33" fmla="*/ 464645 w 1364418"/>
              <a:gd name="connsiteY33" fmla="*/ 5173621 h 6858000"/>
              <a:gd name="connsiteX34" fmla="*/ 460279 w 1364418"/>
              <a:gd name="connsiteY34" fmla="*/ 5159961 h 6858000"/>
              <a:gd name="connsiteX35" fmla="*/ 466956 w 1364418"/>
              <a:gd name="connsiteY35" fmla="*/ 5144295 h 6858000"/>
              <a:gd name="connsiteX36" fmla="*/ 463889 w 1364418"/>
              <a:gd name="connsiteY36" fmla="*/ 5125185 h 6858000"/>
              <a:gd name="connsiteX37" fmla="*/ 470719 w 1364418"/>
              <a:gd name="connsiteY37" fmla="*/ 5121884 h 6858000"/>
              <a:gd name="connsiteX38" fmla="*/ 477755 w 1364418"/>
              <a:gd name="connsiteY38" fmla="*/ 5067850 h 6858000"/>
              <a:gd name="connsiteX39" fmla="*/ 480486 w 1364418"/>
              <a:gd name="connsiteY39" fmla="*/ 5060861 h 6858000"/>
              <a:gd name="connsiteX40" fmla="*/ 477190 w 1364418"/>
              <a:gd name="connsiteY40" fmla="*/ 5034192 h 6858000"/>
              <a:gd name="connsiteX41" fmla="*/ 478744 w 1364418"/>
              <a:gd name="connsiteY41" fmla="*/ 4993030 h 6858000"/>
              <a:gd name="connsiteX42" fmla="*/ 485653 w 1364418"/>
              <a:gd name="connsiteY42" fmla="*/ 4946844 h 6858000"/>
              <a:gd name="connsiteX43" fmla="*/ 481509 w 1364418"/>
              <a:gd name="connsiteY43" fmla="*/ 4932692 h 6858000"/>
              <a:gd name="connsiteX44" fmla="*/ 496912 w 1364418"/>
              <a:gd name="connsiteY44" fmla="*/ 4858827 h 6858000"/>
              <a:gd name="connsiteX45" fmla="*/ 502815 w 1364418"/>
              <a:gd name="connsiteY45" fmla="*/ 4821170 h 6858000"/>
              <a:gd name="connsiteX46" fmla="*/ 507548 w 1364418"/>
              <a:gd name="connsiteY46" fmla="*/ 4780965 h 6858000"/>
              <a:gd name="connsiteX47" fmla="*/ 508841 w 1364418"/>
              <a:gd name="connsiteY47" fmla="*/ 4750867 h 6858000"/>
              <a:gd name="connsiteX48" fmla="*/ 506648 w 1364418"/>
              <a:gd name="connsiteY48" fmla="*/ 4690749 h 6858000"/>
              <a:gd name="connsiteX49" fmla="*/ 502128 w 1364418"/>
              <a:gd name="connsiteY49" fmla="*/ 4584173 h 6858000"/>
              <a:gd name="connsiteX50" fmla="*/ 497211 w 1364418"/>
              <a:gd name="connsiteY50" fmla="*/ 4444346 h 6858000"/>
              <a:gd name="connsiteX51" fmla="*/ 493776 w 1364418"/>
              <a:gd name="connsiteY51" fmla="*/ 4375228 h 6858000"/>
              <a:gd name="connsiteX52" fmla="*/ 474429 w 1364418"/>
              <a:gd name="connsiteY52" fmla="*/ 4214165 h 6858000"/>
              <a:gd name="connsiteX53" fmla="*/ 478502 w 1364418"/>
              <a:gd name="connsiteY53" fmla="*/ 4090296 h 6858000"/>
              <a:gd name="connsiteX54" fmla="*/ 463758 w 1364418"/>
              <a:gd name="connsiteY54" fmla="*/ 4033999 h 6858000"/>
              <a:gd name="connsiteX55" fmla="*/ 464907 w 1364418"/>
              <a:gd name="connsiteY55" fmla="*/ 4031933 h 6858000"/>
              <a:gd name="connsiteX56" fmla="*/ 463483 w 1364418"/>
              <a:gd name="connsiteY56" fmla="*/ 4013953 h 6858000"/>
              <a:gd name="connsiteX57" fmla="*/ 449778 w 1364418"/>
              <a:gd name="connsiteY57" fmla="*/ 3974753 h 6858000"/>
              <a:gd name="connsiteX58" fmla="*/ 451376 w 1364418"/>
              <a:gd name="connsiteY58" fmla="*/ 3969950 h 6858000"/>
              <a:gd name="connsiteX59" fmla="*/ 444798 w 1364418"/>
              <a:gd name="connsiteY59" fmla="*/ 3933779 h 6858000"/>
              <a:gd name="connsiteX60" fmla="*/ 446129 w 1364418"/>
              <a:gd name="connsiteY60" fmla="*/ 3933093 h 6858000"/>
              <a:gd name="connsiteX61" fmla="*/ 450483 w 1364418"/>
              <a:gd name="connsiteY61" fmla="*/ 3922082 h 6858000"/>
              <a:gd name="connsiteX62" fmla="*/ 455561 w 1364418"/>
              <a:gd name="connsiteY62" fmla="*/ 3901461 h 6858000"/>
              <a:gd name="connsiteX63" fmla="*/ 478155 w 1364418"/>
              <a:gd name="connsiteY63" fmla="*/ 3813873 h 6858000"/>
              <a:gd name="connsiteX64" fmla="*/ 477580 w 1364418"/>
              <a:gd name="connsiteY64" fmla="*/ 3806161 h 6858000"/>
              <a:gd name="connsiteX65" fmla="*/ 477887 w 1364418"/>
              <a:gd name="connsiteY65" fmla="*/ 3805957 h 6858000"/>
              <a:gd name="connsiteX66" fmla="*/ 477914 w 1364418"/>
              <a:gd name="connsiteY66" fmla="*/ 3797724 h 6858000"/>
              <a:gd name="connsiteX67" fmla="*/ 476529 w 1364418"/>
              <a:gd name="connsiteY67" fmla="*/ 3792098 h 6858000"/>
              <a:gd name="connsiteX68" fmla="*/ 475413 w 1364418"/>
              <a:gd name="connsiteY68" fmla="*/ 3777135 h 6858000"/>
              <a:gd name="connsiteX69" fmla="*/ 477146 w 1364418"/>
              <a:gd name="connsiteY69" fmla="*/ 3771656 h 6858000"/>
              <a:gd name="connsiteX70" fmla="*/ 480889 w 1364418"/>
              <a:gd name="connsiteY70" fmla="*/ 3769007 h 6858000"/>
              <a:gd name="connsiteX71" fmla="*/ 480355 w 1364418"/>
              <a:gd name="connsiteY71" fmla="*/ 3767709 h 6858000"/>
              <a:gd name="connsiteX72" fmla="*/ 489051 w 1364418"/>
              <a:gd name="connsiteY72" fmla="*/ 3738082 h 6858000"/>
              <a:gd name="connsiteX73" fmla="*/ 496397 w 1364418"/>
              <a:gd name="connsiteY73" fmla="*/ 3673397 h 6858000"/>
              <a:gd name="connsiteX74" fmla="*/ 495693 w 1364418"/>
              <a:gd name="connsiteY74" fmla="*/ 3637109 h 6858000"/>
              <a:gd name="connsiteX75" fmla="*/ 499136 w 1364418"/>
              <a:gd name="connsiteY75" fmla="*/ 3536883 h 6858000"/>
              <a:gd name="connsiteX76" fmla="*/ 506674 w 1364418"/>
              <a:gd name="connsiteY76" fmla="*/ 3435652 h 6858000"/>
              <a:gd name="connsiteX77" fmla="*/ 508345 w 1364418"/>
              <a:gd name="connsiteY77" fmla="*/ 3307769 h 6858000"/>
              <a:gd name="connsiteX78" fmla="*/ 525908 w 1364418"/>
              <a:gd name="connsiteY78" fmla="*/ 3250522 h 6858000"/>
              <a:gd name="connsiteX79" fmla="*/ 526333 w 1364418"/>
              <a:gd name="connsiteY79" fmla="*/ 3229163 h 6858000"/>
              <a:gd name="connsiteX80" fmla="*/ 528156 w 1364418"/>
              <a:gd name="connsiteY80" fmla="*/ 3217217 h 6858000"/>
              <a:gd name="connsiteX81" fmla="*/ 514991 w 1364418"/>
              <a:gd name="connsiteY81" fmla="*/ 3183755 h 6858000"/>
              <a:gd name="connsiteX82" fmla="*/ 515492 w 1364418"/>
              <a:gd name="connsiteY82" fmla="*/ 3178642 h 6858000"/>
              <a:gd name="connsiteX83" fmla="*/ 503092 w 1364418"/>
              <a:gd name="connsiteY83" fmla="*/ 3158586 h 6858000"/>
              <a:gd name="connsiteX84" fmla="*/ 488277 w 1364418"/>
              <a:gd name="connsiteY84" fmla="*/ 3129034 h 6858000"/>
              <a:gd name="connsiteX85" fmla="*/ 488942 w 1364418"/>
              <a:gd name="connsiteY85" fmla="*/ 3126682 h 6858000"/>
              <a:gd name="connsiteX86" fmla="*/ 479810 w 1364418"/>
              <a:gd name="connsiteY86" fmla="*/ 3114519 h 6858000"/>
              <a:gd name="connsiteX87" fmla="*/ 466419 w 1364418"/>
              <a:gd name="connsiteY87" fmla="*/ 3106272 h 6858000"/>
              <a:gd name="connsiteX88" fmla="*/ 439149 w 1364418"/>
              <a:gd name="connsiteY88" fmla="*/ 2958185 h 6858000"/>
              <a:gd name="connsiteX89" fmla="*/ 381763 w 1364418"/>
              <a:gd name="connsiteY89" fmla="*/ 2762989 h 6858000"/>
              <a:gd name="connsiteX90" fmla="*/ 330681 w 1364418"/>
              <a:gd name="connsiteY90" fmla="*/ 2554718 h 6858000"/>
              <a:gd name="connsiteX91" fmla="*/ 310775 w 1364418"/>
              <a:gd name="connsiteY91" fmla="*/ 2485734 h 6858000"/>
              <a:gd name="connsiteX92" fmla="*/ 301498 w 1364418"/>
              <a:gd name="connsiteY92" fmla="*/ 2447068 h 6858000"/>
              <a:gd name="connsiteX93" fmla="*/ 288459 w 1364418"/>
              <a:gd name="connsiteY93" fmla="*/ 2425819 h 6858000"/>
              <a:gd name="connsiteX94" fmla="*/ 294458 w 1364418"/>
              <a:gd name="connsiteY94" fmla="*/ 2402874 h 6858000"/>
              <a:gd name="connsiteX95" fmla="*/ 297070 w 1364418"/>
              <a:gd name="connsiteY95" fmla="*/ 2381443 h 6858000"/>
              <a:gd name="connsiteX96" fmla="*/ 273399 w 1364418"/>
              <a:gd name="connsiteY96" fmla="*/ 2261920 h 6858000"/>
              <a:gd name="connsiteX97" fmla="*/ 263286 w 1364418"/>
              <a:gd name="connsiteY97" fmla="*/ 2195378 h 6858000"/>
              <a:gd name="connsiteX98" fmla="*/ 247503 w 1364418"/>
              <a:gd name="connsiteY98" fmla="*/ 2155135 h 6858000"/>
              <a:gd name="connsiteX99" fmla="*/ 244961 w 1364418"/>
              <a:gd name="connsiteY99" fmla="*/ 2118008 h 6858000"/>
              <a:gd name="connsiteX100" fmla="*/ 245954 w 1364418"/>
              <a:gd name="connsiteY100" fmla="*/ 2050531 h 6858000"/>
              <a:gd name="connsiteX101" fmla="*/ 237760 w 1364418"/>
              <a:gd name="connsiteY101" fmla="*/ 1963269 h 6858000"/>
              <a:gd name="connsiteX102" fmla="*/ 218938 w 1364418"/>
              <a:gd name="connsiteY102" fmla="*/ 1906352 h 6858000"/>
              <a:gd name="connsiteX103" fmla="*/ 195495 w 1364418"/>
              <a:gd name="connsiteY103" fmla="*/ 1861531 h 6858000"/>
              <a:gd name="connsiteX104" fmla="*/ 149294 w 1364418"/>
              <a:gd name="connsiteY104" fmla="*/ 1732919 h 6858000"/>
              <a:gd name="connsiteX105" fmla="*/ 121605 w 1364418"/>
              <a:gd name="connsiteY105" fmla="*/ 1663540 h 6858000"/>
              <a:gd name="connsiteX106" fmla="*/ 120731 w 1364418"/>
              <a:gd name="connsiteY106" fmla="*/ 1615777 h 6858000"/>
              <a:gd name="connsiteX107" fmla="*/ 101526 w 1364418"/>
              <a:gd name="connsiteY107" fmla="*/ 1563678 h 6858000"/>
              <a:gd name="connsiteX108" fmla="*/ 114606 w 1364418"/>
              <a:gd name="connsiteY108" fmla="*/ 1519474 h 6858000"/>
              <a:gd name="connsiteX109" fmla="*/ 107348 w 1364418"/>
              <a:gd name="connsiteY109" fmla="*/ 1477995 h 6858000"/>
              <a:gd name="connsiteX110" fmla="*/ 93433 w 1364418"/>
              <a:gd name="connsiteY110" fmla="*/ 1373769 h 6858000"/>
              <a:gd name="connsiteX111" fmla="*/ 101740 w 1364418"/>
              <a:gd name="connsiteY111" fmla="*/ 1307086 h 6858000"/>
              <a:gd name="connsiteX112" fmla="*/ 102928 w 1364418"/>
              <a:gd name="connsiteY112" fmla="*/ 1189033 h 6858000"/>
              <a:gd name="connsiteX113" fmla="*/ 107613 w 1364418"/>
              <a:gd name="connsiteY113" fmla="*/ 1168288 h 6858000"/>
              <a:gd name="connsiteX114" fmla="*/ 99895 w 1364418"/>
              <a:gd name="connsiteY114" fmla="*/ 1142577 h 6858000"/>
              <a:gd name="connsiteX115" fmla="*/ 89201 w 1364418"/>
              <a:gd name="connsiteY115" fmla="*/ 1088484 h 6858000"/>
              <a:gd name="connsiteX116" fmla="*/ 77937 w 1364418"/>
              <a:gd name="connsiteY116" fmla="*/ 1016103 h 6858000"/>
              <a:gd name="connsiteX117" fmla="*/ 79393 w 1364418"/>
              <a:gd name="connsiteY117" fmla="*/ 954054 h 6858000"/>
              <a:gd name="connsiteX118" fmla="*/ 90309 w 1364418"/>
              <a:gd name="connsiteY118" fmla="*/ 921368 h 6858000"/>
              <a:gd name="connsiteX119" fmla="*/ 74258 w 1364418"/>
              <a:gd name="connsiteY119" fmla="*/ 896999 h 6858000"/>
              <a:gd name="connsiteX120" fmla="*/ 43666 w 1364418"/>
              <a:gd name="connsiteY120" fmla="*/ 821517 h 6858000"/>
              <a:gd name="connsiteX121" fmla="*/ 22616 w 1364418"/>
              <a:gd name="connsiteY121" fmla="*/ 751353 h 6858000"/>
              <a:gd name="connsiteX122" fmla="*/ 22174 w 1364418"/>
              <a:gd name="connsiteY122" fmla="*/ 721230 h 6858000"/>
              <a:gd name="connsiteX123" fmla="*/ 7845 w 1364418"/>
              <a:gd name="connsiteY123" fmla="*/ 681659 h 6858000"/>
              <a:gd name="connsiteX124" fmla="*/ 31306 w 1364418"/>
              <a:gd name="connsiteY124" fmla="*/ 619315 h 6858000"/>
              <a:gd name="connsiteX125" fmla="*/ 15184 w 1364418"/>
              <a:gd name="connsiteY125" fmla="*/ 585934 h 6858000"/>
              <a:gd name="connsiteX126" fmla="*/ 22258 w 1364418"/>
              <a:gd name="connsiteY126" fmla="*/ 538948 h 6858000"/>
              <a:gd name="connsiteX127" fmla="*/ 26166 w 1364418"/>
              <a:gd name="connsiteY127" fmla="*/ 525163 h 6858000"/>
              <a:gd name="connsiteX128" fmla="*/ 52290 w 1364418"/>
              <a:gd name="connsiteY128" fmla="*/ 446567 h 6858000"/>
              <a:gd name="connsiteX129" fmla="*/ 51538 w 1364418"/>
              <a:gd name="connsiteY129" fmla="*/ 393828 h 6858000"/>
              <a:gd name="connsiteX130" fmla="*/ 51368 w 1364418"/>
              <a:gd name="connsiteY130" fmla="*/ 353137 h 6858000"/>
              <a:gd name="connsiteX131" fmla="*/ 55970 w 1364418"/>
              <a:gd name="connsiteY131" fmla="*/ 321428 h 6858000"/>
              <a:gd name="connsiteX132" fmla="*/ 57061 w 1364418"/>
              <a:gd name="connsiteY132" fmla="*/ 275771 h 6858000"/>
              <a:gd name="connsiteX133" fmla="*/ 74088 w 1364418"/>
              <a:gd name="connsiteY133" fmla="*/ 212860 h 6858000"/>
              <a:gd name="connsiteX134" fmla="*/ 65798 w 1364418"/>
              <a:gd name="connsiteY134" fmla="*/ 144983 h 6858000"/>
              <a:gd name="connsiteX135" fmla="*/ 78082 w 1364418"/>
              <a:gd name="connsiteY135" fmla="*/ 55288 h 6858000"/>
              <a:gd name="connsiteX136" fmla="*/ 37636 w 1364418"/>
              <a:gd name="connsiteY136"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286686 w 1364418"/>
              <a:gd name="connsiteY7" fmla="*/ 6664994 h 6858000"/>
              <a:gd name="connsiteX8" fmla="*/ 251033 w 1364418"/>
              <a:gd name="connsiteY8" fmla="*/ 6492130 h 6858000"/>
              <a:gd name="connsiteX9" fmla="*/ 266720 w 1364418"/>
              <a:gd name="connsiteY9" fmla="*/ 6431610 h 6858000"/>
              <a:gd name="connsiteX10" fmla="*/ 310425 w 1364418"/>
              <a:gd name="connsiteY10" fmla="*/ 6379786 h 6858000"/>
              <a:gd name="connsiteX11" fmla="*/ 293648 w 1364418"/>
              <a:gd name="connsiteY11" fmla="*/ 6334727 h 6858000"/>
              <a:gd name="connsiteX12" fmla="*/ 271063 w 1364418"/>
              <a:gd name="connsiteY12" fmla="*/ 6313295 h 6858000"/>
              <a:gd name="connsiteX13" fmla="*/ 278227 w 1364418"/>
              <a:gd name="connsiteY13" fmla="*/ 6280046 h 6858000"/>
              <a:gd name="connsiteX14" fmla="*/ 281226 w 1364418"/>
              <a:gd name="connsiteY14" fmla="*/ 6272987 h 6858000"/>
              <a:gd name="connsiteX15" fmla="*/ 288000 w 1364418"/>
              <a:gd name="connsiteY15" fmla="*/ 6252834 h 6858000"/>
              <a:gd name="connsiteX16" fmla="*/ 265992 w 1364418"/>
              <a:gd name="connsiteY16" fmla="*/ 6202459 h 6858000"/>
              <a:gd name="connsiteX17" fmla="*/ 264790 w 1364418"/>
              <a:gd name="connsiteY17" fmla="*/ 6153037 h 6858000"/>
              <a:gd name="connsiteX18" fmla="*/ 280205 w 1364418"/>
              <a:gd name="connsiteY18" fmla="*/ 6078132 h 6858000"/>
              <a:gd name="connsiteX19" fmla="*/ 267592 w 1364418"/>
              <a:gd name="connsiteY19" fmla="*/ 6028119 h 6858000"/>
              <a:gd name="connsiteX20" fmla="*/ 252821 w 1364418"/>
              <a:gd name="connsiteY20" fmla="*/ 5926735 h 6858000"/>
              <a:gd name="connsiteX21" fmla="*/ 302333 w 1364418"/>
              <a:gd name="connsiteY21" fmla="*/ 5712857 h 6858000"/>
              <a:gd name="connsiteX22" fmla="*/ 332131 w 1364418"/>
              <a:gd name="connsiteY22" fmla="*/ 5660491 h 6858000"/>
              <a:gd name="connsiteX23" fmla="*/ 341254 w 1364418"/>
              <a:gd name="connsiteY23" fmla="*/ 5563435 h 6858000"/>
              <a:gd name="connsiteX24" fmla="*/ 368130 w 1364418"/>
              <a:gd name="connsiteY24" fmla="*/ 5437125 h 6858000"/>
              <a:gd name="connsiteX25" fmla="*/ 381698 w 1364418"/>
              <a:gd name="connsiteY25" fmla="*/ 5396260 h 6858000"/>
              <a:gd name="connsiteX26" fmla="*/ 397679 w 1364418"/>
              <a:gd name="connsiteY26" fmla="*/ 5330009 h 6858000"/>
              <a:gd name="connsiteX27" fmla="*/ 431172 w 1364418"/>
              <a:gd name="connsiteY27" fmla="*/ 5273739 h 6858000"/>
              <a:gd name="connsiteX28" fmla="*/ 440771 w 1364418"/>
              <a:gd name="connsiteY28" fmla="*/ 5241779 h 6858000"/>
              <a:gd name="connsiteX29" fmla="*/ 451997 w 1364418"/>
              <a:gd name="connsiteY29" fmla="*/ 5225268 h 6858000"/>
              <a:gd name="connsiteX30" fmla="*/ 453017 w 1364418"/>
              <a:gd name="connsiteY30" fmla="*/ 5217684 h 6858000"/>
              <a:gd name="connsiteX31" fmla="*/ 460358 w 1364418"/>
              <a:gd name="connsiteY31" fmla="*/ 5193377 h 6858000"/>
              <a:gd name="connsiteX32" fmla="*/ 463661 w 1364418"/>
              <a:gd name="connsiteY32" fmla="*/ 5179288 h 6858000"/>
              <a:gd name="connsiteX33" fmla="*/ 464645 w 1364418"/>
              <a:gd name="connsiteY33" fmla="*/ 5173621 h 6858000"/>
              <a:gd name="connsiteX34" fmla="*/ 460279 w 1364418"/>
              <a:gd name="connsiteY34" fmla="*/ 5159961 h 6858000"/>
              <a:gd name="connsiteX35" fmla="*/ 466956 w 1364418"/>
              <a:gd name="connsiteY35" fmla="*/ 5144295 h 6858000"/>
              <a:gd name="connsiteX36" fmla="*/ 463889 w 1364418"/>
              <a:gd name="connsiteY36" fmla="*/ 5125185 h 6858000"/>
              <a:gd name="connsiteX37" fmla="*/ 470719 w 1364418"/>
              <a:gd name="connsiteY37" fmla="*/ 5121884 h 6858000"/>
              <a:gd name="connsiteX38" fmla="*/ 477755 w 1364418"/>
              <a:gd name="connsiteY38" fmla="*/ 5067850 h 6858000"/>
              <a:gd name="connsiteX39" fmla="*/ 480486 w 1364418"/>
              <a:gd name="connsiteY39" fmla="*/ 5060861 h 6858000"/>
              <a:gd name="connsiteX40" fmla="*/ 477190 w 1364418"/>
              <a:gd name="connsiteY40" fmla="*/ 5034192 h 6858000"/>
              <a:gd name="connsiteX41" fmla="*/ 478744 w 1364418"/>
              <a:gd name="connsiteY41" fmla="*/ 4993030 h 6858000"/>
              <a:gd name="connsiteX42" fmla="*/ 485653 w 1364418"/>
              <a:gd name="connsiteY42" fmla="*/ 4946844 h 6858000"/>
              <a:gd name="connsiteX43" fmla="*/ 481509 w 1364418"/>
              <a:gd name="connsiteY43" fmla="*/ 4932692 h 6858000"/>
              <a:gd name="connsiteX44" fmla="*/ 496912 w 1364418"/>
              <a:gd name="connsiteY44" fmla="*/ 4858827 h 6858000"/>
              <a:gd name="connsiteX45" fmla="*/ 502815 w 1364418"/>
              <a:gd name="connsiteY45" fmla="*/ 4821170 h 6858000"/>
              <a:gd name="connsiteX46" fmla="*/ 507548 w 1364418"/>
              <a:gd name="connsiteY46" fmla="*/ 4780965 h 6858000"/>
              <a:gd name="connsiteX47" fmla="*/ 508841 w 1364418"/>
              <a:gd name="connsiteY47" fmla="*/ 4750867 h 6858000"/>
              <a:gd name="connsiteX48" fmla="*/ 506648 w 1364418"/>
              <a:gd name="connsiteY48" fmla="*/ 4690749 h 6858000"/>
              <a:gd name="connsiteX49" fmla="*/ 502128 w 1364418"/>
              <a:gd name="connsiteY49" fmla="*/ 4584173 h 6858000"/>
              <a:gd name="connsiteX50" fmla="*/ 497211 w 1364418"/>
              <a:gd name="connsiteY50" fmla="*/ 4444346 h 6858000"/>
              <a:gd name="connsiteX51" fmla="*/ 493776 w 1364418"/>
              <a:gd name="connsiteY51" fmla="*/ 4375228 h 6858000"/>
              <a:gd name="connsiteX52" fmla="*/ 474429 w 1364418"/>
              <a:gd name="connsiteY52" fmla="*/ 4214165 h 6858000"/>
              <a:gd name="connsiteX53" fmla="*/ 478502 w 1364418"/>
              <a:gd name="connsiteY53" fmla="*/ 4090296 h 6858000"/>
              <a:gd name="connsiteX54" fmla="*/ 463758 w 1364418"/>
              <a:gd name="connsiteY54" fmla="*/ 4033999 h 6858000"/>
              <a:gd name="connsiteX55" fmla="*/ 464907 w 1364418"/>
              <a:gd name="connsiteY55" fmla="*/ 4031933 h 6858000"/>
              <a:gd name="connsiteX56" fmla="*/ 463483 w 1364418"/>
              <a:gd name="connsiteY56" fmla="*/ 4013953 h 6858000"/>
              <a:gd name="connsiteX57" fmla="*/ 449778 w 1364418"/>
              <a:gd name="connsiteY57" fmla="*/ 3974753 h 6858000"/>
              <a:gd name="connsiteX58" fmla="*/ 451376 w 1364418"/>
              <a:gd name="connsiteY58" fmla="*/ 3969950 h 6858000"/>
              <a:gd name="connsiteX59" fmla="*/ 444798 w 1364418"/>
              <a:gd name="connsiteY59" fmla="*/ 3933779 h 6858000"/>
              <a:gd name="connsiteX60" fmla="*/ 446129 w 1364418"/>
              <a:gd name="connsiteY60" fmla="*/ 3933093 h 6858000"/>
              <a:gd name="connsiteX61" fmla="*/ 450483 w 1364418"/>
              <a:gd name="connsiteY61" fmla="*/ 3922082 h 6858000"/>
              <a:gd name="connsiteX62" fmla="*/ 455561 w 1364418"/>
              <a:gd name="connsiteY62" fmla="*/ 3901461 h 6858000"/>
              <a:gd name="connsiteX63" fmla="*/ 478155 w 1364418"/>
              <a:gd name="connsiteY63" fmla="*/ 3813873 h 6858000"/>
              <a:gd name="connsiteX64" fmla="*/ 477580 w 1364418"/>
              <a:gd name="connsiteY64" fmla="*/ 3806161 h 6858000"/>
              <a:gd name="connsiteX65" fmla="*/ 477887 w 1364418"/>
              <a:gd name="connsiteY65" fmla="*/ 3805957 h 6858000"/>
              <a:gd name="connsiteX66" fmla="*/ 477914 w 1364418"/>
              <a:gd name="connsiteY66" fmla="*/ 3797724 h 6858000"/>
              <a:gd name="connsiteX67" fmla="*/ 476529 w 1364418"/>
              <a:gd name="connsiteY67" fmla="*/ 3792098 h 6858000"/>
              <a:gd name="connsiteX68" fmla="*/ 475413 w 1364418"/>
              <a:gd name="connsiteY68" fmla="*/ 3777135 h 6858000"/>
              <a:gd name="connsiteX69" fmla="*/ 477146 w 1364418"/>
              <a:gd name="connsiteY69" fmla="*/ 3771656 h 6858000"/>
              <a:gd name="connsiteX70" fmla="*/ 480889 w 1364418"/>
              <a:gd name="connsiteY70" fmla="*/ 3769007 h 6858000"/>
              <a:gd name="connsiteX71" fmla="*/ 480355 w 1364418"/>
              <a:gd name="connsiteY71" fmla="*/ 3767709 h 6858000"/>
              <a:gd name="connsiteX72" fmla="*/ 489051 w 1364418"/>
              <a:gd name="connsiteY72" fmla="*/ 3738082 h 6858000"/>
              <a:gd name="connsiteX73" fmla="*/ 496397 w 1364418"/>
              <a:gd name="connsiteY73" fmla="*/ 3673397 h 6858000"/>
              <a:gd name="connsiteX74" fmla="*/ 495693 w 1364418"/>
              <a:gd name="connsiteY74" fmla="*/ 3637109 h 6858000"/>
              <a:gd name="connsiteX75" fmla="*/ 499136 w 1364418"/>
              <a:gd name="connsiteY75" fmla="*/ 3536883 h 6858000"/>
              <a:gd name="connsiteX76" fmla="*/ 506674 w 1364418"/>
              <a:gd name="connsiteY76" fmla="*/ 3435652 h 6858000"/>
              <a:gd name="connsiteX77" fmla="*/ 508345 w 1364418"/>
              <a:gd name="connsiteY77" fmla="*/ 3307769 h 6858000"/>
              <a:gd name="connsiteX78" fmla="*/ 525908 w 1364418"/>
              <a:gd name="connsiteY78" fmla="*/ 3250522 h 6858000"/>
              <a:gd name="connsiteX79" fmla="*/ 526333 w 1364418"/>
              <a:gd name="connsiteY79" fmla="*/ 3229163 h 6858000"/>
              <a:gd name="connsiteX80" fmla="*/ 528156 w 1364418"/>
              <a:gd name="connsiteY80" fmla="*/ 3217217 h 6858000"/>
              <a:gd name="connsiteX81" fmla="*/ 514991 w 1364418"/>
              <a:gd name="connsiteY81" fmla="*/ 3183755 h 6858000"/>
              <a:gd name="connsiteX82" fmla="*/ 515492 w 1364418"/>
              <a:gd name="connsiteY82" fmla="*/ 3178642 h 6858000"/>
              <a:gd name="connsiteX83" fmla="*/ 503092 w 1364418"/>
              <a:gd name="connsiteY83" fmla="*/ 3158586 h 6858000"/>
              <a:gd name="connsiteX84" fmla="*/ 488277 w 1364418"/>
              <a:gd name="connsiteY84" fmla="*/ 3129034 h 6858000"/>
              <a:gd name="connsiteX85" fmla="*/ 488942 w 1364418"/>
              <a:gd name="connsiteY85" fmla="*/ 3126682 h 6858000"/>
              <a:gd name="connsiteX86" fmla="*/ 479810 w 1364418"/>
              <a:gd name="connsiteY86" fmla="*/ 3114519 h 6858000"/>
              <a:gd name="connsiteX87" fmla="*/ 466419 w 1364418"/>
              <a:gd name="connsiteY87" fmla="*/ 3106272 h 6858000"/>
              <a:gd name="connsiteX88" fmla="*/ 439149 w 1364418"/>
              <a:gd name="connsiteY88" fmla="*/ 2958185 h 6858000"/>
              <a:gd name="connsiteX89" fmla="*/ 381763 w 1364418"/>
              <a:gd name="connsiteY89" fmla="*/ 2762989 h 6858000"/>
              <a:gd name="connsiteX90" fmla="*/ 330681 w 1364418"/>
              <a:gd name="connsiteY90" fmla="*/ 2554718 h 6858000"/>
              <a:gd name="connsiteX91" fmla="*/ 310775 w 1364418"/>
              <a:gd name="connsiteY91" fmla="*/ 2485734 h 6858000"/>
              <a:gd name="connsiteX92" fmla="*/ 301498 w 1364418"/>
              <a:gd name="connsiteY92" fmla="*/ 2447068 h 6858000"/>
              <a:gd name="connsiteX93" fmla="*/ 288459 w 1364418"/>
              <a:gd name="connsiteY93" fmla="*/ 2425819 h 6858000"/>
              <a:gd name="connsiteX94" fmla="*/ 294458 w 1364418"/>
              <a:gd name="connsiteY94" fmla="*/ 2402874 h 6858000"/>
              <a:gd name="connsiteX95" fmla="*/ 297070 w 1364418"/>
              <a:gd name="connsiteY95" fmla="*/ 2381443 h 6858000"/>
              <a:gd name="connsiteX96" fmla="*/ 273399 w 1364418"/>
              <a:gd name="connsiteY96" fmla="*/ 2261920 h 6858000"/>
              <a:gd name="connsiteX97" fmla="*/ 263286 w 1364418"/>
              <a:gd name="connsiteY97" fmla="*/ 2195378 h 6858000"/>
              <a:gd name="connsiteX98" fmla="*/ 247503 w 1364418"/>
              <a:gd name="connsiteY98" fmla="*/ 2155135 h 6858000"/>
              <a:gd name="connsiteX99" fmla="*/ 244961 w 1364418"/>
              <a:gd name="connsiteY99" fmla="*/ 2118008 h 6858000"/>
              <a:gd name="connsiteX100" fmla="*/ 245954 w 1364418"/>
              <a:gd name="connsiteY100" fmla="*/ 2050531 h 6858000"/>
              <a:gd name="connsiteX101" fmla="*/ 237760 w 1364418"/>
              <a:gd name="connsiteY101" fmla="*/ 1963269 h 6858000"/>
              <a:gd name="connsiteX102" fmla="*/ 218938 w 1364418"/>
              <a:gd name="connsiteY102" fmla="*/ 1906352 h 6858000"/>
              <a:gd name="connsiteX103" fmla="*/ 195495 w 1364418"/>
              <a:gd name="connsiteY103" fmla="*/ 1861531 h 6858000"/>
              <a:gd name="connsiteX104" fmla="*/ 149294 w 1364418"/>
              <a:gd name="connsiteY104" fmla="*/ 1732919 h 6858000"/>
              <a:gd name="connsiteX105" fmla="*/ 121605 w 1364418"/>
              <a:gd name="connsiteY105" fmla="*/ 1663540 h 6858000"/>
              <a:gd name="connsiteX106" fmla="*/ 120731 w 1364418"/>
              <a:gd name="connsiteY106" fmla="*/ 1615777 h 6858000"/>
              <a:gd name="connsiteX107" fmla="*/ 101526 w 1364418"/>
              <a:gd name="connsiteY107" fmla="*/ 1563678 h 6858000"/>
              <a:gd name="connsiteX108" fmla="*/ 114606 w 1364418"/>
              <a:gd name="connsiteY108" fmla="*/ 1519474 h 6858000"/>
              <a:gd name="connsiteX109" fmla="*/ 107348 w 1364418"/>
              <a:gd name="connsiteY109" fmla="*/ 1477995 h 6858000"/>
              <a:gd name="connsiteX110" fmla="*/ 93433 w 1364418"/>
              <a:gd name="connsiteY110" fmla="*/ 1373769 h 6858000"/>
              <a:gd name="connsiteX111" fmla="*/ 101740 w 1364418"/>
              <a:gd name="connsiteY111" fmla="*/ 1307086 h 6858000"/>
              <a:gd name="connsiteX112" fmla="*/ 102928 w 1364418"/>
              <a:gd name="connsiteY112" fmla="*/ 1189033 h 6858000"/>
              <a:gd name="connsiteX113" fmla="*/ 107613 w 1364418"/>
              <a:gd name="connsiteY113" fmla="*/ 1168288 h 6858000"/>
              <a:gd name="connsiteX114" fmla="*/ 99895 w 1364418"/>
              <a:gd name="connsiteY114" fmla="*/ 1142577 h 6858000"/>
              <a:gd name="connsiteX115" fmla="*/ 89201 w 1364418"/>
              <a:gd name="connsiteY115" fmla="*/ 1088484 h 6858000"/>
              <a:gd name="connsiteX116" fmla="*/ 77937 w 1364418"/>
              <a:gd name="connsiteY116" fmla="*/ 1016103 h 6858000"/>
              <a:gd name="connsiteX117" fmla="*/ 79393 w 1364418"/>
              <a:gd name="connsiteY117" fmla="*/ 954054 h 6858000"/>
              <a:gd name="connsiteX118" fmla="*/ 90309 w 1364418"/>
              <a:gd name="connsiteY118" fmla="*/ 921368 h 6858000"/>
              <a:gd name="connsiteX119" fmla="*/ 74258 w 1364418"/>
              <a:gd name="connsiteY119" fmla="*/ 896999 h 6858000"/>
              <a:gd name="connsiteX120" fmla="*/ 43666 w 1364418"/>
              <a:gd name="connsiteY120" fmla="*/ 821517 h 6858000"/>
              <a:gd name="connsiteX121" fmla="*/ 22616 w 1364418"/>
              <a:gd name="connsiteY121" fmla="*/ 751353 h 6858000"/>
              <a:gd name="connsiteX122" fmla="*/ 22174 w 1364418"/>
              <a:gd name="connsiteY122" fmla="*/ 721230 h 6858000"/>
              <a:gd name="connsiteX123" fmla="*/ 7845 w 1364418"/>
              <a:gd name="connsiteY123" fmla="*/ 681659 h 6858000"/>
              <a:gd name="connsiteX124" fmla="*/ 31306 w 1364418"/>
              <a:gd name="connsiteY124" fmla="*/ 619315 h 6858000"/>
              <a:gd name="connsiteX125" fmla="*/ 15184 w 1364418"/>
              <a:gd name="connsiteY125" fmla="*/ 585934 h 6858000"/>
              <a:gd name="connsiteX126" fmla="*/ 22258 w 1364418"/>
              <a:gd name="connsiteY126" fmla="*/ 538948 h 6858000"/>
              <a:gd name="connsiteX127" fmla="*/ 26166 w 1364418"/>
              <a:gd name="connsiteY127" fmla="*/ 525163 h 6858000"/>
              <a:gd name="connsiteX128" fmla="*/ 52290 w 1364418"/>
              <a:gd name="connsiteY128" fmla="*/ 446567 h 6858000"/>
              <a:gd name="connsiteX129" fmla="*/ 51538 w 1364418"/>
              <a:gd name="connsiteY129" fmla="*/ 393828 h 6858000"/>
              <a:gd name="connsiteX130" fmla="*/ 51368 w 1364418"/>
              <a:gd name="connsiteY130" fmla="*/ 353137 h 6858000"/>
              <a:gd name="connsiteX131" fmla="*/ 55970 w 1364418"/>
              <a:gd name="connsiteY131" fmla="*/ 321428 h 6858000"/>
              <a:gd name="connsiteX132" fmla="*/ 57061 w 1364418"/>
              <a:gd name="connsiteY132" fmla="*/ 275771 h 6858000"/>
              <a:gd name="connsiteX133" fmla="*/ 74088 w 1364418"/>
              <a:gd name="connsiteY133" fmla="*/ 212860 h 6858000"/>
              <a:gd name="connsiteX134" fmla="*/ 65798 w 1364418"/>
              <a:gd name="connsiteY134" fmla="*/ 144983 h 6858000"/>
              <a:gd name="connsiteX135" fmla="*/ 78082 w 1364418"/>
              <a:gd name="connsiteY135" fmla="*/ 55288 h 6858000"/>
              <a:gd name="connsiteX136" fmla="*/ 37636 w 1364418"/>
              <a:gd name="connsiteY136"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286686 w 1364418"/>
              <a:gd name="connsiteY7" fmla="*/ 6664994 h 6858000"/>
              <a:gd name="connsiteX8" fmla="*/ 266720 w 1364418"/>
              <a:gd name="connsiteY8" fmla="*/ 6431610 h 6858000"/>
              <a:gd name="connsiteX9" fmla="*/ 310425 w 1364418"/>
              <a:gd name="connsiteY9" fmla="*/ 6379786 h 6858000"/>
              <a:gd name="connsiteX10" fmla="*/ 293648 w 1364418"/>
              <a:gd name="connsiteY10" fmla="*/ 6334727 h 6858000"/>
              <a:gd name="connsiteX11" fmla="*/ 271063 w 1364418"/>
              <a:gd name="connsiteY11" fmla="*/ 6313295 h 6858000"/>
              <a:gd name="connsiteX12" fmla="*/ 278227 w 1364418"/>
              <a:gd name="connsiteY12" fmla="*/ 6280046 h 6858000"/>
              <a:gd name="connsiteX13" fmla="*/ 281226 w 1364418"/>
              <a:gd name="connsiteY13" fmla="*/ 6272987 h 6858000"/>
              <a:gd name="connsiteX14" fmla="*/ 288000 w 1364418"/>
              <a:gd name="connsiteY14" fmla="*/ 6252834 h 6858000"/>
              <a:gd name="connsiteX15" fmla="*/ 265992 w 1364418"/>
              <a:gd name="connsiteY15" fmla="*/ 6202459 h 6858000"/>
              <a:gd name="connsiteX16" fmla="*/ 264790 w 1364418"/>
              <a:gd name="connsiteY16" fmla="*/ 6153037 h 6858000"/>
              <a:gd name="connsiteX17" fmla="*/ 280205 w 1364418"/>
              <a:gd name="connsiteY17" fmla="*/ 6078132 h 6858000"/>
              <a:gd name="connsiteX18" fmla="*/ 267592 w 1364418"/>
              <a:gd name="connsiteY18" fmla="*/ 6028119 h 6858000"/>
              <a:gd name="connsiteX19" fmla="*/ 252821 w 1364418"/>
              <a:gd name="connsiteY19" fmla="*/ 5926735 h 6858000"/>
              <a:gd name="connsiteX20" fmla="*/ 302333 w 1364418"/>
              <a:gd name="connsiteY20" fmla="*/ 5712857 h 6858000"/>
              <a:gd name="connsiteX21" fmla="*/ 332131 w 1364418"/>
              <a:gd name="connsiteY21" fmla="*/ 5660491 h 6858000"/>
              <a:gd name="connsiteX22" fmla="*/ 341254 w 1364418"/>
              <a:gd name="connsiteY22" fmla="*/ 5563435 h 6858000"/>
              <a:gd name="connsiteX23" fmla="*/ 368130 w 1364418"/>
              <a:gd name="connsiteY23" fmla="*/ 5437125 h 6858000"/>
              <a:gd name="connsiteX24" fmla="*/ 381698 w 1364418"/>
              <a:gd name="connsiteY24" fmla="*/ 5396260 h 6858000"/>
              <a:gd name="connsiteX25" fmla="*/ 397679 w 1364418"/>
              <a:gd name="connsiteY25" fmla="*/ 5330009 h 6858000"/>
              <a:gd name="connsiteX26" fmla="*/ 431172 w 1364418"/>
              <a:gd name="connsiteY26" fmla="*/ 5273739 h 6858000"/>
              <a:gd name="connsiteX27" fmla="*/ 440771 w 1364418"/>
              <a:gd name="connsiteY27" fmla="*/ 5241779 h 6858000"/>
              <a:gd name="connsiteX28" fmla="*/ 451997 w 1364418"/>
              <a:gd name="connsiteY28" fmla="*/ 5225268 h 6858000"/>
              <a:gd name="connsiteX29" fmla="*/ 453017 w 1364418"/>
              <a:gd name="connsiteY29" fmla="*/ 5217684 h 6858000"/>
              <a:gd name="connsiteX30" fmla="*/ 460358 w 1364418"/>
              <a:gd name="connsiteY30" fmla="*/ 5193377 h 6858000"/>
              <a:gd name="connsiteX31" fmla="*/ 463661 w 1364418"/>
              <a:gd name="connsiteY31" fmla="*/ 5179288 h 6858000"/>
              <a:gd name="connsiteX32" fmla="*/ 464645 w 1364418"/>
              <a:gd name="connsiteY32" fmla="*/ 5173621 h 6858000"/>
              <a:gd name="connsiteX33" fmla="*/ 460279 w 1364418"/>
              <a:gd name="connsiteY33" fmla="*/ 5159961 h 6858000"/>
              <a:gd name="connsiteX34" fmla="*/ 466956 w 1364418"/>
              <a:gd name="connsiteY34" fmla="*/ 5144295 h 6858000"/>
              <a:gd name="connsiteX35" fmla="*/ 463889 w 1364418"/>
              <a:gd name="connsiteY35" fmla="*/ 5125185 h 6858000"/>
              <a:gd name="connsiteX36" fmla="*/ 470719 w 1364418"/>
              <a:gd name="connsiteY36" fmla="*/ 5121884 h 6858000"/>
              <a:gd name="connsiteX37" fmla="*/ 477755 w 1364418"/>
              <a:gd name="connsiteY37" fmla="*/ 5067850 h 6858000"/>
              <a:gd name="connsiteX38" fmla="*/ 480486 w 1364418"/>
              <a:gd name="connsiteY38" fmla="*/ 5060861 h 6858000"/>
              <a:gd name="connsiteX39" fmla="*/ 477190 w 1364418"/>
              <a:gd name="connsiteY39" fmla="*/ 5034192 h 6858000"/>
              <a:gd name="connsiteX40" fmla="*/ 478744 w 1364418"/>
              <a:gd name="connsiteY40" fmla="*/ 4993030 h 6858000"/>
              <a:gd name="connsiteX41" fmla="*/ 485653 w 1364418"/>
              <a:gd name="connsiteY41" fmla="*/ 4946844 h 6858000"/>
              <a:gd name="connsiteX42" fmla="*/ 481509 w 1364418"/>
              <a:gd name="connsiteY42" fmla="*/ 4932692 h 6858000"/>
              <a:gd name="connsiteX43" fmla="*/ 496912 w 1364418"/>
              <a:gd name="connsiteY43" fmla="*/ 4858827 h 6858000"/>
              <a:gd name="connsiteX44" fmla="*/ 502815 w 1364418"/>
              <a:gd name="connsiteY44" fmla="*/ 4821170 h 6858000"/>
              <a:gd name="connsiteX45" fmla="*/ 507548 w 1364418"/>
              <a:gd name="connsiteY45" fmla="*/ 4780965 h 6858000"/>
              <a:gd name="connsiteX46" fmla="*/ 508841 w 1364418"/>
              <a:gd name="connsiteY46" fmla="*/ 4750867 h 6858000"/>
              <a:gd name="connsiteX47" fmla="*/ 506648 w 1364418"/>
              <a:gd name="connsiteY47" fmla="*/ 4690749 h 6858000"/>
              <a:gd name="connsiteX48" fmla="*/ 502128 w 1364418"/>
              <a:gd name="connsiteY48" fmla="*/ 4584173 h 6858000"/>
              <a:gd name="connsiteX49" fmla="*/ 497211 w 1364418"/>
              <a:gd name="connsiteY49" fmla="*/ 4444346 h 6858000"/>
              <a:gd name="connsiteX50" fmla="*/ 493776 w 1364418"/>
              <a:gd name="connsiteY50" fmla="*/ 4375228 h 6858000"/>
              <a:gd name="connsiteX51" fmla="*/ 474429 w 1364418"/>
              <a:gd name="connsiteY51" fmla="*/ 4214165 h 6858000"/>
              <a:gd name="connsiteX52" fmla="*/ 478502 w 1364418"/>
              <a:gd name="connsiteY52" fmla="*/ 4090296 h 6858000"/>
              <a:gd name="connsiteX53" fmla="*/ 463758 w 1364418"/>
              <a:gd name="connsiteY53" fmla="*/ 4033999 h 6858000"/>
              <a:gd name="connsiteX54" fmla="*/ 464907 w 1364418"/>
              <a:gd name="connsiteY54" fmla="*/ 4031933 h 6858000"/>
              <a:gd name="connsiteX55" fmla="*/ 463483 w 1364418"/>
              <a:gd name="connsiteY55" fmla="*/ 4013953 h 6858000"/>
              <a:gd name="connsiteX56" fmla="*/ 449778 w 1364418"/>
              <a:gd name="connsiteY56" fmla="*/ 3974753 h 6858000"/>
              <a:gd name="connsiteX57" fmla="*/ 451376 w 1364418"/>
              <a:gd name="connsiteY57" fmla="*/ 3969950 h 6858000"/>
              <a:gd name="connsiteX58" fmla="*/ 444798 w 1364418"/>
              <a:gd name="connsiteY58" fmla="*/ 3933779 h 6858000"/>
              <a:gd name="connsiteX59" fmla="*/ 446129 w 1364418"/>
              <a:gd name="connsiteY59" fmla="*/ 3933093 h 6858000"/>
              <a:gd name="connsiteX60" fmla="*/ 450483 w 1364418"/>
              <a:gd name="connsiteY60" fmla="*/ 3922082 h 6858000"/>
              <a:gd name="connsiteX61" fmla="*/ 455561 w 1364418"/>
              <a:gd name="connsiteY61" fmla="*/ 3901461 h 6858000"/>
              <a:gd name="connsiteX62" fmla="*/ 478155 w 1364418"/>
              <a:gd name="connsiteY62" fmla="*/ 3813873 h 6858000"/>
              <a:gd name="connsiteX63" fmla="*/ 477580 w 1364418"/>
              <a:gd name="connsiteY63" fmla="*/ 3806161 h 6858000"/>
              <a:gd name="connsiteX64" fmla="*/ 477887 w 1364418"/>
              <a:gd name="connsiteY64" fmla="*/ 3805957 h 6858000"/>
              <a:gd name="connsiteX65" fmla="*/ 477914 w 1364418"/>
              <a:gd name="connsiteY65" fmla="*/ 3797724 h 6858000"/>
              <a:gd name="connsiteX66" fmla="*/ 476529 w 1364418"/>
              <a:gd name="connsiteY66" fmla="*/ 3792098 h 6858000"/>
              <a:gd name="connsiteX67" fmla="*/ 475413 w 1364418"/>
              <a:gd name="connsiteY67" fmla="*/ 3777135 h 6858000"/>
              <a:gd name="connsiteX68" fmla="*/ 477146 w 1364418"/>
              <a:gd name="connsiteY68" fmla="*/ 3771656 h 6858000"/>
              <a:gd name="connsiteX69" fmla="*/ 480889 w 1364418"/>
              <a:gd name="connsiteY69" fmla="*/ 3769007 h 6858000"/>
              <a:gd name="connsiteX70" fmla="*/ 480355 w 1364418"/>
              <a:gd name="connsiteY70" fmla="*/ 3767709 h 6858000"/>
              <a:gd name="connsiteX71" fmla="*/ 489051 w 1364418"/>
              <a:gd name="connsiteY71" fmla="*/ 3738082 h 6858000"/>
              <a:gd name="connsiteX72" fmla="*/ 496397 w 1364418"/>
              <a:gd name="connsiteY72" fmla="*/ 3673397 h 6858000"/>
              <a:gd name="connsiteX73" fmla="*/ 495693 w 1364418"/>
              <a:gd name="connsiteY73" fmla="*/ 3637109 h 6858000"/>
              <a:gd name="connsiteX74" fmla="*/ 499136 w 1364418"/>
              <a:gd name="connsiteY74" fmla="*/ 3536883 h 6858000"/>
              <a:gd name="connsiteX75" fmla="*/ 506674 w 1364418"/>
              <a:gd name="connsiteY75" fmla="*/ 3435652 h 6858000"/>
              <a:gd name="connsiteX76" fmla="*/ 508345 w 1364418"/>
              <a:gd name="connsiteY76" fmla="*/ 3307769 h 6858000"/>
              <a:gd name="connsiteX77" fmla="*/ 525908 w 1364418"/>
              <a:gd name="connsiteY77" fmla="*/ 3250522 h 6858000"/>
              <a:gd name="connsiteX78" fmla="*/ 526333 w 1364418"/>
              <a:gd name="connsiteY78" fmla="*/ 3229163 h 6858000"/>
              <a:gd name="connsiteX79" fmla="*/ 528156 w 1364418"/>
              <a:gd name="connsiteY79" fmla="*/ 3217217 h 6858000"/>
              <a:gd name="connsiteX80" fmla="*/ 514991 w 1364418"/>
              <a:gd name="connsiteY80" fmla="*/ 3183755 h 6858000"/>
              <a:gd name="connsiteX81" fmla="*/ 515492 w 1364418"/>
              <a:gd name="connsiteY81" fmla="*/ 3178642 h 6858000"/>
              <a:gd name="connsiteX82" fmla="*/ 503092 w 1364418"/>
              <a:gd name="connsiteY82" fmla="*/ 3158586 h 6858000"/>
              <a:gd name="connsiteX83" fmla="*/ 488277 w 1364418"/>
              <a:gd name="connsiteY83" fmla="*/ 3129034 h 6858000"/>
              <a:gd name="connsiteX84" fmla="*/ 488942 w 1364418"/>
              <a:gd name="connsiteY84" fmla="*/ 3126682 h 6858000"/>
              <a:gd name="connsiteX85" fmla="*/ 479810 w 1364418"/>
              <a:gd name="connsiteY85" fmla="*/ 3114519 h 6858000"/>
              <a:gd name="connsiteX86" fmla="*/ 466419 w 1364418"/>
              <a:gd name="connsiteY86" fmla="*/ 3106272 h 6858000"/>
              <a:gd name="connsiteX87" fmla="*/ 439149 w 1364418"/>
              <a:gd name="connsiteY87" fmla="*/ 2958185 h 6858000"/>
              <a:gd name="connsiteX88" fmla="*/ 381763 w 1364418"/>
              <a:gd name="connsiteY88" fmla="*/ 2762989 h 6858000"/>
              <a:gd name="connsiteX89" fmla="*/ 330681 w 1364418"/>
              <a:gd name="connsiteY89" fmla="*/ 2554718 h 6858000"/>
              <a:gd name="connsiteX90" fmla="*/ 310775 w 1364418"/>
              <a:gd name="connsiteY90" fmla="*/ 2485734 h 6858000"/>
              <a:gd name="connsiteX91" fmla="*/ 301498 w 1364418"/>
              <a:gd name="connsiteY91" fmla="*/ 2447068 h 6858000"/>
              <a:gd name="connsiteX92" fmla="*/ 288459 w 1364418"/>
              <a:gd name="connsiteY92" fmla="*/ 2425819 h 6858000"/>
              <a:gd name="connsiteX93" fmla="*/ 294458 w 1364418"/>
              <a:gd name="connsiteY93" fmla="*/ 2402874 h 6858000"/>
              <a:gd name="connsiteX94" fmla="*/ 297070 w 1364418"/>
              <a:gd name="connsiteY94" fmla="*/ 2381443 h 6858000"/>
              <a:gd name="connsiteX95" fmla="*/ 273399 w 1364418"/>
              <a:gd name="connsiteY95" fmla="*/ 2261920 h 6858000"/>
              <a:gd name="connsiteX96" fmla="*/ 263286 w 1364418"/>
              <a:gd name="connsiteY96" fmla="*/ 2195378 h 6858000"/>
              <a:gd name="connsiteX97" fmla="*/ 247503 w 1364418"/>
              <a:gd name="connsiteY97" fmla="*/ 2155135 h 6858000"/>
              <a:gd name="connsiteX98" fmla="*/ 244961 w 1364418"/>
              <a:gd name="connsiteY98" fmla="*/ 2118008 h 6858000"/>
              <a:gd name="connsiteX99" fmla="*/ 245954 w 1364418"/>
              <a:gd name="connsiteY99" fmla="*/ 2050531 h 6858000"/>
              <a:gd name="connsiteX100" fmla="*/ 237760 w 1364418"/>
              <a:gd name="connsiteY100" fmla="*/ 1963269 h 6858000"/>
              <a:gd name="connsiteX101" fmla="*/ 218938 w 1364418"/>
              <a:gd name="connsiteY101" fmla="*/ 1906352 h 6858000"/>
              <a:gd name="connsiteX102" fmla="*/ 195495 w 1364418"/>
              <a:gd name="connsiteY102" fmla="*/ 1861531 h 6858000"/>
              <a:gd name="connsiteX103" fmla="*/ 149294 w 1364418"/>
              <a:gd name="connsiteY103" fmla="*/ 1732919 h 6858000"/>
              <a:gd name="connsiteX104" fmla="*/ 121605 w 1364418"/>
              <a:gd name="connsiteY104" fmla="*/ 1663540 h 6858000"/>
              <a:gd name="connsiteX105" fmla="*/ 120731 w 1364418"/>
              <a:gd name="connsiteY105" fmla="*/ 1615777 h 6858000"/>
              <a:gd name="connsiteX106" fmla="*/ 101526 w 1364418"/>
              <a:gd name="connsiteY106" fmla="*/ 1563678 h 6858000"/>
              <a:gd name="connsiteX107" fmla="*/ 114606 w 1364418"/>
              <a:gd name="connsiteY107" fmla="*/ 1519474 h 6858000"/>
              <a:gd name="connsiteX108" fmla="*/ 107348 w 1364418"/>
              <a:gd name="connsiteY108" fmla="*/ 1477995 h 6858000"/>
              <a:gd name="connsiteX109" fmla="*/ 93433 w 1364418"/>
              <a:gd name="connsiteY109" fmla="*/ 1373769 h 6858000"/>
              <a:gd name="connsiteX110" fmla="*/ 101740 w 1364418"/>
              <a:gd name="connsiteY110" fmla="*/ 1307086 h 6858000"/>
              <a:gd name="connsiteX111" fmla="*/ 102928 w 1364418"/>
              <a:gd name="connsiteY111" fmla="*/ 1189033 h 6858000"/>
              <a:gd name="connsiteX112" fmla="*/ 107613 w 1364418"/>
              <a:gd name="connsiteY112" fmla="*/ 1168288 h 6858000"/>
              <a:gd name="connsiteX113" fmla="*/ 99895 w 1364418"/>
              <a:gd name="connsiteY113" fmla="*/ 1142577 h 6858000"/>
              <a:gd name="connsiteX114" fmla="*/ 89201 w 1364418"/>
              <a:gd name="connsiteY114" fmla="*/ 1088484 h 6858000"/>
              <a:gd name="connsiteX115" fmla="*/ 77937 w 1364418"/>
              <a:gd name="connsiteY115" fmla="*/ 1016103 h 6858000"/>
              <a:gd name="connsiteX116" fmla="*/ 79393 w 1364418"/>
              <a:gd name="connsiteY116" fmla="*/ 954054 h 6858000"/>
              <a:gd name="connsiteX117" fmla="*/ 90309 w 1364418"/>
              <a:gd name="connsiteY117" fmla="*/ 921368 h 6858000"/>
              <a:gd name="connsiteX118" fmla="*/ 74258 w 1364418"/>
              <a:gd name="connsiteY118" fmla="*/ 896999 h 6858000"/>
              <a:gd name="connsiteX119" fmla="*/ 43666 w 1364418"/>
              <a:gd name="connsiteY119" fmla="*/ 821517 h 6858000"/>
              <a:gd name="connsiteX120" fmla="*/ 22616 w 1364418"/>
              <a:gd name="connsiteY120" fmla="*/ 751353 h 6858000"/>
              <a:gd name="connsiteX121" fmla="*/ 22174 w 1364418"/>
              <a:gd name="connsiteY121" fmla="*/ 721230 h 6858000"/>
              <a:gd name="connsiteX122" fmla="*/ 7845 w 1364418"/>
              <a:gd name="connsiteY122" fmla="*/ 681659 h 6858000"/>
              <a:gd name="connsiteX123" fmla="*/ 31306 w 1364418"/>
              <a:gd name="connsiteY123" fmla="*/ 619315 h 6858000"/>
              <a:gd name="connsiteX124" fmla="*/ 15184 w 1364418"/>
              <a:gd name="connsiteY124" fmla="*/ 585934 h 6858000"/>
              <a:gd name="connsiteX125" fmla="*/ 22258 w 1364418"/>
              <a:gd name="connsiteY125" fmla="*/ 538948 h 6858000"/>
              <a:gd name="connsiteX126" fmla="*/ 26166 w 1364418"/>
              <a:gd name="connsiteY126" fmla="*/ 525163 h 6858000"/>
              <a:gd name="connsiteX127" fmla="*/ 52290 w 1364418"/>
              <a:gd name="connsiteY127" fmla="*/ 446567 h 6858000"/>
              <a:gd name="connsiteX128" fmla="*/ 51538 w 1364418"/>
              <a:gd name="connsiteY128" fmla="*/ 393828 h 6858000"/>
              <a:gd name="connsiteX129" fmla="*/ 51368 w 1364418"/>
              <a:gd name="connsiteY129" fmla="*/ 353137 h 6858000"/>
              <a:gd name="connsiteX130" fmla="*/ 55970 w 1364418"/>
              <a:gd name="connsiteY130" fmla="*/ 321428 h 6858000"/>
              <a:gd name="connsiteX131" fmla="*/ 57061 w 1364418"/>
              <a:gd name="connsiteY131" fmla="*/ 275771 h 6858000"/>
              <a:gd name="connsiteX132" fmla="*/ 74088 w 1364418"/>
              <a:gd name="connsiteY132" fmla="*/ 212860 h 6858000"/>
              <a:gd name="connsiteX133" fmla="*/ 65798 w 1364418"/>
              <a:gd name="connsiteY133" fmla="*/ 144983 h 6858000"/>
              <a:gd name="connsiteX134" fmla="*/ 78082 w 1364418"/>
              <a:gd name="connsiteY134" fmla="*/ 55288 h 6858000"/>
              <a:gd name="connsiteX135" fmla="*/ 37636 w 1364418"/>
              <a:gd name="connsiteY135"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286686 w 1364418"/>
              <a:gd name="connsiteY7" fmla="*/ 6664994 h 6858000"/>
              <a:gd name="connsiteX8" fmla="*/ 339152 w 1364418"/>
              <a:gd name="connsiteY8" fmla="*/ 6471804 h 6858000"/>
              <a:gd name="connsiteX9" fmla="*/ 310425 w 1364418"/>
              <a:gd name="connsiteY9" fmla="*/ 6379786 h 6858000"/>
              <a:gd name="connsiteX10" fmla="*/ 293648 w 1364418"/>
              <a:gd name="connsiteY10" fmla="*/ 6334727 h 6858000"/>
              <a:gd name="connsiteX11" fmla="*/ 271063 w 1364418"/>
              <a:gd name="connsiteY11" fmla="*/ 6313295 h 6858000"/>
              <a:gd name="connsiteX12" fmla="*/ 278227 w 1364418"/>
              <a:gd name="connsiteY12" fmla="*/ 6280046 h 6858000"/>
              <a:gd name="connsiteX13" fmla="*/ 281226 w 1364418"/>
              <a:gd name="connsiteY13" fmla="*/ 6272987 h 6858000"/>
              <a:gd name="connsiteX14" fmla="*/ 288000 w 1364418"/>
              <a:gd name="connsiteY14" fmla="*/ 6252834 h 6858000"/>
              <a:gd name="connsiteX15" fmla="*/ 265992 w 1364418"/>
              <a:gd name="connsiteY15" fmla="*/ 6202459 h 6858000"/>
              <a:gd name="connsiteX16" fmla="*/ 264790 w 1364418"/>
              <a:gd name="connsiteY16" fmla="*/ 6153037 h 6858000"/>
              <a:gd name="connsiteX17" fmla="*/ 280205 w 1364418"/>
              <a:gd name="connsiteY17" fmla="*/ 6078132 h 6858000"/>
              <a:gd name="connsiteX18" fmla="*/ 267592 w 1364418"/>
              <a:gd name="connsiteY18" fmla="*/ 6028119 h 6858000"/>
              <a:gd name="connsiteX19" fmla="*/ 252821 w 1364418"/>
              <a:gd name="connsiteY19" fmla="*/ 5926735 h 6858000"/>
              <a:gd name="connsiteX20" fmla="*/ 302333 w 1364418"/>
              <a:gd name="connsiteY20" fmla="*/ 5712857 h 6858000"/>
              <a:gd name="connsiteX21" fmla="*/ 332131 w 1364418"/>
              <a:gd name="connsiteY21" fmla="*/ 5660491 h 6858000"/>
              <a:gd name="connsiteX22" fmla="*/ 341254 w 1364418"/>
              <a:gd name="connsiteY22" fmla="*/ 5563435 h 6858000"/>
              <a:gd name="connsiteX23" fmla="*/ 368130 w 1364418"/>
              <a:gd name="connsiteY23" fmla="*/ 5437125 h 6858000"/>
              <a:gd name="connsiteX24" fmla="*/ 381698 w 1364418"/>
              <a:gd name="connsiteY24" fmla="*/ 5396260 h 6858000"/>
              <a:gd name="connsiteX25" fmla="*/ 397679 w 1364418"/>
              <a:gd name="connsiteY25" fmla="*/ 5330009 h 6858000"/>
              <a:gd name="connsiteX26" fmla="*/ 431172 w 1364418"/>
              <a:gd name="connsiteY26" fmla="*/ 5273739 h 6858000"/>
              <a:gd name="connsiteX27" fmla="*/ 440771 w 1364418"/>
              <a:gd name="connsiteY27" fmla="*/ 5241779 h 6858000"/>
              <a:gd name="connsiteX28" fmla="*/ 451997 w 1364418"/>
              <a:gd name="connsiteY28" fmla="*/ 5225268 h 6858000"/>
              <a:gd name="connsiteX29" fmla="*/ 453017 w 1364418"/>
              <a:gd name="connsiteY29" fmla="*/ 5217684 h 6858000"/>
              <a:gd name="connsiteX30" fmla="*/ 460358 w 1364418"/>
              <a:gd name="connsiteY30" fmla="*/ 5193377 h 6858000"/>
              <a:gd name="connsiteX31" fmla="*/ 463661 w 1364418"/>
              <a:gd name="connsiteY31" fmla="*/ 5179288 h 6858000"/>
              <a:gd name="connsiteX32" fmla="*/ 464645 w 1364418"/>
              <a:gd name="connsiteY32" fmla="*/ 5173621 h 6858000"/>
              <a:gd name="connsiteX33" fmla="*/ 460279 w 1364418"/>
              <a:gd name="connsiteY33" fmla="*/ 5159961 h 6858000"/>
              <a:gd name="connsiteX34" fmla="*/ 466956 w 1364418"/>
              <a:gd name="connsiteY34" fmla="*/ 5144295 h 6858000"/>
              <a:gd name="connsiteX35" fmla="*/ 463889 w 1364418"/>
              <a:gd name="connsiteY35" fmla="*/ 5125185 h 6858000"/>
              <a:gd name="connsiteX36" fmla="*/ 470719 w 1364418"/>
              <a:gd name="connsiteY36" fmla="*/ 5121884 h 6858000"/>
              <a:gd name="connsiteX37" fmla="*/ 477755 w 1364418"/>
              <a:gd name="connsiteY37" fmla="*/ 5067850 h 6858000"/>
              <a:gd name="connsiteX38" fmla="*/ 480486 w 1364418"/>
              <a:gd name="connsiteY38" fmla="*/ 5060861 h 6858000"/>
              <a:gd name="connsiteX39" fmla="*/ 477190 w 1364418"/>
              <a:gd name="connsiteY39" fmla="*/ 5034192 h 6858000"/>
              <a:gd name="connsiteX40" fmla="*/ 478744 w 1364418"/>
              <a:gd name="connsiteY40" fmla="*/ 4993030 h 6858000"/>
              <a:gd name="connsiteX41" fmla="*/ 485653 w 1364418"/>
              <a:gd name="connsiteY41" fmla="*/ 4946844 h 6858000"/>
              <a:gd name="connsiteX42" fmla="*/ 481509 w 1364418"/>
              <a:gd name="connsiteY42" fmla="*/ 4932692 h 6858000"/>
              <a:gd name="connsiteX43" fmla="*/ 496912 w 1364418"/>
              <a:gd name="connsiteY43" fmla="*/ 4858827 h 6858000"/>
              <a:gd name="connsiteX44" fmla="*/ 502815 w 1364418"/>
              <a:gd name="connsiteY44" fmla="*/ 4821170 h 6858000"/>
              <a:gd name="connsiteX45" fmla="*/ 507548 w 1364418"/>
              <a:gd name="connsiteY45" fmla="*/ 4780965 h 6858000"/>
              <a:gd name="connsiteX46" fmla="*/ 508841 w 1364418"/>
              <a:gd name="connsiteY46" fmla="*/ 4750867 h 6858000"/>
              <a:gd name="connsiteX47" fmla="*/ 506648 w 1364418"/>
              <a:gd name="connsiteY47" fmla="*/ 4690749 h 6858000"/>
              <a:gd name="connsiteX48" fmla="*/ 502128 w 1364418"/>
              <a:gd name="connsiteY48" fmla="*/ 4584173 h 6858000"/>
              <a:gd name="connsiteX49" fmla="*/ 497211 w 1364418"/>
              <a:gd name="connsiteY49" fmla="*/ 4444346 h 6858000"/>
              <a:gd name="connsiteX50" fmla="*/ 493776 w 1364418"/>
              <a:gd name="connsiteY50" fmla="*/ 4375228 h 6858000"/>
              <a:gd name="connsiteX51" fmla="*/ 474429 w 1364418"/>
              <a:gd name="connsiteY51" fmla="*/ 4214165 h 6858000"/>
              <a:gd name="connsiteX52" fmla="*/ 478502 w 1364418"/>
              <a:gd name="connsiteY52" fmla="*/ 4090296 h 6858000"/>
              <a:gd name="connsiteX53" fmla="*/ 463758 w 1364418"/>
              <a:gd name="connsiteY53" fmla="*/ 4033999 h 6858000"/>
              <a:gd name="connsiteX54" fmla="*/ 464907 w 1364418"/>
              <a:gd name="connsiteY54" fmla="*/ 4031933 h 6858000"/>
              <a:gd name="connsiteX55" fmla="*/ 463483 w 1364418"/>
              <a:gd name="connsiteY55" fmla="*/ 4013953 h 6858000"/>
              <a:gd name="connsiteX56" fmla="*/ 449778 w 1364418"/>
              <a:gd name="connsiteY56" fmla="*/ 3974753 h 6858000"/>
              <a:gd name="connsiteX57" fmla="*/ 451376 w 1364418"/>
              <a:gd name="connsiteY57" fmla="*/ 3969950 h 6858000"/>
              <a:gd name="connsiteX58" fmla="*/ 444798 w 1364418"/>
              <a:gd name="connsiteY58" fmla="*/ 3933779 h 6858000"/>
              <a:gd name="connsiteX59" fmla="*/ 446129 w 1364418"/>
              <a:gd name="connsiteY59" fmla="*/ 3933093 h 6858000"/>
              <a:gd name="connsiteX60" fmla="*/ 450483 w 1364418"/>
              <a:gd name="connsiteY60" fmla="*/ 3922082 h 6858000"/>
              <a:gd name="connsiteX61" fmla="*/ 455561 w 1364418"/>
              <a:gd name="connsiteY61" fmla="*/ 3901461 h 6858000"/>
              <a:gd name="connsiteX62" fmla="*/ 478155 w 1364418"/>
              <a:gd name="connsiteY62" fmla="*/ 3813873 h 6858000"/>
              <a:gd name="connsiteX63" fmla="*/ 477580 w 1364418"/>
              <a:gd name="connsiteY63" fmla="*/ 3806161 h 6858000"/>
              <a:gd name="connsiteX64" fmla="*/ 477887 w 1364418"/>
              <a:gd name="connsiteY64" fmla="*/ 3805957 h 6858000"/>
              <a:gd name="connsiteX65" fmla="*/ 477914 w 1364418"/>
              <a:gd name="connsiteY65" fmla="*/ 3797724 h 6858000"/>
              <a:gd name="connsiteX66" fmla="*/ 476529 w 1364418"/>
              <a:gd name="connsiteY66" fmla="*/ 3792098 h 6858000"/>
              <a:gd name="connsiteX67" fmla="*/ 475413 w 1364418"/>
              <a:gd name="connsiteY67" fmla="*/ 3777135 h 6858000"/>
              <a:gd name="connsiteX68" fmla="*/ 477146 w 1364418"/>
              <a:gd name="connsiteY68" fmla="*/ 3771656 h 6858000"/>
              <a:gd name="connsiteX69" fmla="*/ 480889 w 1364418"/>
              <a:gd name="connsiteY69" fmla="*/ 3769007 h 6858000"/>
              <a:gd name="connsiteX70" fmla="*/ 480355 w 1364418"/>
              <a:gd name="connsiteY70" fmla="*/ 3767709 h 6858000"/>
              <a:gd name="connsiteX71" fmla="*/ 489051 w 1364418"/>
              <a:gd name="connsiteY71" fmla="*/ 3738082 h 6858000"/>
              <a:gd name="connsiteX72" fmla="*/ 496397 w 1364418"/>
              <a:gd name="connsiteY72" fmla="*/ 3673397 h 6858000"/>
              <a:gd name="connsiteX73" fmla="*/ 495693 w 1364418"/>
              <a:gd name="connsiteY73" fmla="*/ 3637109 h 6858000"/>
              <a:gd name="connsiteX74" fmla="*/ 499136 w 1364418"/>
              <a:gd name="connsiteY74" fmla="*/ 3536883 h 6858000"/>
              <a:gd name="connsiteX75" fmla="*/ 506674 w 1364418"/>
              <a:gd name="connsiteY75" fmla="*/ 3435652 h 6858000"/>
              <a:gd name="connsiteX76" fmla="*/ 508345 w 1364418"/>
              <a:gd name="connsiteY76" fmla="*/ 3307769 h 6858000"/>
              <a:gd name="connsiteX77" fmla="*/ 525908 w 1364418"/>
              <a:gd name="connsiteY77" fmla="*/ 3250522 h 6858000"/>
              <a:gd name="connsiteX78" fmla="*/ 526333 w 1364418"/>
              <a:gd name="connsiteY78" fmla="*/ 3229163 h 6858000"/>
              <a:gd name="connsiteX79" fmla="*/ 528156 w 1364418"/>
              <a:gd name="connsiteY79" fmla="*/ 3217217 h 6858000"/>
              <a:gd name="connsiteX80" fmla="*/ 514991 w 1364418"/>
              <a:gd name="connsiteY80" fmla="*/ 3183755 h 6858000"/>
              <a:gd name="connsiteX81" fmla="*/ 515492 w 1364418"/>
              <a:gd name="connsiteY81" fmla="*/ 3178642 h 6858000"/>
              <a:gd name="connsiteX82" fmla="*/ 503092 w 1364418"/>
              <a:gd name="connsiteY82" fmla="*/ 3158586 h 6858000"/>
              <a:gd name="connsiteX83" fmla="*/ 488277 w 1364418"/>
              <a:gd name="connsiteY83" fmla="*/ 3129034 h 6858000"/>
              <a:gd name="connsiteX84" fmla="*/ 488942 w 1364418"/>
              <a:gd name="connsiteY84" fmla="*/ 3126682 h 6858000"/>
              <a:gd name="connsiteX85" fmla="*/ 479810 w 1364418"/>
              <a:gd name="connsiteY85" fmla="*/ 3114519 h 6858000"/>
              <a:gd name="connsiteX86" fmla="*/ 466419 w 1364418"/>
              <a:gd name="connsiteY86" fmla="*/ 3106272 h 6858000"/>
              <a:gd name="connsiteX87" fmla="*/ 439149 w 1364418"/>
              <a:gd name="connsiteY87" fmla="*/ 2958185 h 6858000"/>
              <a:gd name="connsiteX88" fmla="*/ 381763 w 1364418"/>
              <a:gd name="connsiteY88" fmla="*/ 2762989 h 6858000"/>
              <a:gd name="connsiteX89" fmla="*/ 330681 w 1364418"/>
              <a:gd name="connsiteY89" fmla="*/ 2554718 h 6858000"/>
              <a:gd name="connsiteX90" fmla="*/ 310775 w 1364418"/>
              <a:gd name="connsiteY90" fmla="*/ 2485734 h 6858000"/>
              <a:gd name="connsiteX91" fmla="*/ 301498 w 1364418"/>
              <a:gd name="connsiteY91" fmla="*/ 2447068 h 6858000"/>
              <a:gd name="connsiteX92" fmla="*/ 288459 w 1364418"/>
              <a:gd name="connsiteY92" fmla="*/ 2425819 h 6858000"/>
              <a:gd name="connsiteX93" fmla="*/ 294458 w 1364418"/>
              <a:gd name="connsiteY93" fmla="*/ 2402874 h 6858000"/>
              <a:gd name="connsiteX94" fmla="*/ 297070 w 1364418"/>
              <a:gd name="connsiteY94" fmla="*/ 2381443 h 6858000"/>
              <a:gd name="connsiteX95" fmla="*/ 273399 w 1364418"/>
              <a:gd name="connsiteY95" fmla="*/ 2261920 h 6858000"/>
              <a:gd name="connsiteX96" fmla="*/ 263286 w 1364418"/>
              <a:gd name="connsiteY96" fmla="*/ 2195378 h 6858000"/>
              <a:gd name="connsiteX97" fmla="*/ 247503 w 1364418"/>
              <a:gd name="connsiteY97" fmla="*/ 2155135 h 6858000"/>
              <a:gd name="connsiteX98" fmla="*/ 244961 w 1364418"/>
              <a:gd name="connsiteY98" fmla="*/ 2118008 h 6858000"/>
              <a:gd name="connsiteX99" fmla="*/ 245954 w 1364418"/>
              <a:gd name="connsiteY99" fmla="*/ 2050531 h 6858000"/>
              <a:gd name="connsiteX100" fmla="*/ 237760 w 1364418"/>
              <a:gd name="connsiteY100" fmla="*/ 1963269 h 6858000"/>
              <a:gd name="connsiteX101" fmla="*/ 218938 w 1364418"/>
              <a:gd name="connsiteY101" fmla="*/ 1906352 h 6858000"/>
              <a:gd name="connsiteX102" fmla="*/ 195495 w 1364418"/>
              <a:gd name="connsiteY102" fmla="*/ 1861531 h 6858000"/>
              <a:gd name="connsiteX103" fmla="*/ 149294 w 1364418"/>
              <a:gd name="connsiteY103" fmla="*/ 1732919 h 6858000"/>
              <a:gd name="connsiteX104" fmla="*/ 121605 w 1364418"/>
              <a:gd name="connsiteY104" fmla="*/ 1663540 h 6858000"/>
              <a:gd name="connsiteX105" fmla="*/ 120731 w 1364418"/>
              <a:gd name="connsiteY105" fmla="*/ 1615777 h 6858000"/>
              <a:gd name="connsiteX106" fmla="*/ 101526 w 1364418"/>
              <a:gd name="connsiteY106" fmla="*/ 1563678 h 6858000"/>
              <a:gd name="connsiteX107" fmla="*/ 114606 w 1364418"/>
              <a:gd name="connsiteY107" fmla="*/ 1519474 h 6858000"/>
              <a:gd name="connsiteX108" fmla="*/ 107348 w 1364418"/>
              <a:gd name="connsiteY108" fmla="*/ 1477995 h 6858000"/>
              <a:gd name="connsiteX109" fmla="*/ 93433 w 1364418"/>
              <a:gd name="connsiteY109" fmla="*/ 1373769 h 6858000"/>
              <a:gd name="connsiteX110" fmla="*/ 101740 w 1364418"/>
              <a:gd name="connsiteY110" fmla="*/ 1307086 h 6858000"/>
              <a:gd name="connsiteX111" fmla="*/ 102928 w 1364418"/>
              <a:gd name="connsiteY111" fmla="*/ 1189033 h 6858000"/>
              <a:gd name="connsiteX112" fmla="*/ 107613 w 1364418"/>
              <a:gd name="connsiteY112" fmla="*/ 1168288 h 6858000"/>
              <a:gd name="connsiteX113" fmla="*/ 99895 w 1364418"/>
              <a:gd name="connsiteY113" fmla="*/ 1142577 h 6858000"/>
              <a:gd name="connsiteX114" fmla="*/ 89201 w 1364418"/>
              <a:gd name="connsiteY114" fmla="*/ 1088484 h 6858000"/>
              <a:gd name="connsiteX115" fmla="*/ 77937 w 1364418"/>
              <a:gd name="connsiteY115" fmla="*/ 1016103 h 6858000"/>
              <a:gd name="connsiteX116" fmla="*/ 79393 w 1364418"/>
              <a:gd name="connsiteY116" fmla="*/ 954054 h 6858000"/>
              <a:gd name="connsiteX117" fmla="*/ 90309 w 1364418"/>
              <a:gd name="connsiteY117" fmla="*/ 921368 h 6858000"/>
              <a:gd name="connsiteX118" fmla="*/ 74258 w 1364418"/>
              <a:gd name="connsiteY118" fmla="*/ 896999 h 6858000"/>
              <a:gd name="connsiteX119" fmla="*/ 43666 w 1364418"/>
              <a:gd name="connsiteY119" fmla="*/ 821517 h 6858000"/>
              <a:gd name="connsiteX120" fmla="*/ 22616 w 1364418"/>
              <a:gd name="connsiteY120" fmla="*/ 751353 h 6858000"/>
              <a:gd name="connsiteX121" fmla="*/ 22174 w 1364418"/>
              <a:gd name="connsiteY121" fmla="*/ 721230 h 6858000"/>
              <a:gd name="connsiteX122" fmla="*/ 7845 w 1364418"/>
              <a:gd name="connsiteY122" fmla="*/ 681659 h 6858000"/>
              <a:gd name="connsiteX123" fmla="*/ 31306 w 1364418"/>
              <a:gd name="connsiteY123" fmla="*/ 619315 h 6858000"/>
              <a:gd name="connsiteX124" fmla="*/ 15184 w 1364418"/>
              <a:gd name="connsiteY124" fmla="*/ 585934 h 6858000"/>
              <a:gd name="connsiteX125" fmla="*/ 22258 w 1364418"/>
              <a:gd name="connsiteY125" fmla="*/ 538948 h 6858000"/>
              <a:gd name="connsiteX126" fmla="*/ 26166 w 1364418"/>
              <a:gd name="connsiteY126" fmla="*/ 525163 h 6858000"/>
              <a:gd name="connsiteX127" fmla="*/ 52290 w 1364418"/>
              <a:gd name="connsiteY127" fmla="*/ 446567 h 6858000"/>
              <a:gd name="connsiteX128" fmla="*/ 51538 w 1364418"/>
              <a:gd name="connsiteY128" fmla="*/ 393828 h 6858000"/>
              <a:gd name="connsiteX129" fmla="*/ 51368 w 1364418"/>
              <a:gd name="connsiteY129" fmla="*/ 353137 h 6858000"/>
              <a:gd name="connsiteX130" fmla="*/ 55970 w 1364418"/>
              <a:gd name="connsiteY130" fmla="*/ 321428 h 6858000"/>
              <a:gd name="connsiteX131" fmla="*/ 57061 w 1364418"/>
              <a:gd name="connsiteY131" fmla="*/ 275771 h 6858000"/>
              <a:gd name="connsiteX132" fmla="*/ 74088 w 1364418"/>
              <a:gd name="connsiteY132" fmla="*/ 212860 h 6858000"/>
              <a:gd name="connsiteX133" fmla="*/ 65798 w 1364418"/>
              <a:gd name="connsiteY133" fmla="*/ 144983 h 6858000"/>
              <a:gd name="connsiteX134" fmla="*/ 78082 w 1364418"/>
              <a:gd name="connsiteY134" fmla="*/ 55288 h 6858000"/>
              <a:gd name="connsiteX135" fmla="*/ 37636 w 1364418"/>
              <a:gd name="connsiteY135"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286686 w 1364418"/>
              <a:gd name="connsiteY7" fmla="*/ 6664994 h 6858000"/>
              <a:gd name="connsiteX8" fmla="*/ 339152 w 1364418"/>
              <a:gd name="connsiteY8" fmla="*/ 6471804 h 6858000"/>
              <a:gd name="connsiteX9" fmla="*/ 334570 w 1364418"/>
              <a:gd name="connsiteY9" fmla="*/ 6389835 h 6858000"/>
              <a:gd name="connsiteX10" fmla="*/ 293648 w 1364418"/>
              <a:gd name="connsiteY10" fmla="*/ 6334727 h 6858000"/>
              <a:gd name="connsiteX11" fmla="*/ 271063 w 1364418"/>
              <a:gd name="connsiteY11" fmla="*/ 6313295 h 6858000"/>
              <a:gd name="connsiteX12" fmla="*/ 278227 w 1364418"/>
              <a:gd name="connsiteY12" fmla="*/ 6280046 h 6858000"/>
              <a:gd name="connsiteX13" fmla="*/ 281226 w 1364418"/>
              <a:gd name="connsiteY13" fmla="*/ 6272987 h 6858000"/>
              <a:gd name="connsiteX14" fmla="*/ 288000 w 1364418"/>
              <a:gd name="connsiteY14" fmla="*/ 6252834 h 6858000"/>
              <a:gd name="connsiteX15" fmla="*/ 265992 w 1364418"/>
              <a:gd name="connsiteY15" fmla="*/ 6202459 h 6858000"/>
              <a:gd name="connsiteX16" fmla="*/ 264790 w 1364418"/>
              <a:gd name="connsiteY16" fmla="*/ 6153037 h 6858000"/>
              <a:gd name="connsiteX17" fmla="*/ 280205 w 1364418"/>
              <a:gd name="connsiteY17" fmla="*/ 6078132 h 6858000"/>
              <a:gd name="connsiteX18" fmla="*/ 267592 w 1364418"/>
              <a:gd name="connsiteY18" fmla="*/ 6028119 h 6858000"/>
              <a:gd name="connsiteX19" fmla="*/ 252821 w 1364418"/>
              <a:gd name="connsiteY19" fmla="*/ 5926735 h 6858000"/>
              <a:gd name="connsiteX20" fmla="*/ 302333 w 1364418"/>
              <a:gd name="connsiteY20" fmla="*/ 5712857 h 6858000"/>
              <a:gd name="connsiteX21" fmla="*/ 332131 w 1364418"/>
              <a:gd name="connsiteY21" fmla="*/ 5660491 h 6858000"/>
              <a:gd name="connsiteX22" fmla="*/ 341254 w 1364418"/>
              <a:gd name="connsiteY22" fmla="*/ 5563435 h 6858000"/>
              <a:gd name="connsiteX23" fmla="*/ 368130 w 1364418"/>
              <a:gd name="connsiteY23" fmla="*/ 5437125 h 6858000"/>
              <a:gd name="connsiteX24" fmla="*/ 381698 w 1364418"/>
              <a:gd name="connsiteY24" fmla="*/ 5396260 h 6858000"/>
              <a:gd name="connsiteX25" fmla="*/ 397679 w 1364418"/>
              <a:gd name="connsiteY25" fmla="*/ 5330009 h 6858000"/>
              <a:gd name="connsiteX26" fmla="*/ 431172 w 1364418"/>
              <a:gd name="connsiteY26" fmla="*/ 5273739 h 6858000"/>
              <a:gd name="connsiteX27" fmla="*/ 440771 w 1364418"/>
              <a:gd name="connsiteY27" fmla="*/ 5241779 h 6858000"/>
              <a:gd name="connsiteX28" fmla="*/ 451997 w 1364418"/>
              <a:gd name="connsiteY28" fmla="*/ 5225268 h 6858000"/>
              <a:gd name="connsiteX29" fmla="*/ 453017 w 1364418"/>
              <a:gd name="connsiteY29" fmla="*/ 5217684 h 6858000"/>
              <a:gd name="connsiteX30" fmla="*/ 460358 w 1364418"/>
              <a:gd name="connsiteY30" fmla="*/ 5193377 h 6858000"/>
              <a:gd name="connsiteX31" fmla="*/ 463661 w 1364418"/>
              <a:gd name="connsiteY31" fmla="*/ 5179288 h 6858000"/>
              <a:gd name="connsiteX32" fmla="*/ 464645 w 1364418"/>
              <a:gd name="connsiteY32" fmla="*/ 5173621 h 6858000"/>
              <a:gd name="connsiteX33" fmla="*/ 460279 w 1364418"/>
              <a:gd name="connsiteY33" fmla="*/ 5159961 h 6858000"/>
              <a:gd name="connsiteX34" fmla="*/ 466956 w 1364418"/>
              <a:gd name="connsiteY34" fmla="*/ 5144295 h 6858000"/>
              <a:gd name="connsiteX35" fmla="*/ 463889 w 1364418"/>
              <a:gd name="connsiteY35" fmla="*/ 5125185 h 6858000"/>
              <a:gd name="connsiteX36" fmla="*/ 470719 w 1364418"/>
              <a:gd name="connsiteY36" fmla="*/ 5121884 h 6858000"/>
              <a:gd name="connsiteX37" fmla="*/ 477755 w 1364418"/>
              <a:gd name="connsiteY37" fmla="*/ 5067850 h 6858000"/>
              <a:gd name="connsiteX38" fmla="*/ 480486 w 1364418"/>
              <a:gd name="connsiteY38" fmla="*/ 5060861 h 6858000"/>
              <a:gd name="connsiteX39" fmla="*/ 477190 w 1364418"/>
              <a:gd name="connsiteY39" fmla="*/ 5034192 h 6858000"/>
              <a:gd name="connsiteX40" fmla="*/ 478744 w 1364418"/>
              <a:gd name="connsiteY40" fmla="*/ 4993030 h 6858000"/>
              <a:gd name="connsiteX41" fmla="*/ 485653 w 1364418"/>
              <a:gd name="connsiteY41" fmla="*/ 4946844 h 6858000"/>
              <a:gd name="connsiteX42" fmla="*/ 481509 w 1364418"/>
              <a:gd name="connsiteY42" fmla="*/ 4932692 h 6858000"/>
              <a:gd name="connsiteX43" fmla="*/ 496912 w 1364418"/>
              <a:gd name="connsiteY43" fmla="*/ 4858827 h 6858000"/>
              <a:gd name="connsiteX44" fmla="*/ 502815 w 1364418"/>
              <a:gd name="connsiteY44" fmla="*/ 4821170 h 6858000"/>
              <a:gd name="connsiteX45" fmla="*/ 507548 w 1364418"/>
              <a:gd name="connsiteY45" fmla="*/ 4780965 h 6858000"/>
              <a:gd name="connsiteX46" fmla="*/ 508841 w 1364418"/>
              <a:gd name="connsiteY46" fmla="*/ 4750867 h 6858000"/>
              <a:gd name="connsiteX47" fmla="*/ 506648 w 1364418"/>
              <a:gd name="connsiteY47" fmla="*/ 4690749 h 6858000"/>
              <a:gd name="connsiteX48" fmla="*/ 502128 w 1364418"/>
              <a:gd name="connsiteY48" fmla="*/ 4584173 h 6858000"/>
              <a:gd name="connsiteX49" fmla="*/ 497211 w 1364418"/>
              <a:gd name="connsiteY49" fmla="*/ 4444346 h 6858000"/>
              <a:gd name="connsiteX50" fmla="*/ 493776 w 1364418"/>
              <a:gd name="connsiteY50" fmla="*/ 4375228 h 6858000"/>
              <a:gd name="connsiteX51" fmla="*/ 474429 w 1364418"/>
              <a:gd name="connsiteY51" fmla="*/ 4214165 h 6858000"/>
              <a:gd name="connsiteX52" fmla="*/ 478502 w 1364418"/>
              <a:gd name="connsiteY52" fmla="*/ 4090296 h 6858000"/>
              <a:gd name="connsiteX53" fmla="*/ 463758 w 1364418"/>
              <a:gd name="connsiteY53" fmla="*/ 4033999 h 6858000"/>
              <a:gd name="connsiteX54" fmla="*/ 464907 w 1364418"/>
              <a:gd name="connsiteY54" fmla="*/ 4031933 h 6858000"/>
              <a:gd name="connsiteX55" fmla="*/ 463483 w 1364418"/>
              <a:gd name="connsiteY55" fmla="*/ 4013953 h 6858000"/>
              <a:gd name="connsiteX56" fmla="*/ 449778 w 1364418"/>
              <a:gd name="connsiteY56" fmla="*/ 3974753 h 6858000"/>
              <a:gd name="connsiteX57" fmla="*/ 451376 w 1364418"/>
              <a:gd name="connsiteY57" fmla="*/ 3969950 h 6858000"/>
              <a:gd name="connsiteX58" fmla="*/ 444798 w 1364418"/>
              <a:gd name="connsiteY58" fmla="*/ 3933779 h 6858000"/>
              <a:gd name="connsiteX59" fmla="*/ 446129 w 1364418"/>
              <a:gd name="connsiteY59" fmla="*/ 3933093 h 6858000"/>
              <a:gd name="connsiteX60" fmla="*/ 450483 w 1364418"/>
              <a:gd name="connsiteY60" fmla="*/ 3922082 h 6858000"/>
              <a:gd name="connsiteX61" fmla="*/ 455561 w 1364418"/>
              <a:gd name="connsiteY61" fmla="*/ 3901461 h 6858000"/>
              <a:gd name="connsiteX62" fmla="*/ 478155 w 1364418"/>
              <a:gd name="connsiteY62" fmla="*/ 3813873 h 6858000"/>
              <a:gd name="connsiteX63" fmla="*/ 477580 w 1364418"/>
              <a:gd name="connsiteY63" fmla="*/ 3806161 h 6858000"/>
              <a:gd name="connsiteX64" fmla="*/ 477887 w 1364418"/>
              <a:gd name="connsiteY64" fmla="*/ 3805957 h 6858000"/>
              <a:gd name="connsiteX65" fmla="*/ 477914 w 1364418"/>
              <a:gd name="connsiteY65" fmla="*/ 3797724 h 6858000"/>
              <a:gd name="connsiteX66" fmla="*/ 476529 w 1364418"/>
              <a:gd name="connsiteY66" fmla="*/ 3792098 h 6858000"/>
              <a:gd name="connsiteX67" fmla="*/ 475413 w 1364418"/>
              <a:gd name="connsiteY67" fmla="*/ 3777135 h 6858000"/>
              <a:gd name="connsiteX68" fmla="*/ 477146 w 1364418"/>
              <a:gd name="connsiteY68" fmla="*/ 3771656 h 6858000"/>
              <a:gd name="connsiteX69" fmla="*/ 480889 w 1364418"/>
              <a:gd name="connsiteY69" fmla="*/ 3769007 h 6858000"/>
              <a:gd name="connsiteX70" fmla="*/ 480355 w 1364418"/>
              <a:gd name="connsiteY70" fmla="*/ 3767709 h 6858000"/>
              <a:gd name="connsiteX71" fmla="*/ 489051 w 1364418"/>
              <a:gd name="connsiteY71" fmla="*/ 3738082 h 6858000"/>
              <a:gd name="connsiteX72" fmla="*/ 496397 w 1364418"/>
              <a:gd name="connsiteY72" fmla="*/ 3673397 h 6858000"/>
              <a:gd name="connsiteX73" fmla="*/ 495693 w 1364418"/>
              <a:gd name="connsiteY73" fmla="*/ 3637109 h 6858000"/>
              <a:gd name="connsiteX74" fmla="*/ 499136 w 1364418"/>
              <a:gd name="connsiteY74" fmla="*/ 3536883 h 6858000"/>
              <a:gd name="connsiteX75" fmla="*/ 506674 w 1364418"/>
              <a:gd name="connsiteY75" fmla="*/ 3435652 h 6858000"/>
              <a:gd name="connsiteX76" fmla="*/ 508345 w 1364418"/>
              <a:gd name="connsiteY76" fmla="*/ 3307769 h 6858000"/>
              <a:gd name="connsiteX77" fmla="*/ 525908 w 1364418"/>
              <a:gd name="connsiteY77" fmla="*/ 3250522 h 6858000"/>
              <a:gd name="connsiteX78" fmla="*/ 526333 w 1364418"/>
              <a:gd name="connsiteY78" fmla="*/ 3229163 h 6858000"/>
              <a:gd name="connsiteX79" fmla="*/ 528156 w 1364418"/>
              <a:gd name="connsiteY79" fmla="*/ 3217217 h 6858000"/>
              <a:gd name="connsiteX80" fmla="*/ 514991 w 1364418"/>
              <a:gd name="connsiteY80" fmla="*/ 3183755 h 6858000"/>
              <a:gd name="connsiteX81" fmla="*/ 515492 w 1364418"/>
              <a:gd name="connsiteY81" fmla="*/ 3178642 h 6858000"/>
              <a:gd name="connsiteX82" fmla="*/ 503092 w 1364418"/>
              <a:gd name="connsiteY82" fmla="*/ 3158586 h 6858000"/>
              <a:gd name="connsiteX83" fmla="*/ 488277 w 1364418"/>
              <a:gd name="connsiteY83" fmla="*/ 3129034 h 6858000"/>
              <a:gd name="connsiteX84" fmla="*/ 488942 w 1364418"/>
              <a:gd name="connsiteY84" fmla="*/ 3126682 h 6858000"/>
              <a:gd name="connsiteX85" fmla="*/ 479810 w 1364418"/>
              <a:gd name="connsiteY85" fmla="*/ 3114519 h 6858000"/>
              <a:gd name="connsiteX86" fmla="*/ 466419 w 1364418"/>
              <a:gd name="connsiteY86" fmla="*/ 3106272 h 6858000"/>
              <a:gd name="connsiteX87" fmla="*/ 439149 w 1364418"/>
              <a:gd name="connsiteY87" fmla="*/ 2958185 h 6858000"/>
              <a:gd name="connsiteX88" fmla="*/ 381763 w 1364418"/>
              <a:gd name="connsiteY88" fmla="*/ 2762989 h 6858000"/>
              <a:gd name="connsiteX89" fmla="*/ 330681 w 1364418"/>
              <a:gd name="connsiteY89" fmla="*/ 2554718 h 6858000"/>
              <a:gd name="connsiteX90" fmla="*/ 310775 w 1364418"/>
              <a:gd name="connsiteY90" fmla="*/ 2485734 h 6858000"/>
              <a:gd name="connsiteX91" fmla="*/ 301498 w 1364418"/>
              <a:gd name="connsiteY91" fmla="*/ 2447068 h 6858000"/>
              <a:gd name="connsiteX92" fmla="*/ 288459 w 1364418"/>
              <a:gd name="connsiteY92" fmla="*/ 2425819 h 6858000"/>
              <a:gd name="connsiteX93" fmla="*/ 294458 w 1364418"/>
              <a:gd name="connsiteY93" fmla="*/ 2402874 h 6858000"/>
              <a:gd name="connsiteX94" fmla="*/ 297070 w 1364418"/>
              <a:gd name="connsiteY94" fmla="*/ 2381443 h 6858000"/>
              <a:gd name="connsiteX95" fmla="*/ 273399 w 1364418"/>
              <a:gd name="connsiteY95" fmla="*/ 2261920 h 6858000"/>
              <a:gd name="connsiteX96" fmla="*/ 263286 w 1364418"/>
              <a:gd name="connsiteY96" fmla="*/ 2195378 h 6858000"/>
              <a:gd name="connsiteX97" fmla="*/ 247503 w 1364418"/>
              <a:gd name="connsiteY97" fmla="*/ 2155135 h 6858000"/>
              <a:gd name="connsiteX98" fmla="*/ 244961 w 1364418"/>
              <a:gd name="connsiteY98" fmla="*/ 2118008 h 6858000"/>
              <a:gd name="connsiteX99" fmla="*/ 245954 w 1364418"/>
              <a:gd name="connsiteY99" fmla="*/ 2050531 h 6858000"/>
              <a:gd name="connsiteX100" fmla="*/ 237760 w 1364418"/>
              <a:gd name="connsiteY100" fmla="*/ 1963269 h 6858000"/>
              <a:gd name="connsiteX101" fmla="*/ 218938 w 1364418"/>
              <a:gd name="connsiteY101" fmla="*/ 1906352 h 6858000"/>
              <a:gd name="connsiteX102" fmla="*/ 195495 w 1364418"/>
              <a:gd name="connsiteY102" fmla="*/ 1861531 h 6858000"/>
              <a:gd name="connsiteX103" fmla="*/ 149294 w 1364418"/>
              <a:gd name="connsiteY103" fmla="*/ 1732919 h 6858000"/>
              <a:gd name="connsiteX104" fmla="*/ 121605 w 1364418"/>
              <a:gd name="connsiteY104" fmla="*/ 1663540 h 6858000"/>
              <a:gd name="connsiteX105" fmla="*/ 120731 w 1364418"/>
              <a:gd name="connsiteY105" fmla="*/ 1615777 h 6858000"/>
              <a:gd name="connsiteX106" fmla="*/ 101526 w 1364418"/>
              <a:gd name="connsiteY106" fmla="*/ 1563678 h 6858000"/>
              <a:gd name="connsiteX107" fmla="*/ 114606 w 1364418"/>
              <a:gd name="connsiteY107" fmla="*/ 1519474 h 6858000"/>
              <a:gd name="connsiteX108" fmla="*/ 107348 w 1364418"/>
              <a:gd name="connsiteY108" fmla="*/ 1477995 h 6858000"/>
              <a:gd name="connsiteX109" fmla="*/ 93433 w 1364418"/>
              <a:gd name="connsiteY109" fmla="*/ 1373769 h 6858000"/>
              <a:gd name="connsiteX110" fmla="*/ 101740 w 1364418"/>
              <a:gd name="connsiteY110" fmla="*/ 1307086 h 6858000"/>
              <a:gd name="connsiteX111" fmla="*/ 102928 w 1364418"/>
              <a:gd name="connsiteY111" fmla="*/ 1189033 h 6858000"/>
              <a:gd name="connsiteX112" fmla="*/ 107613 w 1364418"/>
              <a:gd name="connsiteY112" fmla="*/ 1168288 h 6858000"/>
              <a:gd name="connsiteX113" fmla="*/ 99895 w 1364418"/>
              <a:gd name="connsiteY113" fmla="*/ 1142577 h 6858000"/>
              <a:gd name="connsiteX114" fmla="*/ 89201 w 1364418"/>
              <a:gd name="connsiteY114" fmla="*/ 1088484 h 6858000"/>
              <a:gd name="connsiteX115" fmla="*/ 77937 w 1364418"/>
              <a:gd name="connsiteY115" fmla="*/ 1016103 h 6858000"/>
              <a:gd name="connsiteX116" fmla="*/ 79393 w 1364418"/>
              <a:gd name="connsiteY116" fmla="*/ 954054 h 6858000"/>
              <a:gd name="connsiteX117" fmla="*/ 90309 w 1364418"/>
              <a:gd name="connsiteY117" fmla="*/ 921368 h 6858000"/>
              <a:gd name="connsiteX118" fmla="*/ 74258 w 1364418"/>
              <a:gd name="connsiteY118" fmla="*/ 896999 h 6858000"/>
              <a:gd name="connsiteX119" fmla="*/ 43666 w 1364418"/>
              <a:gd name="connsiteY119" fmla="*/ 821517 h 6858000"/>
              <a:gd name="connsiteX120" fmla="*/ 22616 w 1364418"/>
              <a:gd name="connsiteY120" fmla="*/ 751353 h 6858000"/>
              <a:gd name="connsiteX121" fmla="*/ 22174 w 1364418"/>
              <a:gd name="connsiteY121" fmla="*/ 721230 h 6858000"/>
              <a:gd name="connsiteX122" fmla="*/ 7845 w 1364418"/>
              <a:gd name="connsiteY122" fmla="*/ 681659 h 6858000"/>
              <a:gd name="connsiteX123" fmla="*/ 31306 w 1364418"/>
              <a:gd name="connsiteY123" fmla="*/ 619315 h 6858000"/>
              <a:gd name="connsiteX124" fmla="*/ 15184 w 1364418"/>
              <a:gd name="connsiteY124" fmla="*/ 585934 h 6858000"/>
              <a:gd name="connsiteX125" fmla="*/ 22258 w 1364418"/>
              <a:gd name="connsiteY125" fmla="*/ 538948 h 6858000"/>
              <a:gd name="connsiteX126" fmla="*/ 26166 w 1364418"/>
              <a:gd name="connsiteY126" fmla="*/ 525163 h 6858000"/>
              <a:gd name="connsiteX127" fmla="*/ 52290 w 1364418"/>
              <a:gd name="connsiteY127" fmla="*/ 446567 h 6858000"/>
              <a:gd name="connsiteX128" fmla="*/ 51538 w 1364418"/>
              <a:gd name="connsiteY128" fmla="*/ 393828 h 6858000"/>
              <a:gd name="connsiteX129" fmla="*/ 51368 w 1364418"/>
              <a:gd name="connsiteY129" fmla="*/ 353137 h 6858000"/>
              <a:gd name="connsiteX130" fmla="*/ 55970 w 1364418"/>
              <a:gd name="connsiteY130" fmla="*/ 321428 h 6858000"/>
              <a:gd name="connsiteX131" fmla="*/ 57061 w 1364418"/>
              <a:gd name="connsiteY131" fmla="*/ 275771 h 6858000"/>
              <a:gd name="connsiteX132" fmla="*/ 74088 w 1364418"/>
              <a:gd name="connsiteY132" fmla="*/ 212860 h 6858000"/>
              <a:gd name="connsiteX133" fmla="*/ 65798 w 1364418"/>
              <a:gd name="connsiteY133" fmla="*/ 144983 h 6858000"/>
              <a:gd name="connsiteX134" fmla="*/ 78082 w 1364418"/>
              <a:gd name="connsiteY134" fmla="*/ 55288 h 6858000"/>
              <a:gd name="connsiteX135" fmla="*/ 37636 w 1364418"/>
              <a:gd name="connsiteY135"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240339 w 1364418"/>
              <a:gd name="connsiteY6" fmla="*/ 6711686 h 6858000"/>
              <a:gd name="connsiteX7" fmla="*/ 286686 w 1364418"/>
              <a:gd name="connsiteY7" fmla="*/ 6664994 h 6858000"/>
              <a:gd name="connsiteX8" fmla="*/ 339152 w 1364418"/>
              <a:gd name="connsiteY8" fmla="*/ 6471804 h 6858000"/>
              <a:gd name="connsiteX9" fmla="*/ 334570 w 1364418"/>
              <a:gd name="connsiteY9" fmla="*/ 6389835 h 6858000"/>
              <a:gd name="connsiteX10" fmla="*/ 293648 w 1364418"/>
              <a:gd name="connsiteY10" fmla="*/ 6334727 h 6858000"/>
              <a:gd name="connsiteX11" fmla="*/ 271063 w 1364418"/>
              <a:gd name="connsiteY11" fmla="*/ 6313295 h 6858000"/>
              <a:gd name="connsiteX12" fmla="*/ 278227 w 1364418"/>
              <a:gd name="connsiteY12" fmla="*/ 6280046 h 6858000"/>
              <a:gd name="connsiteX13" fmla="*/ 281226 w 1364418"/>
              <a:gd name="connsiteY13" fmla="*/ 6272987 h 6858000"/>
              <a:gd name="connsiteX14" fmla="*/ 288000 w 1364418"/>
              <a:gd name="connsiteY14" fmla="*/ 6252834 h 6858000"/>
              <a:gd name="connsiteX15" fmla="*/ 265992 w 1364418"/>
              <a:gd name="connsiteY15" fmla="*/ 6202459 h 6858000"/>
              <a:gd name="connsiteX16" fmla="*/ 264790 w 1364418"/>
              <a:gd name="connsiteY16" fmla="*/ 6153037 h 6858000"/>
              <a:gd name="connsiteX17" fmla="*/ 280205 w 1364418"/>
              <a:gd name="connsiteY17" fmla="*/ 6078132 h 6858000"/>
              <a:gd name="connsiteX18" fmla="*/ 267592 w 1364418"/>
              <a:gd name="connsiteY18" fmla="*/ 6028119 h 6858000"/>
              <a:gd name="connsiteX19" fmla="*/ 252821 w 1364418"/>
              <a:gd name="connsiteY19" fmla="*/ 5926735 h 6858000"/>
              <a:gd name="connsiteX20" fmla="*/ 302333 w 1364418"/>
              <a:gd name="connsiteY20" fmla="*/ 5712857 h 6858000"/>
              <a:gd name="connsiteX21" fmla="*/ 332131 w 1364418"/>
              <a:gd name="connsiteY21" fmla="*/ 5660491 h 6858000"/>
              <a:gd name="connsiteX22" fmla="*/ 341254 w 1364418"/>
              <a:gd name="connsiteY22" fmla="*/ 5563435 h 6858000"/>
              <a:gd name="connsiteX23" fmla="*/ 368130 w 1364418"/>
              <a:gd name="connsiteY23" fmla="*/ 5437125 h 6858000"/>
              <a:gd name="connsiteX24" fmla="*/ 381698 w 1364418"/>
              <a:gd name="connsiteY24" fmla="*/ 5396260 h 6858000"/>
              <a:gd name="connsiteX25" fmla="*/ 397679 w 1364418"/>
              <a:gd name="connsiteY25" fmla="*/ 5330009 h 6858000"/>
              <a:gd name="connsiteX26" fmla="*/ 431172 w 1364418"/>
              <a:gd name="connsiteY26" fmla="*/ 5273739 h 6858000"/>
              <a:gd name="connsiteX27" fmla="*/ 440771 w 1364418"/>
              <a:gd name="connsiteY27" fmla="*/ 5241779 h 6858000"/>
              <a:gd name="connsiteX28" fmla="*/ 451997 w 1364418"/>
              <a:gd name="connsiteY28" fmla="*/ 5225268 h 6858000"/>
              <a:gd name="connsiteX29" fmla="*/ 453017 w 1364418"/>
              <a:gd name="connsiteY29" fmla="*/ 5217684 h 6858000"/>
              <a:gd name="connsiteX30" fmla="*/ 460358 w 1364418"/>
              <a:gd name="connsiteY30" fmla="*/ 5193377 h 6858000"/>
              <a:gd name="connsiteX31" fmla="*/ 463661 w 1364418"/>
              <a:gd name="connsiteY31" fmla="*/ 5179288 h 6858000"/>
              <a:gd name="connsiteX32" fmla="*/ 464645 w 1364418"/>
              <a:gd name="connsiteY32" fmla="*/ 5173621 h 6858000"/>
              <a:gd name="connsiteX33" fmla="*/ 460279 w 1364418"/>
              <a:gd name="connsiteY33" fmla="*/ 5159961 h 6858000"/>
              <a:gd name="connsiteX34" fmla="*/ 466956 w 1364418"/>
              <a:gd name="connsiteY34" fmla="*/ 5144295 h 6858000"/>
              <a:gd name="connsiteX35" fmla="*/ 463889 w 1364418"/>
              <a:gd name="connsiteY35" fmla="*/ 5125185 h 6858000"/>
              <a:gd name="connsiteX36" fmla="*/ 470719 w 1364418"/>
              <a:gd name="connsiteY36" fmla="*/ 5121884 h 6858000"/>
              <a:gd name="connsiteX37" fmla="*/ 477755 w 1364418"/>
              <a:gd name="connsiteY37" fmla="*/ 5067850 h 6858000"/>
              <a:gd name="connsiteX38" fmla="*/ 480486 w 1364418"/>
              <a:gd name="connsiteY38" fmla="*/ 5060861 h 6858000"/>
              <a:gd name="connsiteX39" fmla="*/ 477190 w 1364418"/>
              <a:gd name="connsiteY39" fmla="*/ 5034192 h 6858000"/>
              <a:gd name="connsiteX40" fmla="*/ 478744 w 1364418"/>
              <a:gd name="connsiteY40" fmla="*/ 4993030 h 6858000"/>
              <a:gd name="connsiteX41" fmla="*/ 485653 w 1364418"/>
              <a:gd name="connsiteY41" fmla="*/ 4946844 h 6858000"/>
              <a:gd name="connsiteX42" fmla="*/ 481509 w 1364418"/>
              <a:gd name="connsiteY42" fmla="*/ 4932692 h 6858000"/>
              <a:gd name="connsiteX43" fmla="*/ 496912 w 1364418"/>
              <a:gd name="connsiteY43" fmla="*/ 4858827 h 6858000"/>
              <a:gd name="connsiteX44" fmla="*/ 502815 w 1364418"/>
              <a:gd name="connsiteY44" fmla="*/ 4821170 h 6858000"/>
              <a:gd name="connsiteX45" fmla="*/ 507548 w 1364418"/>
              <a:gd name="connsiteY45" fmla="*/ 4780965 h 6858000"/>
              <a:gd name="connsiteX46" fmla="*/ 508841 w 1364418"/>
              <a:gd name="connsiteY46" fmla="*/ 4750867 h 6858000"/>
              <a:gd name="connsiteX47" fmla="*/ 506648 w 1364418"/>
              <a:gd name="connsiteY47" fmla="*/ 4690749 h 6858000"/>
              <a:gd name="connsiteX48" fmla="*/ 502128 w 1364418"/>
              <a:gd name="connsiteY48" fmla="*/ 4584173 h 6858000"/>
              <a:gd name="connsiteX49" fmla="*/ 497211 w 1364418"/>
              <a:gd name="connsiteY49" fmla="*/ 4444346 h 6858000"/>
              <a:gd name="connsiteX50" fmla="*/ 493776 w 1364418"/>
              <a:gd name="connsiteY50" fmla="*/ 4375228 h 6858000"/>
              <a:gd name="connsiteX51" fmla="*/ 474429 w 1364418"/>
              <a:gd name="connsiteY51" fmla="*/ 4214165 h 6858000"/>
              <a:gd name="connsiteX52" fmla="*/ 478502 w 1364418"/>
              <a:gd name="connsiteY52" fmla="*/ 4090296 h 6858000"/>
              <a:gd name="connsiteX53" fmla="*/ 463758 w 1364418"/>
              <a:gd name="connsiteY53" fmla="*/ 4033999 h 6858000"/>
              <a:gd name="connsiteX54" fmla="*/ 464907 w 1364418"/>
              <a:gd name="connsiteY54" fmla="*/ 4031933 h 6858000"/>
              <a:gd name="connsiteX55" fmla="*/ 463483 w 1364418"/>
              <a:gd name="connsiteY55" fmla="*/ 4013953 h 6858000"/>
              <a:gd name="connsiteX56" fmla="*/ 449778 w 1364418"/>
              <a:gd name="connsiteY56" fmla="*/ 3974753 h 6858000"/>
              <a:gd name="connsiteX57" fmla="*/ 451376 w 1364418"/>
              <a:gd name="connsiteY57" fmla="*/ 3969950 h 6858000"/>
              <a:gd name="connsiteX58" fmla="*/ 444798 w 1364418"/>
              <a:gd name="connsiteY58" fmla="*/ 3933779 h 6858000"/>
              <a:gd name="connsiteX59" fmla="*/ 446129 w 1364418"/>
              <a:gd name="connsiteY59" fmla="*/ 3933093 h 6858000"/>
              <a:gd name="connsiteX60" fmla="*/ 450483 w 1364418"/>
              <a:gd name="connsiteY60" fmla="*/ 3922082 h 6858000"/>
              <a:gd name="connsiteX61" fmla="*/ 455561 w 1364418"/>
              <a:gd name="connsiteY61" fmla="*/ 3901461 h 6858000"/>
              <a:gd name="connsiteX62" fmla="*/ 478155 w 1364418"/>
              <a:gd name="connsiteY62" fmla="*/ 3813873 h 6858000"/>
              <a:gd name="connsiteX63" fmla="*/ 477580 w 1364418"/>
              <a:gd name="connsiteY63" fmla="*/ 3806161 h 6858000"/>
              <a:gd name="connsiteX64" fmla="*/ 477887 w 1364418"/>
              <a:gd name="connsiteY64" fmla="*/ 3805957 h 6858000"/>
              <a:gd name="connsiteX65" fmla="*/ 477914 w 1364418"/>
              <a:gd name="connsiteY65" fmla="*/ 3797724 h 6858000"/>
              <a:gd name="connsiteX66" fmla="*/ 476529 w 1364418"/>
              <a:gd name="connsiteY66" fmla="*/ 3792098 h 6858000"/>
              <a:gd name="connsiteX67" fmla="*/ 475413 w 1364418"/>
              <a:gd name="connsiteY67" fmla="*/ 3777135 h 6858000"/>
              <a:gd name="connsiteX68" fmla="*/ 477146 w 1364418"/>
              <a:gd name="connsiteY68" fmla="*/ 3771656 h 6858000"/>
              <a:gd name="connsiteX69" fmla="*/ 480889 w 1364418"/>
              <a:gd name="connsiteY69" fmla="*/ 3769007 h 6858000"/>
              <a:gd name="connsiteX70" fmla="*/ 480355 w 1364418"/>
              <a:gd name="connsiteY70" fmla="*/ 3767709 h 6858000"/>
              <a:gd name="connsiteX71" fmla="*/ 489051 w 1364418"/>
              <a:gd name="connsiteY71" fmla="*/ 3738082 h 6858000"/>
              <a:gd name="connsiteX72" fmla="*/ 496397 w 1364418"/>
              <a:gd name="connsiteY72" fmla="*/ 3673397 h 6858000"/>
              <a:gd name="connsiteX73" fmla="*/ 495693 w 1364418"/>
              <a:gd name="connsiteY73" fmla="*/ 3637109 h 6858000"/>
              <a:gd name="connsiteX74" fmla="*/ 499136 w 1364418"/>
              <a:gd name="connsiteY74" fmla="*/ 3536883 h 6858000"/>
              <a:gd name="connsiteX75" fmla="*/ 506674 w 1364418"/>
              <a:gd name="connsiteY75" fmla="*/ 3435652 h 6858000"/>
              <a:gd name="connsiteX76" fmla="*/ 508345 w 1364418"/>
              <a:gd name="connsiteY76" fmla="*/ 3307769 h 6858000"/>
              <a:gd name="connsiteX77" fmla="*/ 525908 w 1364418"/>
              <a:gd name="connsiteY77" fmla="*/ 3250522 h 6858000"/>
              <a:gd name="connsiteX78" fmla="*/ 526333 w 1364418"/>
              <a:gd name="connsiteY78" fmla="*/ 3229163 h 6858000"/>
              <a:gd name="connsiteX79" fmla="*/ 528156 w 1364418"/>
              <a:gd name="connsiteY79" fmla="*/ 3217217 h 6858000"/>
              <a:gd name="connsiteX80" fmla="*/ 514991 w 1364418"/>
              <a:gd name="connsiteY80" fmla="*/ 3183755 h 6858000"/>
              <a:gd name="connsiteX81" fmla="*/ 515492 w 1364418"/>
              <a:gd name="connsiteY81" fmla="*/ 3178642 h 6858000"/>
              <a:gd name="connsiteX82" fmla="*/ 503092 w 1364418"/>
              <a:gd name="connsiteY82" fmla="*/ 3158586 h 6858000"/>
              <a:gd name="connsiteX83" fmla="*/ 488277 w 1364418"/>
              <a:gd name="connsiteY83" fmla="*/ 3129034 h 6858000"/>
              <a:gd name="connsiteX84" fmla="*/ 488942 w 1364418"/>
              <a:gd name="connsiteY84" fmla="*/ 3126682 h 6858000"/>
              <a:gd name="connsiteX85" fmla="*/ 479810 w 1364418"/>
              <a:gd name="connsiteY85" fmla="*/ 3114519 h 6858000"/>
              <a:gd name="connsiteX86" fmla="*/ 466419 w 1364418"/>
              <a:gd name="connsiteY86" fmla="*/ 3106272 h 6858000"/>
              <a:gd name="connsiteX87" fmla="*/ 439149 w 1364418"/>
              <a:gd name="connsiteY87" fmla="*/ 2958185 h 6858000"/>
              <a:gd name="connsiteX88" fmla="*/ 381763 w 1364418"/>
              <a:gd name="connsiteY88" fmla="*/ 2762989 h 6858000"/>
              <a:gd name="connsiteX89" fmla="*/ 330681 w 1364418"/>
              <a:gd name="connsiteY89" fmla="*/ 2554718 h 6858000"/>
              <a:gd name="connsiteX90" fmla="*/ 310775 w 1364418"/>
              <a:gd name="connsiteY90" fmla="*/ 2485734 h 6858000"/>
              <a:gd name="connsiteX91" fmla="*/ 301498 w 1364418"/>
              <a:gd name="connsiteY91" fmla="*/ 2447068 h 6858000"/>
              <a:gd name="connsiteX92" fmla="*/ 288459 w 1364418"/>
              <a:gd name="connsiteY92" fmla="*/ 2425819 h 6858000"/>
              <a:gd name="connsiteX93" fmla="*/ 294458 w 1364418"/>
              <a:gd name="connsiteY93" fmla="*/ 2402874 h 6858000"/>
              <a:gd name="connsiteX94" fmla="*/ 297070 w 1364418"/>
              <a:gd name="connsiteY94" fmla="*/ 2381443 h 6858000"/>
              <a:gd name="connsiteX95" fmla="*/ 273399 w 1364418"/>
              <a:gd name="connsiteY95" fmla="*/ 2261920 h 6858000"/>
              <a:gd name="connsiteX96" fmla="*/ 263286 w 1364418"/>
              <a:gd name="connsiteY96" fmla="*/ 2195378 h 6858000"/>
              <a:gd name="connsiteX97" fmla="*/ 247503 w 1364418"/>
              <a:gd name="connsiteY97" fmla="*/ 2155135 h 6858000"/>
              <a:gd name="connsiteX98" fmla="*/ 244961 w 1364418"/>
              <a:gd name="connsiteY98" fmla="*/ 2118008 h 6858000"/>
              <a:gd name="connsiteX99" fmla="*/ 245954 w 1364418"/>
              <a:gd name="connsiteY99" fmla="*/ 2050531 h 6858000"/>
              <a:gd name="connsiteX100" fmla="*/ 237760 w 1364418"/>
              <a:gd name="connsiteY100" fmla="*/ 1963269 h 6858000"/>
              <a:gd name="connsiteX101" fmla="*/ 218938 w 1364418"/>
              <a:gd name="connsiteY101" fmla="*/ 1906352 h 6858000"/>
              <a:gd name="connsiteX102" fmla="*/ 195495 w 1364418"/>
              <a:gd name="connsiteY102" fmla="*/ 1861531 h 6858000"/>
              <a:gd name="connsiteX103" fmla="*/ 149294 w 1364418"/>
              <a:gd name="connsiteY103" fmla="*/ 1732919 h 6858000"/>
              <a:gd name="connsiteX104" fmla="*/ 121605 w 1364418"/>
              <a:gd name="connsiteY104" fmla="*/ 1663540 h 6858000"/>
              <a:gd name="connsiteX105" fmla="*/ 120731 w 1364418"/>
              <a:gd name="connsiteY105" fmla="*/ 1615777 h 6858000"/>
              <a:gd name="connsiteX106" fmla="*/ 101526 w 1364418"/>
              <a:gd name="connsiteY106" fmla="*/ 1563678 h 6858000"/>
              <a:gd name="connsiteX107" fmla="*/ 114606 w 1364418"/>
              <a:gd name="connsiteY107" fmla="*/ 1519474 h 6858000"/>
              <a:gd name="connsiteX108" fmla="*/ 107348 w 1364418"/>
              <a:gd name="connsiteY108" fmla="*/ 1477995 h 6858000"/>
              <a:gd name="connsiteX109" fmla="*/ 93433 w 1364418"/>
              <a:gd name="connsiteY109" fmla="*/ 1373769 h 6858000"/>
              <a:gd name="connsiteX110" fmla="*/ 101740 w 1364418"/>
              <a:gd name="connsiteY110" fmla="*/ 1307086 h 6858000"/>
              <a:gd name="connsiteX111" fmla="*/ 102928 w 1364418"/>
              <a:gd name="connsiteY111" fmla="*/ 1189033 h 6858000"/>
              <a:gd name="connsiteX112" fmla="*/ 107613 w 1364418"/>
              <a:gd name="connsiteY112" fmla="*/ 1168288 h 6858000"/>
              <a:gd name="connsiteX113" fmla="*/ 99895 w 1364418"/>
              <a:gd name="connsiteY113" fmla="*/ 1142577 h 6858000"/>
              <a:gd name="connsiteX114" fmla="*/ 89201 w 1364418"/>
              <a:gd name="connsiteY114" fmla="*/ 1088484 h 6858000"/>
              <a:gd name="connsiteX115" fmla="*/ 77937 w 1364418"/>
              <a:gd name="connsiteY115" fmla="*/ 1016103 h 6858000"/>
              <a:gd name="connsiteX116" fmla="*/ 79393 w 1364418"/>
              <a:gd name="connsiteY116" fmla="*/ 954054 h 6858000"/>
              <a:gd name="connsiteX117" fmla="*/ 90309 w 1364418"/>
              <a:gd name="connsiteY117" fmla="*/ 921368 h 6858000"/>
              <a:gd name="connsiteX118" fmla="*/ 74258 w 1364418"/>
              <a:gd name="connsiteY118" fmla="*/ 896999 h 6858000"/>
              <a:gd name="connsiteX119" fmla="*/ 43666 w 1364418"/>
              <a:gd name="connsiteY119" fmla="*/ 821517 h 6858000"/>
              <a:gd name="connsiteX120" fmla="*/ 22616 w 1364418"/>
              <a:gd name="connsiteY120" fmla="*/ 751353 h 6858000"/>
              <a:gd name="connsiteX121" fmla="*/ 22174 w 1364418"/>
              <a:gd name="connsiteY121" fmla="*/ 721230 h 6858000"/>
              <a:gd name="connsiteX122" fmla="*/ 7845 w 1364418"/>
              <a:gd name="connsiteY122" fmla="*/ 681659 h 6858000"/>
              <a:gd name="connsiteX123" fmla="*/ 31306 w 1364418"/>
              <a:gd name="connsiteY123" fmla="*/ 619315 h 6858000"/>
              <a:gd name="connsiteX124" fmla="*/ 15184 w 1364418"/>
              <a:gd name="connsiteY124" fmla="*/ 585934 h 6858000"/>
              <a:gd name="connsiteX125" fmla="*/ 22258 w 1364418"/>
              <a:gd name="connsiteY125" fmla="*/ 538948 h 6858000"/>
              <a:gd name="connsiteX126" fmla="*/ 26166 w 1364418"/>
              <a:gd name="connsiteY126" fmla="*/ 525163 h 6858000"/>
              <a:gd name="connsiteX127" fmla="*/ 52290 w 1364418"/>
              <a:gd name="connsiteY127" fmla="*/ 446567 h 6858000"/>
              <a:gd name="connsiteX128" fmla="*/ 51538 w 1364418"/>
              <a:gd name="connsiteY128" fmla="*/ 393828 h 6858000"/>
              <a:gd name="connsiteX129" fmla="*/ 51368 w 1364418"/>
              <a:gd name="connsiteY129" fmla="*/ 353137 h 6858000"/>
              <a:gd name="connsiteX130" fmla="*/ 55970 w 1364418"/>
              <a:gd name="connsiteY130" fmla="*/ 321428 h 6858000"/>
              <a:gd name="connsiteX131" fmla="*/ 57061 w 1364418"/>
              <a:gd name="connsiteY131" fmla="*/ 275771 h 6858000"/>
              <a:gd name="connsiteX132" fmla="*/ 74088 w 1364418"/>
              <a:gd name="connsiteY132" fmla="*/ 212860 h 6858000"/>
              <a:gd name="connsiteX133" fmla="*/ 65798 w 1364418"/>
              <a:gd name="connsiteY133" fmla="*/ 144983 h 6858000"/>
              <a:gd name="connsiteX134" fmla="*/ 78082 w 1364418"/>
              <a:gd name="connsiteY134" fmla="*/ 55288 h 6858000"/>
              <a:gd name="connsiteX135" fmla="*/ 37636 w 1364418"/>
              <a:gd name="connsiteY135"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4 w 1364418"/>
              <a:gd name="connsiteY4" fmla="*/ 6832113 h 6858000"/>
              <a:gd name="connsiteX5" fmla="*/ 149205 w 1364418"/>
              <a:gd name="connsiteY5" fmla="*/ 6737706 h 6858000"/>
              <a:gd name="connsiteX6" fmla="*/ 240339 w 1364418"/>
              <a:gd name="connsiteY6" fmla="*/ 6711686 h 6858000"/>
              <a:gd name="connsiteX7" fmla="*/ 286686 w 1364418"/>
              <a:gd name="connsiteY7" fmla="*/ 6664994 h 6858000"/>
              <a:gd name="connsiteX8" fmla="*/ 339152 w 1364418"/>
              <a:gd name="connsiteY8" fmla="*/ 6471804 h 6858000"/>
              <a:gd name="connsiteX9" fmla="*/ 334570 w 1364418"/>
              <a:gd name="connsiteY9" fmla="*/ 6389835 h 6858000"/>
              <a:gd name="connsiteX10" fmla="*/ 293648 w 1364418"/>
              <a:gd name="connsiteY10" fmla="*/ 6334727 h 6858000"/>
              <a:gd name="connsiteX11" fmla="*/ 271063 w 1364418"/>
              <a:gd name="connsiteY11" fmla="*/ 6313295 h 6858000"/>
              <a:gd name="connsiteX12" fmla="*/ 278227 w 1364418"/>
              <a:gd name="connsiteY12" fmla="*/ 6280046 h 6858000"/>
              <a:gd name="connsiteX13" fmla="*/ 281226 w 1364418"/>
              <a:gd name="connsiteY13" fmla="*/ 6272987 h 6858000"/>
              <a:gd name="connsiteX14" fmla="*/ 288000 w 1364418"/>
              <a:gd name="connsiteY14" fmla="*/ 6252834 h 6858000"/>
              <a:gd name="connsiteX15" fmla="*/ 265992 w 1364418"/>
              <a:gd name="connsiteY15" fmla="*/ 6202459 h 6858000"/>
              <a:gd name="connsiteX16" fmla="*/ 264790 w 1364418"/>
              <a:gd name="connsiteY16" fmla="*/ 6153037 h 6858000"/>
              <a:gd name="connsiteX17" fmla="*/ 280205 w 1364418"/>
              <a:gd name="connsiteY17" fmla="*/ 6078132 h 6858000"/>
              <a:gd name="connsiteX18" fmla="*/ 267592 w 1364418"/>
              <a:gd name="connsiteY18" fmla="*/ 6028119 h 6858000"/>
              <a:gd name="connsiteX19" fmla="*/ 252821 w 1364418"/>
              <a:gd name="connsiteY19" fmla="*/ 5926735 h 6858000"/>
              <a:gd name="connsiteX20" fmla="*/ 302333 w 1364418"/>
              <a:gd name="connsiteY20" fmla="*/ 5712857 h 6858000"/>
              <a:gd name="connsiteX21" fmla="*/ 332131 w 1364418"/>
              <a:gd name="connsiteY21" fmla="*/ 5660491 h 6858000"/>
              <a:gd name="connsiteX22" fmla="*/ 341254 w 1364418"/>
              <a:gd name="connsiteY22" fmla="*/ 5563435 h 6858000"/>
              <a:gd name="connsiteX23" fmla="*/ 368130 w 1364418"/>
              <a:gd name="connsiteY23" fmla="*/ 5437125 h 6858000"/>
              <a:gd name="connsiteX24" fmla="*/ 381698 w 1364418"/>
              <a:gd name="connsiteY24" fmla="*/ 5396260 h 6858000"/>
              <a:gd name="connsiteX25" fmla="*/ 397679 w 1364418"/>
              <a:gd name="connsiteY25" fmla="*/ 5330009 h 6858000"/>
              <a:gd name="connsiteX26" fmla="*/ 431172 w 1364418"/>
              <a:gd name="connsiteY26" fmla="*/ 5273739 h 6858000"/>
              <a:gd name="connsiteX27" fmla="*/ 440771 w 1364418"/>
              <a:gd name="connsiteY27" fmla="*/ 5241779 h 6858000"/>
              <a:gd name="connsiteX28" fmla="*/ 451997 w 1364418"/>
              <a:gd name="connsiteY28" fmla="*/ 5225268 h 6858000"/>
              <a:gd name="connsiteX29" fmla="*/ 453017 w 1364418"/>
              <a:gd name="connsiteY29" fmla="*/ 5217684 h 6858000"/>
              <a:gd name="connsiteX30" fmla="*/ 460358 w 1364418"/>
              <a:gd name="connsiteY30" fmla="*/ 5193377 h 6858000"/>
              <a:gd name="connsiteX31" fmla="*/ 463661 w 1364418"/>
              <a:gd name="connsiteY31" fmla="*/ 5179288 h 6858000"/>
              <a:gd name="connsiteX32" fmla="*/ 464645 w 1364418"/>
              <a:gd name="connsiteY32" fmla="*/ 5173621 h 6858000"/>
              <a:gd name="connsiteX33" fmla="*/ 460279 w 1364418"/>
              <a:gd name="connsiteY33" fmla="*/ 5159961 h 6858000"/>
              <a:gd name="connsiteX34" fmla="*/ 466956 w 1364418"/>
              <a:gd name="connsiteY34" fmla="*/ 5144295 h 6858000"/>
              <a:gd name="connsiteX35" fmla="*/ 463889 w 1364418"/>
              <a:gd name="connsiteY35" fmla="*/ 5125185 h 6858000"/>
              <a:gd name="connsiteX36" fmla="*/ 470719 w 1364418"/>
              <a:gd name="connsiteY36" fmla="*/ 5121884 h 6858000"/>
              <a:gd name="connsiteX37" fmla="*/ 477755 w 1364418"/>
              <a:gd name="connsiteY37" fmla="*/ 5067850 h 6858000"/>
              <a:gd name="connsiteX38" fmla="*/ 480486 w 1364418"/>
              <a:gd name="connsiteY38" fmla="*/ 5060861 h 6858000"/>
              <a:gd name="connsiteX39" fmla="*/ 477190 w 1364418"/>
              <a:gd name="connsiteY39" fmla="*/ 5034192 h 6858000"/>
              <a:gd name="connsiteX40" fmla="*/ 478744 w 1364418"/>
              <a:gd name="connsiteY40" fmla="*/ 4993030 h 6858000"/>
              <a:gd name="connsiteX41" fmla="*/ 485653 w 1364418"/>
              <a:gd name="connsiteY41" fmla="*/ 4946844 h 6858000"/>
              <a:gd name="connsiteX42" fmla="*/ 481509 w 1364418"/>
              <a:gd name="connsiteY42" fmla="*/ 4932692 h 6858000"/>
              <a:gd name="connsiteX43" fmla="*/ 496912 w 1364418"/>
              <a:gd name="connsiteY43" fmla="*/ 4858827 h 6858000"/>
              <a:gd name="connsiteX44" fmla="*/ 502815 w 1364418"/>
              <a:gd name="connsiteY44" fmla="*/ 4821170 h 6858000"/>
              <a:gd name="connsiteX45" fmla="*/ 507548 w 1364418"/>
              <a:gd name="connsiteY45" fmla="*/ 4780965 h 6858000"/>
              <a:gd name="connsiteX46" fmla="*/ 508841 w 1364418"/>
              <a:gd name="connsiteY46" fmla="*/ 4750867 h 6858000"/>
              <a:gd name="connsiteX47" fmla="*/ 506648 w 1364418"/>
              <a:gd name="connsiteY47" fmla="*/ 4690749 h 6858000"/>
              <a:gd name="connsiteX48" fmla="*/ 502128 w 1364418"/>
              <a:gd name="connsiteY48" fmla="*/ 4584173 h 6858000"/>
              <a:gd name="connsiteX49" fmla="*/ 497211 w 1364418"/>
              <a:gd name="connsiteY49" fmla="*/ 4444346 h 6858000"/>
              <a:gd name="connsiteX50" fmla="*/ 493776 w 1364418"/>
              <a:gd name="connsiteY50" fmla="*/ 4375228 h 6858000"/>
              <a:gd name="connsiteX51" fmla="*/ 474429 w 1364418"/>
              <a:gd name="connsiteY51" fmla="*/ 4214165 h 6858000"/>
              <a:gd name="connsiteX52" fmla="*/ 478502 w 1364418"/>
              <a:gd name="connsiteY52" fmla="*/ 4090296 h 6858000"/>
              <a:gd name="connsiteX53" fmla="*/ 463758 w 1364418"/>
              <a:gd name="connsiteY53" fmla="*/ 4033999 h 6858000"/>
              <a:gd name="connsiteX54" fmla="*/ 464907 w 1364418"/>
              <a:gd name="connsiteY54" fmla="*/ 4031933 h 6858000"/>
              <a:gd name="connsiteX55" fmla="*/ 463483 w 1364418"/>
              <a:gd name="connsiteY55" fmla="*/ 4013953 h 6858000"/>
              <a:gd name="connsiteX56" fmla="*/ 449778 w 1364418"/>
              <a:gd name="connsiteY56" fmla="*/ 3974753 h 6858000"/>
              <a:gd name="connsiteX57" fmla="*/ 451376 w 1364418"/>
              <a:gd name="connsiteY57" fmla="*/ 3969950 h 6858000"/>
              <a:gd name="connsiteX58" fmla="*/ 444798 w 1364418"/>
              <a:gd name="connsiteY58" fmla="*/ 3933779 h 6858000"/>
              <a:gd name="connsiteX59" fmla="*/ 446129 w 1364418"/>
              <a:gd name="connsiteY59" fmla="*/ 3933093 h 6858000"/>
              <a:gd name="connsiteX60" fmla="*/ 450483 w 1364418"/>
              <a:gd name="connsiteY60" fmla="*/ 3922082 h 6858000"/>
              <a:gd name="connsiteX61" fmla="*/ 455561 w 1364418"/>
              <a:gd name="connsiteY61" fmla="*/ 3901461 h 6858000"/>
              <a:gd name="connsiteX62" fmla="*/ 478155 w 1364418"/>
              <a:gd name="connsiteY62" fmla="*/ 3813873 h 6858000"/>
              <a:gd name="connsiteX63" fmla="*/ 477580 w 1364418"/>
              <a:gd name="connsiteY63" fmla="*/ 3806161 h 6858000"/>
              <a:gd name="connsiteX64" fmla="*/ 477887 w 1364418"/>
              <a:gd name="connsiteY64" fmla="*/ 3805957 h 6858000"/>
              <a:gd name="connsiteX65" fmla="*/ 477914 w 1364418"/>
              <a:gd name="connsiteY65" fmla="*/ 3797724 h 6858000"/>
              <a:gd name="connsiteX66" fmla="*/ 476529 w 1364418"/>
              <a:gd name="connsiteY66" fmla="*/ 3792098 h 6858000"/>
              <a:gd name="connsiteX67" fmla="*/ 475413 w 1364418"/>
              <a:gd name="connsiteY67" fmla="*/ 3777135 h 6858000"/>
              <a:gd name="connsiteX68" fmla="*/ 477146 w 1364418"/>
              <a:gd name="connsiteY68" fmla="*/ 3771656 h 6858000"/>
              <a:gd name="connsiteX69" fmla="*/ 480889 w 1364418"/>
              <a:gd name="connsiteY69" fmla="*/ 3769007 h 6858000"/>
              <a:gd name="connsiteX70" fmla="*/ 480355 w 1364418"/>
              <a:gd name="connsiteY70" fmla="*/ 3767709 h 6858000"/>
              <a:gd name="connsiteX71" fmla="*/ 489051 w 1364418"/>
              <a:gd name="connsiteY71" fmla="*/ 3738082 h 6858000"/>
              <a:gd name="connsiteX72" fmla="*/ 496397 w 1364418"/>
              <a:gd name="connsiteY72" fmla="*/ 3673397 h 6858000"/>
              <a:gd name="connsiteX73" fmla="*/ 495693 w 1364418"/>
              <a:gd name="connsiteY73" fmla="*/ 3637109 h 6858000"/>
              <a:gd name="connsiteX74" fmla="*/ 499136 w 1364418"/>
              <a:gd name="connsiteY74" fmla="*/ 3536883 h 6858000"/>
              <a:gd name="connsiteX75" fmla="*/ 506674 w 1364418"/>
              <a:gd name="connsiteY75" fmla="*/ 3435652 h 6858000"/>
              <a:gd name="connsiteX76" fmla="*/ 508345 w 1364418"/>
              <a:gd name="connsiteY76" fmla="*/ 3307769 h 6858000"/>
              <a:gd name="connsiteX77" fmla="*/ 525908 w 1364418"/>
              <a:gd name="connsiteY77" fmla="*/ 3250522 h 6858000"/>
              <a:gd name="connsiteX78" fmla="*/ 526333 w 1364418"/>
              <a:gd name="connsiteY78" fmla="*/ 3229163 h 6858000"/>
              <a:gd name="connsiteX79" fmla="*/ 528156 w 1364418"/>
              <a:gd name="connsiteY79" fmla="*/ 3217217 h 6858000"/>
              <a:gd name="connsiteX80" fmla="*/ 514991 w 1364418"/>
              <a:gd name="connsiteY80" fmla="*/ 3183755 h 6858000"/>
              <a:gd name="connsiteX81" fmla="*/ 515492 w 1364418"/>
              <a:gd name="connsiteY81" fmla="*/ 3178642 h 6858000"/>
              <a:gd name="connsiteX82" fmla="*/ 503092 w 1364418"/>
              <a:gd name="connsiteY82" fmla="*/ 3158586 h 6858000"/>
              <a:gd name="connsiteX83" fmla="*/ 488277 w 1364418"/>
              <a:gd name="connsiteY83" fmla="*/ 3129034 h 6858000"/>
              <a:gd name="connsiteX84" fmla="*/ 488942 w 1364418"/>
              <a:gd name="connsiteY84" fmla="*/ 3126682 h 6858000"/>
              <a:gd name="connsiteX85" fmla="*/ 479810 w 1364418"/>
              <a:gd name="connsiteY85" fmla="*/ 3114519 h 6858000"/>
              <a:gd name="connsiteX86" fmla="*/ 466419 w 1364418"/>
              <a:gd name="connsiteY86" fmla="*/ 3106272 h 6858000"/>
              <a:gd name="connsiteX87" fmla="*/ 439149 w 1364418"/>
              <a:gd name="connsiteY87" fmla="*/ 2958185 h 6858000"/>
              <a:gd name="connsiteX88" fmla="*/ 381763 w 1364418"/>
              <a:gd name="connsiteY88" fmla="*/ 2762989 h 6858000"/>
              <a:gd name="connsiteX89" fmla="*/ 330681 w 1364418"/>
              <a:gd name="connsiteY89" fmla="*/ 2554718 h 6858000"/>
              <a:gd name="connsiteX90" fmla="*/ 310775 w 1364418"/>
              <a:gd name="connsiteY90" fmla="*/ 2485734 h 6858000"/>
              <a:gd name="connsiteX91" fmla="*/ 301498 w 1364418"/>
              <a:gd name="connsiteY91" fmla="*/ 2447068 h 6858000"/>
              <a:gd name="connsiteX92" fmla="*/ 288459 w 1364418"/>
              <a:gd name="connsiteY92" fmla="*/ 2425819 h 6858000"/>
              <a:gd name="connsiteX93" fmla="*/ 294458 w 1364418"/>
              <a:gd name="connsiteY93" fmla="*/ 2402874 h 6858000"/>
              <a:gd name="connsiteX94" fmla="*/ 297070 w 1364418"/>
              <a:gd name="connsiteY94" fmla="*/ 2381443 h 6858000"/>
              <a:gd name="connsiteX95" fmla="*/ 273399 w 1364418"/>
              <a:gd name="connsiteY95" fmla="*/ 2261920 h 6858000"/>
              <a:gd name="connsiteX96" fmla="*/ 263286 w 1364418"/>
              <a:gd name="connsiteY96" fmla="*/ 2195378 h 6858000"/>
              <a:gd name="connsiteX97" fmla="*/ 247503 w 1364418"/>
              <a:gd name="connsiteY97" fmla="*/ 2155135 h 6858000"/>
              <a:gd name="connsiteX98" fmla="*/ 244961 w 1364418"/>
              <a:gd name="connsiteY98" fmla="*/ 2118008 h 6858000"/>
              <a:gd name="connsiteX99" fmla="*/ 245954 w 1364418"/>
              <a:gd name="connsiteY99" fmla="*/ 2050531 h 6858000"/>
              <a:gd name="connsiteX100" fmla="*/ 237760 w 1364418"/>
              <a:gd name="connsiteY100" fmla="*/ 1963269 h 6858000"/>
              <a:gd name="connsiteX101" fmla="*/ 218938 w 1364418"/>
              <a:gd name="connsiteY101" fmla="*/ 1906352 h 6858000"/>
              <a:gd name="connsiteX102" fmla="*/ 195495 w 1364418"/>
              <a:gd name="connsiteY102" fmla="*/ 1861531 h 6858000"/>
              <a:gd name="connsiteX103" fmla="*/ 149294 w 1364418"/>
              <a:gd name="connsiteY103" fmla="*/ 1732919 h 6858000"/>
              <a:gd name="connsiteX104" fmla="*/ 121605 w 1364418"/>
              <a:gd name="connsiteY104" fmla="*/ 1663540 h 6858000"/>
              <a:gd name="connsiteX105" fmla="*/ 120731 w 1364418"/>
              <a:gd name="connsiteY105" fmla="*/ 1615777 h 6858000"/>
              <a:gd name="connsiteX106" fmla="*/ 101526 w 1364418"/>
              <a:gd name="connsiteY106" fmla="*/ 1563678 h 6858000"/>
              <a:gd name="connsiteX107" fmla="*/ 114606 w 1364418"/>
              <a:gd name="connsiteY107" fmla="*/ 1519474 h 6858000"/>
              <a:gd name="connsiteX108" fmla="*/ 107348 w 1364418"/>
              <a:gd name="connsiteY108" fmla="*/ 1477995 h 6858000"/>
              <a:gd name="connsiteX109" fmla="*/ 93433 w 1364418"/>
              <a:gd name="connsiteY109" fmla="*/ 1373769 h 6858000"/>
              <a:gd name="connsiteX110" fmla="*/ 101740 w 1364418"/>
              <a:gd name="connsiteY110" fmla="*/ 1307086 h 6858000"/>
              <a:gd name="connsiteX111" fmla="*/ 102928 w 1364418"/>
              <a:gd name="connsiteY111" fmla="*/ 1189033 h 6858000"/>
              <a:gd name="connsiteX112" fmla="*/ 107613 w 1364418"/>
              <a:gd name="connsiteY112" fmla="*/ 1168288 h 6858000"/>
              <a:gd name="connsiteX113" fmla="*/ 99895 w 1364418"/>
              <a:gd name="connsiteY113" fmla="*/ 1142577 h 6858000"/>
              <a:gd name="connsiteX114" fmla="*/ 89201 w 1364418"/>
              <a:gd name="connsiteY114" fmla="*/ 1088484 h 6858000"/>
              <a:gd name="connsiteX115" fmla="*/ 77937 w 1364418"/>
              <a:gd name="connsiteY115" fmla="*/ 1016103 h 6858000"/>
              <a:gd name="connsiteX116" fmla="*/ 79393 w 1364418"/>
              <a:gd name="connsiteY116" fmla="*/ 954054 h 6858000"/>
              <a:gd name="connsiteX117" fmla="*/ 90309 w 1364418"/>
              <a:gd name="connsiteY117" fmla="*/ 921368 h 6858000"/>
              <a:gd name="connsiteX118" fmla="*/ 74258 w 1364418"/>
              <a:gd name="connsiteY118" fmla="*/ 896999 h 6858000"/>
              <a:gd name="connsiteX119" fmla="*/ 43666 w 1364418"/>
              <a:gd name="connsiteY119" fmla="*/ 821517 h 6858000"/>
              <a:gd name="connsiteX120" fmla="*/ 22616 w 1364418"/>
              <a:gd name="connsiteY120" fmla="*/ 751353 h 6858000"/>
              <a:gd name="connsiteX121" fmla="*/ 22174 w 1364418"/>
              <a:gd name="connsiteY121" fmla="*/ 721230 h 6858000"/>
              <a:gd name="connsiteX122" fmla="*/ 7845 w 1364418"/>
              <a:gd name="connsiteY122" fmla="*/ 681659 h 6858000"/>
              <a:gd name="connsiteX123" fmla="*/ 31306 w 1364418"/>
              <a:gd name="connsiteY123" fmla="*/ 619315 h 6858000"/>
              <a:gd name="connsiteX124" fmla="*/ 15184 w 1364418"/>
              <a:gd name="connsiteY124" fmla="*/ 585934 h 6858000"/>
              <a:gd name="connsiteX125" fmla="*/ 22258 w 1364418"/>
              <a:gd name="connsiteY125" fmla="*/ 538948 h 6858000"/>
              <a:gd name="connsiteX126" fmla="*/ 26166 w 1364418"/>
              <a:gd name="connsiteY126" fmla="*/ 525163 h 6858000"/>
              <a:gd name="connsiteX127" fmla="*/ 52290 w 1364418"/>
              <a:gd name="connsiteY127" fmla="*/ 446567 h 6858000"/>
              <a:gd name="connsiteX128" fmla="*/ 51538 w 1364418"/>
              <a:gd name="connsiteY128" fmla="*/ 393828 h 6858000"/>
              <a:gd name="connsiteX129" fmla="*/ 51368 w 1364418"/>
              <a:gd name="connsiteY129" fmla="*/ 353137 h 6858000"/>
              <a:gd name="connsiteX130" fmla="*/ 55970 w 1364418"/>
              <a:gd name="connsiteY130" fmla="*/ 321428 h 6858000"/>
              <a:gd name="connsiteX131" fmla="*/ 57061 w 1364418"/>
              <a:gd name="connsiteY131" fmla="*/ 275771 h 6858000"/>
              <a:gd name="connsiteX132" fmla="*/ 74088 w 1364418"/>
              <a:gd name="connsiteY132" fmla="*/ 212860 h 6858000"/>
              <a:gd name="connsiteX133" fmla="*/ 65798 w 1364418"/>
              <a:gd name="connsiteY133" fmla="*/ 144983 h 6858000"/>
              <a:gd name="connsiteX134" fmla="*/ 78082 w 1364418"/>
              <a:gd name="connsiteY134" fmla="*/ 55288 h 6858000"/>
              <a:gd name="connsiteX135" fmla="*/ 37636 w 1364418"/>
              <a:gd name="connsiteY135"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4 w 1364418"/>
              <a:gd name="connsiteY4" fmla="*/ 6832113 h 6858000"/>
              <a:gd name="connsiteX5" fmla="*/ 209564 w 1364418"/>
              <a:gd name="connsiteY5" fmla="*/ 6777899 h 6858000"/>
              <a:gd name="connsiteX6" fmla="*/ 240339 w 1364418"/>
              <a:gd name="connsiteY6" fmla="*/ 6711686 h 6858000"/>
              <a:gd name="connsiteX7" fmla="*/ 286686 w 1364418"/>
              <a:gd name="connsiteY7" fmla="*/ 6664994 h 6858000"/>
              <a:gd name="connsiteX8" fmla="*/ 339152 w 1364418"/>
              <a:gd name="connsiteY8" fmla="*/ 6471804 h 6858000"/>
              <a:gd name="connsiteX9" fmla="*/ 334570 w 1364418"/>
              <a:gd name="connsiteY9" fmla="*/ 6389835 h 6858000"/>
              <a:gd name="connsiteX10" fmla="*/ 293648 w 1364418"/>
              <a:gd name="connsiteY10" fmla="*/ 6334727 h 6858000"/>
              <a:gd name="connsiteX11" fmla="*/ 271063 w 1364418"/>
              <a:gd name="connsiteY11" fmla="*/ 6313295 h 6858000"/>
              <a:gd name="connsiteX12" fmla="*/ 278227 w 1364418"/>
              <a:gd name="connsiteY12" fmla="*/ 6280046 h 6858000"/>
              <a:gd name="connsiteX13" fmla="*/ 281226 w 1364418"/>
              <a:gd name="connsiteY13" fmla="*/ 6272987 h 6858000"/>
              <a:gd name="connsiteX14" fmla="*/ 288000 w 1364418"/>
              <a:gd name="connsiteY14" fmla="*/ 6252834 h 6858000"/>
              <a:gd name="connsiteX15" fmla="*/ 265992 w 1364418"/>
              <a:gd name="connsiteY15" fmla="*/ 6202459 h 6858000"/>
              <a:gd name="connsiteX16" fmla="*/ 264790 w 1364418"/>
              <a:gd name="connsiteY16" fmla="*/ 6153037 h 6858000"/>
              <a:gd name="connsiteX17" fmla="*/ 280205 w 1364418"/>
              <a:gd name="connsiteY17" fmla="*/ 6078132 h 6858000"/>
              <a:gd name="connsiteX18" fmla="*/ 267592 w 1364418"/>
              <a:gd name="connsiteY18" fmla="*/ 6028119 h 6858000"/>
              <a:gd name="connsiteX19" fmla="*/ 252821 w 1364418"/>
              <a:gd name="connsiteY19" fmla="*/ 5926735 h 6858000"/>
              <a:gd name="connsiteX20" fmla="*/ 302333 w 1364418"/>
              <a:gd name="connsiteY20" fmla="*/ 5712857 h 6858000"/>
              <a:gd name="connsiteX21" fmla="*/ 332131 w 1364418"/>
              <a:gd name="connsiteY21" fmla="*/ 5660491 h 6858000"/>
              <a:gd name="connsiteX22" fmla="*/ 341254 w 1364418"/>
              <a:gd name="connsiteY22" fmla="*/ 5563435 h 6858000"/>
              <a:gd name="connsiteX23" fmla="*/ 368130 w 1364418"/>
              <a:gd name="connsiteY23" fmla="*/ 5437125 h 6858000"/>
              <a:gd name="connsiteX24" fmla="*/ 381698 w 1364418"/>
              <a:gd name="connsiteY24" fmla="*/ 5396260 h 6858000"/>
              <a:gd name="connsiteX25" fmla="*/ 397679 w 1364418"/>
              <a:gd name="connsiteY25" fmla="*/ 5330009 h 6858000"/>
              <a:gd name="connsiteX26" fmla="*/ 431172 w 1364418"/>
              <a:gd name="connsiteY26" fmla="*/ 5273739 h 6858000"/>
              <a:gd name="connsiteX27" fmla="*/ 440771 w 1364418"/>
              <a:gd name="connsiteY27" fmla="*/ 5241779 h 6858000"/>
              <a:gd name="connsiteX28" fmla="*/ 451997 w 1364418"/>
              <a:gd name="connsiteY28" fmla="*/ 5225268 h 6858000"/>
              <a:gd name="connsiteX29" fmla="*/ 453017 w 1364418"/>
              <a:gd name="connsiteY29" fmla="*/ 5217684 h 6858000"/>
              <a:gd name="connsiteX30" fmla="*/ 460358 w 1364418"/>
              <a:gd name="connsiteY30" fmla="*/ 5193377 h 6858000"/>
              <a:gd name="connsiteX31" fmla="*/ 463661 w 1364418"/>
              <a:gd name="connsiteY31" fmla="*/ 5179288 h 6858000"/>
              <a:gd name="connsiteX32" fmla="*/ 464645 w 1364418"/>
              <a:gd name="connsiteY32" fmla="*/ 5173621 h 6858000"/>
              <a:gd name="connsiteX33" fmla="*/ 460279 w 1364418"/>
              <a:gd name="connsiteY33" fmla="*/ 5159961 h 6858000"/>
              <a:gd name="connsiteX34" fmla="*/ 466956 w 1364418"/>
              <a:gd name="connsiteY34" fmla="*/ 5144295 h 6858000"/>
              <a:gd name="connsiteX35" fmla="*/ 463889 w 1364418"/>
              <a:gd name="connsiteY35" fmla="*/ 5125185 h 6858000"/>
              <a:gd name="connsiteX36" fmla="*/ 470719 w 1364418"/>
              <a:gd name="connsiteY36" fmla="*/ 5121884 h 6858000"/>
              <a:gd name="connsiteX37" fmla="*/ 477755 w 1364418"/>
              <a:gd name="connsiteY37" fmla="*/ 5067850 h 6858000"/>
              <a:gd name="connsiteX38" fmla="*/ 480486 w 1364418"/>
              <a:gd name="connsiteY38" fmla="*/ 5060861 h 6858000"/>
              <a:gd name="connsiteX39" fmla="*/ 477190 w 1364418"/>
              <a:gd name="connsiteY39" fmla="*/ 5034192 h 6858000"/>
              <a:gd name="connsiteX40" fmla="*/ 478744 w 1364418"/>
              <a:gd name="connsiteY40" fmla="*/ 4993030 h 6858000"/>
              <a:gd name="connsiteX41" fmla="*/ 485653 w 1364418"/>
              <a:gd name="connsiteY41" fmla="*/ 4946844 h 6858000"/>
              <a:gd name="connsiteX42" fmla="*/ 481509 w 1364418"/>
              <a:gd name="connsiteY42" fmla="*/ 4932692 h 6858000"/>
              <a:gd name="connsiteX43" fmla="*/ 496912 w 1364418"/>
              <a:gd name="connsiteY43" fmla="*/ 4858827 h 6858000"/>
              <a:gd name="connsiteX44" fmla="*/ 502815 w 1364418"/>
              <a:gd name="connsiteY44" fmla="*/ 4821170 h 6858000"/>
              <a:gd name="connsiteX45" fmla="*/ 507548 w 1364418"/>
              <a:gd name="connsiteY45" fmla="*/ 4780965 h 6858000"/>
              <a:gd name="connsiteX46" fmla="*/ 508841 w 1364418"/>
              <a:gd name="connsiteY46" fmla="*/ 4750867 h 6858000"/>
              <a:gd name="connsiteX47" fmla="*/ 506648 w 1364418"/>
              <a:gd name="connsiteY47" fmla="*/ 4690749 h 6858000"/>
              <a:gd name="connsiteX48" fmla="*/ 502128 w 1364418"/>
              <a:gd name="connsiteY48" fmla="*/ 4584173 h 6858000"/>
              <a:gd name="connsiteX49" fmla="*/ 497211 w 1364418"/>
              <a:gd name="connsiteY49" fmla="*/ 4444346 h 6858000"/>
              <a:gd name="connsiteX50" fmla="*/ 493776 w 1364418"/>
              <a:gd name="connsiteY50" fmla="*/ 4375228 h 6858000"/>
              <a:gd name="connsiteX51" fmla="*/ 474429 w 1364418"/>
              <a:gd name="connsiteY51" fmla="*/ 4214165 h 6858000"/>
              <a:gd name="connsiteX52" fmla="*/ 478502 w 1364418"/>
              <a:gd name="connsiteY52" fmla="*/ 4090296 h 6858000"/>
              <a:gd name="connsiteX53" fmla="*/ 463758 w 1364418"/>
              <a:gd name="connsiteY53" fmla="*/ 4033999 h 6858000"/>
              <a:gd name="connsiteX54" fmla="*/ 464907 w 1364418"/>
              <a:gd name="connsiteY54" fmla="*/ 4031933 h 6858000"/>
              <a:gd name="connsiteX55" fmla="*/ 463483 w 1364418"/>
              <a:gd name="connsiteY55" fmla="*/ 4013953 h 6858000"/>
              <a:gd name="connsiteX56" fmla="*/ 449778 w 1364418"/>
              <a:gd name="connsiteY56" fmla="*/ 3974753 h 6858000"/>
              <a:gd name="connsiteX57" fmla="*/ 451376 w 1364418"/>
              <a:gd name="connsiteY57" fmla="*/ 3969950 h 6858000"/>
              <a:gd name="connsiteX58" fmla="*/ 444798 w 1364418"/>
              <a:gd name="connsiteY58" fmla="*/ 3933779 h 6858000"/>
              <a:gd name="connsiteX59" fmla="*/ 446129 w 1364418"/>
              <a:gd name="connsiteY59" fmla="*/ 3933093 h 6858000"/>
              <a:gd name="connsiteX60" fmla="*/ 450483 w 1364418"/>
              <a:gd name="connsiteY60" fmla="*/ 3922082 h 6858000"/>
              <a:gd name="connsiteX61" fmla="*/ 455561 w 1364418"/>
              <a:gd name="connsiteY61" fmla="*/ 3901461 h 6858000"/>
              <a:gd name="connsiteX62" fmla="*/ 478155 w 1364418"/>
              <a:gd name="connsiteY62" fmla="*/ 3813873 h 6858000"/>
              <a:gd name="connsiteX63" fmla="*/ 477580 w 1364418"/>
              <a:gd name="connsiteY63" fmla="*/ 3806161 h 6858000"/>
              <a:gd name="connsiteX64" fmla="*/ 477887 w 1364418"/>
              <a:gd name="connsiteY64" fmla="*/ 3805957 h 6858000"/>
              <a:gd name="connsiteX65" fmla="*/ 477914 w 1364418"/>
              <a:gd name="connsiteY65" fmla="*/ 3797724 h 6858000"/>
              <a:gd name="connsiteX66" fmla="*/ 476529 w 1364418"/>
              <a:gd name="connsiteY66" fmla="*/ 3792098 h 6858000"/>
              <a:gd name="connsiteX67" fmla="*/ 475413 w 1364418"/>
              <a:gd name="connsiteY67" fmla="*/ 3777135 h 6858000"/>
              <a:gd name="connsiteX68" fmla="*/ 477146 w 1364418"/>
              <a:gd name="connsiteY68" fmla="*/ 3771656 h 6858000"/>
              <a:gd name="connsiteX69" fmla="*/ 480889 w 1364418"/>
              <a:gd name="connsiteY69" fmla="*/ 3769007 h 6858000"/>
              <a:gd name="connsiteX70" fmla="*/ 480355 w 1364418"/>
              <a:gd name="connsiteY70" fmla="*/ 3767709 h 6858000"/>
              <a:gd name="connsiteX71" fmla="*/ 489051 w 1364418"/>
              <a:gd name="connsiteY71" fmla="*/ 3738082 h 6858000"/>
              <a:gd name="connsiteX72" fmla="*/ 496397 w 1364418"/>
              <a:gd name="connsiteY72" fmla="*/ 3673397 h 6858000"/>
              <a:gd name="connsiteX73" fmla="*/ 495693 w 1364418"/>
              <a:gd name="connsiteY73" fmla="*/ 3637109 h 6858000"/>
              <a:gd name="connsiteX74" fmla="*/ 499136 w 1364418"/>
              <a:gd name="connsiteY74" fmla="*/ 3536883 h 6858000"/>
              <a:gd name="connsiteX75" fmla="*/ 506674 w 1364418"/>
              <a:gd name="connsiteY75" fmla="*/ 3435652 h 6858000"/>
              <a:gd name="connsiteX76" fmla="*/ 508345 w 1364418"/>
              <a:gd name="connsiteY76" fmla="*/ 3307769 h 6858000"/>
              <a:gd name="connsiteX77" fmla="*/ 525908 w 1364418"/>
              <a:gd name="connsiteY77" fmla="*/ 3250522 h 6858000"/>
              <a:gd name="connsiteX78" fmla="*/ 526333 w 1364418"/>
              <a:gd name="connsiteY78" fmla="*/ 3229163 h 6858000"/>
              <a:gd name="connsiteX79" fmla="*/ 528156 w 1364418"/>
              <a:gd name="connsiteY79" fmla="*/ 3217217 h 6858000"/>
              <a:gd name="connsiteX80" fmla="*/ 514991 w 1364418"/>
              <a:gd name="connsiteY80" fmla="*/ 3183755 h 6858000"/>
              <a:gd name="connsiteX81" fmla="*/ 515492 w 1364418"/>
              <a:gd name="connsiteY81" fmla="*/ 3178642 h 6858000"/>
              <a:gd name="connsiteX82" fmla="*/ 503092 w 1364418"/>
              <a:gd name="connsiteY82" fmla="*/ 3158586 h 6858000"/>
              <a:gd name="connsiteX83" fmla="*/ 488277 w 1364418"/>
              <a:gd name="connsiteY83" fmla="*/ 3129034 h 6858000"/>
              <a:gd name="connsiteX84" fmla="*/ 488942 w 1364418"/>
              <a:gd name="connsiteY84" fmla="*/ 3126682 h 6858000"/>
              <a:gd name="connsiteX85" fmla="*/ 479810 w 1364418"/>
              <a:gd name="connsiteY85" fmla="*/ 3114519 h 6858000"/>
              <a:gd name="connsiteX86" fmla="*/ 466419 w 1364418"/>
              <a:gd name="connsiteY86" fmla="*/ 3106272 h 6858000"/>
              <a:gd name="connsiteX87" fmla="*/ 439149 w 1364418"/>
              <a:gd name="connsiteY87" fmla="*/ 2958185 h 6858000"/>
              <a:gd name="connsiteX88" fmla="*/ 381763 w 1364418"/>
              <a:gd name="connsiteY88" fmla="*/ 2762989 h 6858000"/>
              <a:gd name="connsiteX89" fmla="*/ 330681 w 1364418"/>
              <a:gd name="connsiteY89" fmla="*/ 2554718 h 6858000"/>
              <a:gd name="connsiteX90" fmla="*/ 310775 w 1364418"/>
              <a:gd name="connsiteY90" fmla="*/ 2485734 h 6858000"/>
              <a:gd name="connsiteX91" fmla="*/ 301498 w 1364418"/>
              <a:gd name="connsiteY91" fmla="*/ 2447068 h 6858000"/>
              <a:gd name="connsiteX92" fmla="*/ 288459 w 1364418"/>
              <a:gd name="connsiteY92" fmla="*/ 2425819 h 6858000"/>
              <a:gd name="connsiteX93" fmla="*/ 294458 w 1364418"/>
              <a:gd name="connsiteY93" fmla="*/ 2402874 h 6858000"/>
              <a:gd name="connsiteX94" fmla="*/ 297070 w 1364418"/>
              <a:gd name="connsiteY94" fmla="*/ 2381443 h 6858000"/>
              <a:gd name="connsiteX95" fmla="*/ 273399 w 1364418"/>
              <a:gd name="connsiteY95" fmla="*/ 2261920 h 6858000"/>
              <a:gd name="connsiteX96" fmla="*/ 263286 w 1364418"/>
              <a:gd name="connsiteY96" fmla="*/ 2195378 h 6858000"/>
              <a:gd name="connsiteX97" fmla="*/ 247503 w 1364418"/>
              <a:gd name="connsiteY97" fmla="*/ 2155135 h 6858000"/>
              <a:gd name="connsiteX98" fmla="*/ 244961 w 1364418"/>
              <a:gd name="connsiteY98" fmla="*/ 2118008 h 6858000"/>
              <a:gd name="connsiteX99" fmla="*/ 245954 w 1364418"/>
              <a:gd name="connsiteY99" fmla="*/ 2050531 h 6858000"/>
              <a:gd name="connsiteX100" fmla="*/ 237760 w 1364418"/>
              <a:gd name="connsiteY100" fmla="*/ 1963269 h 6858000"/>
              <a:gd name="connsiteX101" fmla="*/ 218938 w 1364418"/>
              <a:gd name="connsiteY101" fmla="*/ 1906352 h 6858000"/>
              <a:gd name="connsiteX102" fmla="*/ 195495 w 1364418"/>
              <a:gd name="connsiteY102" fmla="*/ 1861531 h 6858000"/>
              <a:gd name="connsiteX103" fmla="*/ 149294 w 1364418"/>
              <a:gd name="connsiteY103" fmla="*/ 1732919 h 6858000"/>
              <a:gd name="connsiteX104" fmla="*/ 121605 w 1364418"/>
              <a:gd name="connsiteY104" fmla="*/ 1663540 h 6858000"/>
              <a:gd name="connsiteX105" fmla="*/ 120731 w 1364418"/>
              <a:gd name="connsiteY105" fmla="*/ 1615777 h 6858000"/>
              <a:gd name="connsiteX106" fmla="*/ 101526 w 1364418"/>
              <a:gd name="connsiteY106" fmla="*/ 1563678 h 6858000"/>
              <a:gd name="connsiteX107" fmla="*/ 114606 w 1364418"/>
              <a:gd name="connsiteY107" fmla="*/ 1519474 h 6858000"/>
              <a:gd name="connsiteX108" fmla="*/ 107348 w 1364418"/>
              <a:gd name="connsiteY108" fmla="*/ 1477995 h 6858000"/>
              <a:gd name="connsiteX109" fmla="*/ 93433 w 1364418"/>
              <a:gd name="connsiteY109" fmla="*/ 1373769 h 6858000"/>
              <a:gd name="connsiteX110" fmla="*/ 101740 w 1364418"/>
              <a:gd name="connsiteY110" fmla="*/ 1307086 h 6858000"/>
              <a:gd name="connsiteX111" fmla="*/ 102928 w 1364418"/>
              <a:gd name="connsiteY111" fmla="*/ 1189033 h 6858000"/>
              <a:gd name="connsiteX112" fmla="*/ 107613 w 1364418"/>
              <a:gd name="connsiteY112" fmla="*/ 1168288 h 6858000"/>
              <a:gd name="connsiteX113" fmla="*/ 99895 w 1364418"/>
              <a:gd name="connsiteY113" fmla="*/ 1142577 h 6858000"/>
              <a:gd name="connsiteX114" fmla="*/ 89201 w 1364418"/>
              <a:gd name="connsiteY114" fmla="*/ 1088484 h 6858000"/>
              <a:gd name="connsiteX115" fmla="*/ 77937 w 1364418"/>
              <a:gd name="connsiteY115" fmla="*/ 1016103 h 6858000"/>
              <a:gd name="connsiteX116" fmla="*/ 79393 w 1364418"/>
              <a:gd name="connsiteY116" fmla="*/ 954054 h 6858000"/>
              <a:gd name="connsiteX117" fmla="*/ 90309 w 1364418"/>
              <a:gd name="connsiteY117" fmla="*/ 921368 h 6858000"/>
              <a:gd name="connsiteX118" fmla="*/ 74258 w 1364418"/>
              <a:gd name="connsiteY118" fmla="*/ 896999 h 6858000"/>
              <a:gd name="connsiteX119" fmla="*/ 43666 w 1364418"/>
              <a:gd name="connsiteY119" fmla="*/ 821517 h 6858000"/>
              <a:gd name="connsiteX120" fmla="*/ 22616 w 1364418"/>
              <a:gd name="connsiteY120" fmla="*/ 751353 h 6858000"/>
              <a:gd name="connsiteX121" fmla="*/ 22174 w 1364418"/>
              <a:gd name="connsiteY121" fmla="*/ 721230 h 6858000"/>
              <a:gd name="connsiteX122" fmla="*/ 7845 w 1364418"/>
              <a:gd name="connsiteY122" fmla="*/ 681659 h 6858000"/>
              <a:gd name="connsiteX123" fmla="*/ 31306 w 1364418"/>
              <a:gd name="connsiteY123" fmla="*/ 619315 h 6858000"/>
              <a:gd name="connsiteX124" fmla="*/ 15184 w 1364418"/>
              <a:gd name="connsiteY124" fmla="*/ 585934 h 6858000"/>
              <a:gd name="connsiteX125" fmla="*/ 22258 w 1364418"/>
              <a:gd name="connsiteY125" fmla="*/ 538948 h 6858000"/>
              <a:gd name="connsiteX126" fmla="*/ 26166 w 1364418"/>
              <a:gd name="connsiteY126" fmla="*/ 525163 h 6858000"/>
              <a:gd name="connsiteX127" fmla="*/ 52290 w 1364418"/>
              <a:gd name="connsiteY127" fmla="*/ 446567 h 6858000"/>
              <a:gd name="connsiteX128" fmla="*/ 51538 w 1364418"/>
              <a:gd name="connsiteY128" fmla="*/ 393828 h 6858000"/>
              <a:gd name="connsiteX129" fmla="*/ 51368 w 1364418"/>
              <a:gd name="connsiteY129" fmla="*/ 353137 h 6858000"/>
              <a:gd name="connsiteX130" fmla="*/ 55970 w 1364418"/>
              <a:gd name="connsiteY130" fmla="*/ 321428 h 6858000"/>
              <a:gd name="connsiteX131" fmla="*/ 57061 w 1364418"/>
              <a:gd name="connsiteY131" fmla="*/ 275771 h 6858000"/>
              <a:gd name="connsiteX132" fmla="*/ 74088 w 1364418"/>
              <a:gd name="connsiteY132" fmla="*/ 212860 h 6858000"/>
              <a:gd name="connsiteX133" fmla="*/ 65798 w 1364418"/>
              <a:gd name="connsiteY133" fmla="*/ 144983 h 6858000"/>
              <a:gd name="connsiteX134" fmla="*/ 78082 w 1364418"/>
              <a:gd name="connsiteY134" fmla="*/ 55288 h 6858000"/>
              <a:gd name="connsiteX135" fmla="*/ 37636 w 1364418"/>
              <a:gd name="connsiteY135"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4 w 1364418"/>
              <a:gd name="connsiteY4" fmla="*/ 6832113 h 6858000"/>
              <a:gd name="connsiteX5" fmla="*/ 209564 w 1364418"/>
              <a:gd name="connsiteY5" fmla="*/ 6777899 h 6858000"/>
              <a:gd name="connsiteX6" fmla="*/ 240339 w 1364418"/>
              <a:gd name="connsiteY6" fmla="*/ 6711686 h 6858000"/>
              <a:gd name="connsiteX7" fmla="*/ 286686 w 1364418"/>
              <a:gd name="connsiteY7" fmla="*/ 6664994 h 6858000"/>
              <a:gd name="connsiteX8" fmla="*/ 339152 w 1364418"/>
              <a:gd name="connsiteY8" fmla="*/ 6471804 h 6858000"/>
              <a:gd name="connsiteX9" fmla="*/ 334570 w 1364418"/>
              <a:gd name="connsiteY9" fmla="*/ 6389835 h 6858000"/>
              <a:gd name="connsiteX10" fmla="*/ 293648 w 1364418"/>
              <a:gd name="connsiteY10" fmla="*/ 6334727 h 6858000"/>
              <a:gd name="connsiteX11" fmla="*/ 271063 w 1364418"/>
              <a:gd name="connsiteY11" fmla="*/ 6313295 h 6858000"/>
              <a:gd name="connsiteX12" fmla="*/ 278227 w 1364418"/>
              <a:gd name="connsiteY12" fmla="*/ 6280046 h 6858000"/>
              <a:gd name="connsiteX13" fmla="*/ 288000 w 1364418"/>
              <a:gd name="connsiteY13" fmla="*/ 6252834 h 6858000"/>
              <a:gd name="connsiteX14" fmla="*/ 265992 w 1364418"/>
              <a:gd name="connsiteY14" fmla="*/ 6202459 h 6858000"/>
              <a:gd name="connsiteX15" fmla="*/ 264790 w 1364418"/>
              <a:gd name="connsiteY15" fmla="*/ 6153037 h 6858000"/>
              <a:gd name="connsiteX16" fmla="*/ 280205 w 1364418"/>
              <a:gd name="connsiteY16" fmla="*/ 6078132 h 6858000"/>
              <a:gd name="connsiteX17" fmla="*/ 267592 w 1364418"/>
              <a:gd name="connsiteY17" fmla="*/ 6028119 h 6858000"/>
              <a:gd name="connsiteX18" fmla="*/ 252821 w 1364418"/>
              <a:gd name="connsiteY18" fmla="*/ 5926735 h 6858000"/>
              <a:gd name="connsiteX19" fmla="*/ 302333 w 1364418"/>
              <a:gd name="connsiteY19" fmla="*/ 5712857 h 6858000"/>
              <a:gd name="connsiteX20" fmla="*/ 332131 w 1364418"/>
              <a:gd name="connsiteY20" fmla="*/ 5660491 h 6858000"/>
              <a:gd name="connsiteX21" fmla="*/ 341254 w 1364418"/>
              <a:gd name="connsiteY21" fmla="*/ 5563435 h 6858000"/>
              <a:gd name="connsiteX22" fmla="*/ 368130 w 1364418"/>
              <a:gd name="connsiteY22" fmla="*/ 5437125 h 6858000"/>
              <a:gd name="connsiteX23" fmla="*/ 381698 w 1364418"/>
              <a:gd name="connsiteY23" fmla="*/ 5396260 h 6858000"/>
              <a:gd name="connsiteX24" fmla="*/ 397679 w 1364418"/>
              <a:gd name="connsiteY24" fmla="*/ 5330009 h 6858000"/>
              <a:gd name="connsiteX25" fmla="*/ 431172 w 1364418"/>
              <a:gd name="connsiteY25" fmla="*/ 5273739 h 6858000"/>
              <a:gd name="connsiteX26" fmla="*/ 440771 w 1364418"/>
              <a:gd name="connsiteY26" fmla="*/ 5241779 h 6858000"/>
              <a:gd name="connsiteX27" fmla="*/ 451997 w 1364418"/>
              <a:gd name="connsiteY27" fmla="*/ 5225268 h 6858000"/>
              <a:gd name="connsiteX28" fmla="*/ 453017 w 1364418"/>
              <a:gd name="connsiteY28" fmla="*/ 5217684 h 6858000"/>
              <a:gd name="connsiteX29" fmla="*/ 460358 w 1364418"/>
              <a:gd name="connsiteY29" fmla="*/ 5193377 h 6858000"/>
              <a:gd name="connsiteX30" fmla="*/ 463661 w 1364418"/>
              <a:gd name="connsiteY30" fmla="*/ 5179288 h 6858000"/>
              <a:gd name="connsiteX31" fmla="*/ 464645 w 1364418"/>
              <a:gd name="connsiteY31" fmla="*/ 5173621 h 6858000"/>
              <a:gd name="connsiteX32" fmla="*/ 460279 w 1364418"/>
              <a:gd name="connsiteY32" fmla="*/ 5159961 h 6858000"/>
              <a:gd name="connsiteX33" fmla="*/ 466956 w 1364418"/>
              <a:gd name="connsiteY33" fmla="*/ 5144295 h 6858000"/>
              <a:gd name="connsiteX34" fmla="*/ 463889 w 1364418"/>
              <a:gd name="connsiteY34" fmla="*/ 5125185 h 6858000"/>
              <a:gd name="connsiteX35" fmla="*/ 470719 w 1364418"/>
              <a:gd name="connsiteY35" fmla="*/ 5121884 h 6858000"/>
              <a:gd name="connsiteX36" fmla="*/ 477755 w 1364418"/>
              <a:gd name="connsiteY36" fmla="*/ 5067850 h 6858000"/>
              <a:gd name="connsiteX37" fmla="*/ 480486 w 1364418"/>
              <a:gd name="connsiteY37" fmla="*/ 5060861 h 6858000"/>
              <a:gd name="connsiteX38" fmla="*/ 477190 w 1364418"/>
              <a:gd name="connsiteY38" fmla="*/ 5034192 h 6858000"/>
              <a:gd name="connsiteX39" fmla="*/ 478744 w 1364418"/>
              <a:gd name="connsiteY39" fmla="*/ 4993030 h 6858000"/>
              <a:gd name="connsiteX40" fmla="*/ 485653 w 1364418"/>
              <a:gd name="connsiteY40" fmla="*/ 4946844 h 6858000"/>
              <a:gd name="connsiteX41" fmla="*/ 481509 w 1364418"/>
              <a:gd name="connsiteY41" fmla="*/ 4932692 h 6858000"/>
              <a:gd name="connsiteX42" fmla="*/ 496912 w 1364418"/>
              <a:gd name="connsiteY42" fmla="*/ 4858827 h 6858000"/>
              <a:gd name="connsiteX43" fmla="*/ 502815 w 1364418"/>
              <a:gd name="connsiteY43" fmla="*/ 4821170 h 6858000"/>
              <a:gd name="connsiteX44" fmla="*/ 507548 w 1364418"/>
              <a:gd name="connsiteY44" fmla="*/ 4780965 h 6858000"/>
              <a:gd name="connsiteX45" fmla="*/ 508841 w 1364418"/>
              <a:gd name="connsiteY45" fmla="*/ 4750867 h 6858000"/>
              <a:gd name="connsiteX46" fmla="*/ 506648 w 1364418"/>
              <a:gd name="connsiteY46" fmla="*/ 4690749 h 6858000"/>
              <a:gd name="connsiteX47" fmla="*/ 502128 w 1364418"/>
              <a:gd name="connsiteY47" fmla="*/ 4584173 h 6858000"/>
              <a:gd name="connsiteX48" fmla="*/ 497211 w 1364418"/>
              <a:gd name="connsiteY48" fmla="*/ 4444346 h 6858000"/>
              <a:gd name="connsiteX49" fmla="*/ 493776 w 1364418"/>
              <a:gd name="connsiteY49" fmla="*/ 4375228 h 6858000"/>
              <a:gd name="connsiteX50" fmla="*/ 474429 w 1364418"/>
              <a:gd name="connsiteY50" fmla="*/ 4214165 h 6858000"/>
              <a:gd name="connsiteX51" fmla="*/ 478502 w 1364418"/>
              <a:gd name="connsiteY51" fmla="*/ 4090296 h 6858000"/>
              <a:gd name="connsiteX52" fmla="*/ 463758 w 1364418"/>
              <a:gd name="connsiteY52" fmla="*/ 4033999 h 6858000"/>
              <a:gd name="connsiteX53" fmla="*/ 464907 w 1364418"/>
              <a:gd name="connsiteY53" fmla="*/ 4031933 h 6858000"/>
              <a:gd name="connsiteX54" fmla="*/ 463483 w 1364418"/>
              <a:gd name="connsiteY54" fmla="*/ 4013953 h 6858000"/>
              <a:gd name="connsiteX55" fmla="*/ 449778 w 1364418"/>
              <a:gd name="connsiteY55" fmla="*/ 3974753 h 6858000"/>
              <a:gd name="connsiteX56" fmla="*/ 451376 w 1364418"/>
              <a:gd name="connsiteY56" fmla="*/ 3969950 h 6858000"/>
              <a:gd name="connsiteX57" fmla="*/ 444798 w 1364418"/>
              <a:gd name="connsiteY57" fmla="*/ 3933779 h 6858000"/>
              <a:gd name="connsiteX58" fmla="*/ 446129 w 1364418"/>
              <a:gd name="connsiteY58" fmla="*/ 3933093 h 6858000"/>
              <a:gd name="connsiteX59" fmla="*/ 450483 w 1364418"/>
              <a:gd name="connsiteY59" fmla="*/ 3922082 h 6858000"/>
              <a:gd name="connsiteX60" fmla="*/ 455561 w 1364418"/>
              <a:gd name="connsiteY60" fmla="*/ 3901461 h 6858000"/>
              <a:gd name="connsiteX61" fmla="*/ 478155 w 1364418"/>
              <a:gd name="connsiteY61" fmla="*/ 3813873 h 6858000"/>
              <a:gd name="connsiteX62" fmla="*/ 477580 w 1364418"/>
              <a:gd name="connsiteY62" fmla="*/ 3806161 h 6858000"/>
              <a:gd name="connsiteX63" fmla="*/ 477887 w 1364418"/>
              <a:gd name="connsiteY63" fmla="*/ 3805957 h 6858000"/>
              <a:gd name="connsiteX64" fmla="*/ 477914 w 1364418"/>
              <a:gd name="connsiteY64" fmla="*/ 3797724 h 6858000"/>
              <a:gd name="connsiteX65" fmla="*/ 476529 w 1364418"/>
              <a:gd name="connsiteY65" fmla="*/ 3792098 h 6858000"/>
              <a:gd name="connsiteX66" fmla="*/ 475413 w 1364418"/>
              <a:gd name="connsiteY66" fmla="*/ 3777135 h 6858000"/>
              <a:gd name="connsiteX67" fmla="*/ 477146 w 1364418"/>
              <a:gd name="connsiteY67" fmla="*/ 3771656 h 6858000"/>
              <a:gd name="connsiteX68" fmla="*/ 480889 w 1364418"/>
              <a:gd name="connsiteY68" fmla="*/ 3769007 h 6858000"/>
              <a:gd name="connsiteX69" fmla="*/ 480355 w 1364418"/>
              <a:gd name="connsiteY69" fmla="*/ 3767709 h 6858000"/>
              <a:gd name="connsiteX70" fmla="*/ 489051 w 1364418"/>
              <a:gd name="connsiteY70" fmla="*/ 3738082 h 6858000"/>
              <a:gd name="connsiteX71" fmla="*/ 496397 w 1364418"/>
              <a:gd name="connsiteY71" fmla="*/ 3673397 h 6858000"/>
              <a:gd name="connsiteX72" fmla="*/ 495693 w 1364418"/>
              <a:gd name="connsiteY72" fmla="*/ 3637109 h 6858000"/>
              <a:gd name="connsiteX73" fmla="*/ 499136 w 1364418"/>
              <a:gd name="connsiteY73" fmla="*/ 3536883 h 6858000"/>
              <a:gd name="connsiteX74" fmla="*/ 506674 w 1364418"/>
              <a:gd name="connsiteY74" fmla="*/ 3435652 h 6858000"/>
              <a:gd name="connsiteX75" fmla="*/ 508345 w 1364418"/>
              <a:gd name="connsiteY75" fmla="*/ 3307769 h 6858000"/>
              <a:gd name="connsiteX76" fmla="*/ 525908 w 1364418"/>
              <a:gd name="connsiteY76" fmla="*/ 3250522 h 6858000"/>
              <a:gd name="connsiteX77" fmla="*/ 526333 w 1364418"/>
              <a:gd name="connsiteY77" fmla="*/ 3229163 h 6858000"/>
              <a:gd name="connsiteX78" fmla="*/ 528156 w 1364418"/>
              <a:gd name="connsiteY78" fmla="*/ 3217217 h 6858000"/>
              <a:gd name="connsiteX79" fmla="*/ 514991 w 1364418"/>
              <a:gd name="connsiteY79" fmla="*/ 3183755 h 6858000"/>
              <a:gd name="connsiteX80" fmla="*/ 515492 w 1364418"/>
              <a:gd name="connsiteY80" fmla="*/ 3178642 h 6858000"/>
              <a:gd name="connsiteX81" fmla="*/ 503092 w 1364418"/>
              <a:gd name="connsiteY81" fmla="*/ 3158586 h 6858000"/>
              <a:gd name="connsiteX82" fmla="*/ 488277 w 1364418"/>
              <a:gd name="connsiteY82" fmla="*/ 3129034 h 6858000"/>
              <a:gd name="connsiteX83" fmla="*/ 488942 w 1364418"/>
              <a:gd name="connsiteY83" fmla="*/ 3126682 h 6858000"/>
              <a:gd name="connsiteX84" fmla="*/ 479810 w 1364418"/>
              <a:gd name="connsiteY84" fmla="*/ 3114519 h 6858000"/>
              <a:gd name="connsiteX85" fmla="*/ 466419 w 1364418"/>
              <a:gd name="connsiteY85" fmla="*/ 3106272 h 6858000"/>
              <a:gd name="connsiteX86" fmla="*/ 439149 w 1364418"/>
              <a:gd name="connsiteY86" fmla="*/ 2958185 h 6858000"/>
              <a:gd name="connsiteX87" fmla="*/ 381763 w 1364418"/>
              <a:gd name="connsiteY87" fmla="*/ 2762989 h 6858000"/>
              <a:gd name="connsiteX88" fmla="*/ 330681 w 1364418"/>
              <a:gd name="connsiteY88" fmla="*/ 2554718 h 6858000"/>
              <a:gd name="connsiteX89" fmla="*/ 310775 w 1364418"/>
              <a:gd name="connsiteY89" fmla="*/ 2485734 h 6858000"/>
              <a:gd name="connsiteX90" fmla="*/ 301498 w 1364418"/>
              <a:gd name="connsiteY90" fmla="*/ 2447068 h 6858000"/>
              <a:gd name="connsiteX91" fmla="*/ 288459 w 1364418"/>
              <a:gd name="connsiteY91" fmla="*/ 2425819 h 6858000"/>
              <a:gd name="connsiteX92" fmla="*/ 294458 w 1364418"/>
              <a:gd name="connsiteY92" fmla="*/ 2402874 h 6858000"/>
              <a:gd name="connsiteX93" fmla="*/ 297070 w 1364418"/>
              <a:gd name="connsiteY93" fmla="*/ 2381443 h 6858000"/>
              <a:gd name="connsiteX94" fmla="*/ 273399 w 1364418"/>
              <a:gd name="connsiteY94" fmla="*/ 2261920 h 6858000"/>
              <a:gd name="connsiteX95" fmla="*/ 263286 w 1364418"/>
              <a:gd name="connsiteY95" fmla="*/ 2195378 h 6858000"/>
              <a:gd name="connsiteX96" fmla="*/ 247503 w 1364418"/>
              <a:gd name="connsiteY96" fmla="*/ 2155135 h 6858000"/>
              <a:gd name="connsiteX97" fmla="*/ 244961 w 1364418"/>
              <a:gd name="connsiteY97" fmla="*/ 2118008 h 6858000"/>
              <a:gd name="connsiteX98" fmla="*/ 245954 w 1364418"/>
              <a:gd name="connsiteY98" fmla="*/ 2050531 h 6858000"/>
              <a:gd name="connsiteX99" fmla="*/ 237760 w 1364418"/>
              <a:gd name="connsiteY99" fmla="*/ 1963269 h 6858000"/>
              <a:gd name="connsiteX100" fmla="*/ 218938 w 1364418"/>
              <a:gd name="connsiteY100" fmla="*/ 1906352 h 6858000"/>
              <a:gd name="connsiteX101" fmla="*/ 195495 w 1364418"/>
              <a:gd name="connsiteY101" fmla="*/ 1861531 h 6858000"/>
              <a:gd name="connsiteX102" fmla="*/ 149294 w 1364418"/>
              <a:gd name="connsiteY102" fmla="*/ 1732919 h 6858000"/>
              <a:gd name="connsiteX103" fmla="*/ 121605 w 1364418"/>
              <a:gd name="connsiteY103" fmla="*/ 1663540 h 6858000"/>
              <a:gd name="connsiteX104" fmla="*/ 120731 w 1364418"/>
              <a:gd name="connsiteY104" fmla="*/ 1615777 h 6858000"/>
              <a:gd name="connsiteX105" fmla="*/ 101526 w 1364418"/>
              <a:gd name="connsiteY105" fmla="*/ 1563678 h 6858000"/>
              <a:gd name="connsiteX106" fmla="*/ 114606 w 1364418"/>
              <a:gd name="connsiteY106" fmla="*/ 1519474 h 6858000"/>
              <a:gd name="connsiteX107" fmla="*/ 107348 w 1364418"/>
              <a:gd name="connsiteY107" fmla="*/ 1477995 h 6858000"/>
              <a:gd name="connsiteX108" fmla="*/ 93433 w 1364418"/>
              <a:gd name="connsiteY108" fmla="*/ 1373769 h 6858000"/>
              <a:gd name="connsiteX109" fmla="*/ 101740 w 1364418"/>
              <a:gd name="connsiteY109" fmla="*/ 1307086 h 6858000"/>
              <a:gd name="connsiteX110" fmla="*/ 102928 w 1364418"/>
              <a:gd name="connsiteY110" fmla="*/ 1189033 h 6858000"/>
              <a:gd name="connsiteX111" fmla="*/ 107613 w 1364418"/>
              <a:gd name="connsiteY111" fmla="*/ 1168288 h 6858000"/>
              <a:gd name="connsiteX112" fmla="*/ 99895 w 1364418"/>
              <a:gd name="connsiteY112" fmla="*/ 1142577 h 6858000"/>
              <a:gd name="connsiteX113" fmla="*/ 89201 w 1364418"/>
              <a:gd name="connsiteY113" fmla="*/ 1088484 h 6858000"/>
              <a:gd name="connsiteX114" fmla="*/ 77937 w 1364418"/>
              <a:gd name="connsiteY114" fmla="*/ 1016103 h 6858000"/>
              <a:gd name="connsiteX115" fmla="*/ 79393 w 1364418"/>
              <a:gd name="connsiteY115" fmla="*/ 954054 h 6858000"/>
              <a:gd name="connsiteX116" fmla="*/ 90309 w 1364418"/>
              <a:gd name="connsiteY116" fmla="*/ 921368 h 6858000"/>
              <a:gd name="connsiteX117" fmla="*/ 74258 w 1364418"/>
              <a:gd name="connsiteY117" fmla="*/ 896999 h 6858000"/>
              <a:gd name="connsiteX118" fmla="*/ 43666 w 1364418"/>
              <a:gd name="connsiteY118" fmla="*/ 821517 h 6858000"/>
              <a:gd name="connsiteX119" fmla="*/ 22616 w 1364418"/>
              <a:gd name="connsiteY119" fmla="*/ 751353 h 6858000"/>
              <a:gd name="connsiteX120" fmla="*/ 22174 w 1364418"/>
              <a:gd name="connsiteY120" fmla="*/ 721230 h 6858000"/>
              <a:gd name="connsiteX121" fmla="*/ 7845 w 1364418"/>
              <a:gd name="connsiteY121" fmla="*/ 681659 h 6858000"/>
              <a:gd name="connsiteX122" fmla="*/ 31306 w 1364418"/>
              <a:gd name="connsiteY122" fmla="*/ 619315 h 6858000"/>
              <a:gd name="connsiteX123" fmla="*/ 15184 w 1364418"/>
              <a:gd name="connsiteY123" fmla="*/ 585934 h 6858000"/>
              <a:gd name="connsiteX124" fmla="*/ 22258 w 1364418"/>
              <a:gd name="connsiteY124" fmla="*/ 538948 h 6858000"/>
              <a:gd name="connsiteX125" fmla="*/ 26166 w 1364418"/>
              <a:gd name="connsiteY125" fmla="*/ 525163 h 6858000"/>
              <a:gd name="connsiteX126" fmla="*/ 52290 w 1364418"/>
              <a:gd name="connsiteY126" fmla="*/ 446567 h 6858000"/>
              <a:gd name="connsiteX127" fmla="*/ 51538 w 1364418"/>
              <a:gd name="connsiteY127" fmla="*/ 393828 h 6858000"/>
              <a:gd name="connsiteX128" fmla="*/ 51368 w 1364418"/>
              <a:gd name="connsiteY128" fmla="*/ 353137 h 6858000"/>
              <a:gd name="connsiteX129" fmla="*/ 55970 w 1364418"/>
              <a:gd name="connsiteY129" fmla="*/ 321428 h 6858000"/>
              <a:gd name="connsiteX130" fmla="*/ 57061 w 1364418"/>
              <a:gd name="connsiteY130" fmla="*/ 275771 h 6858000"/>
              <a:gd name="connsiteX131" fmla="*/ 74088 w 1364418"/>
              <a:gd name="connsiteY131" fmla="*/ 212860 h 6858000"/>
              <a:gd name="connsiteX132" fmla="*/ 65798 w 1364418"/>
              <a:gd name="connsiteY132" fmla="*/ 144983 h 6858000"/>
              <a:gd name="connsiteX133" fmla="*/ 78082 w 1364418"/>
              <a:gd name="connsiteY133" fmla="*/ 55288 h 6858000"/>
              <a:gd name="connsiteX134" fmla="*/ 37636 w 1364418"/>
              <a:gd name="connsiteY134"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4 w 1364418"/>
              <a:gd name="connsiteY4" fmla="*/ 6832113 h 6858000"/>
              <a:gd name="connsiteX5" fmla="*/ 209564 w 1364418"/>
              <a:gd name="connsiteY5" fmla="*/ 6777899 h 6858000"/>
              <a:gd name="connsiteX6" fmla="*/ 240339 w 1364418"/>
              <a:gd name="connsiteY6" fmla="*/ 6711686 h 6858000"/>
              <a:gd name="connsiteX7" fmla="*/ 286686 w 1364418"/>
              <a:gd name="connsiteY7" fmla="*/ 6664994 h 6858000"/>
              <a:gd name="connsiteX8" fmla="*/ 339152 w 1364418"/>
              <a:gd name="connsiteY8" fmla="*/ 6471804 h 6858000"/>
              <a:gd name="connsiteX9" fmla="*/ 334570 w 1364418"/>
              <a:gd name="connsiteY9" fmla="*/ 6389835 h 6858000"/>
              <a:gd name="connsiteX10" fmla="*/ 293648 w 1364418"/>
              <a:gd name="connsiteY10" fmla="*/ 6334727 h 6858000"/>
              <a:gd name="connsiteX11" fmla="*/ 278227 w 1364418"/>
              <a:gd name="connsiteY11" fmla="*/ 6280046 h 6858000"/>
              <a:gd name="connsiteX12" fmla="*/ 288000 w 1364418"/>
              <a:gd name="connsiteY12" fmla="*/ 6252834 h 6858000"/>
              <a:gd name="connsiteX13" fmla="*/ 265992 w 1364418"/>
              <a:gd name="connsiteY13" fmla="*/ 6202459 h 6858000"/>
              <a:gd name="connsiteX14" fmla="*/ 264790 w 1364418"/>
              <a:gd name="connsiteY14" fmla="*/ 6153037 h 6858000"/>
              <a:gd name="connsiteX15" fmla="*/ 280205 w 1364418"/>
              <a:gd name="connsiteY15" fmla="*/ 6078132 h 6858000"/>
              <a:gd name="connsiteX16" fmla="*/ 267592 w 1364418"/>
              <a:gd name="connsiteY16" fmla="*/ 6028119 h 6858000"/>
              <a:gd name="connsiteX17" fmla="*/ 252821 w 1364418"/>
              <a:gd name="connsiteY17" fmla="*/ 5926735 h 6858000"/>
              <a:gd name="connsiteX18" fmla="*/ 302333 w 1364418"/>
              <a:gd name="connsiteY18" fmla="*/ 5712857 h 6858000"/>
              <a:gd name="connsiteX19" fmla="*/ 332131 w 1364418"/>
              <a:gd name="connsiteY19" fmla="*/ 5660491 h 6858000"/>
              <a:gd name="connsiteX20" fmla="*/ 341254 w 1364418"/>
              <a:gd name="connsiteY20" fmla="*/ 5563435 h 6858000"/>
              <a:gd name="connsiteX21" fmla="*/ 368130 w 1364418"/>
              <a:gd name="connsiteY21" fmla="*/ 5437125 h 6858000"/>
              <a:gd name="connsiteX22" fmla="*/ 381698 w 1364418"/>
              <a:gd name="connsiteY22" fmla="*/ 5396260 h 6858000"/>
              <a:gd name="connsiteX23" fmla="*/ 397679 w 1364418"/>
              <a:gd name="connsiteY23" fmla="*/ 5330009 h 6858000"/>
              <a:gd name="connsiteX24" fmla="*/ 431172 w 1364418"/>
              <a:gd name="connsiteY24" fmla="*/ 5273739 h 6858000"/>
              <a:gd name="connsiteX25" fmla="*/ 440771 w 1364418"/>
              <a:gd name="connsiteY25" fmla="*/ 5241779 h 6858000"/>
              <a:gd name="connsiteX26" fmla="*/ 451997 w 1364418"/>
              <a:gd name="connsiteY26" fmla="*/ 5225268 h 6858000"/>
              <a:gd name="connsiteX27" fmla="*/ 453017 w 1364418"/>
              <a:gd name="connsiteY27" fmla="*/ 5217684 h 6858000"/>
              <a:gd name="connsiteX28" fmla="*/ 460358 w 1364418"/>
              <a:gd name="connsiteY28" fmla="*/ 5193377 h 6858000"/>
              <a:gd name="connsiteX29" fmla="*/ 463661 w 1364418"/>
              <a:gd name="connsiteY29" fmla="*/ 5179288 h 6858000"/>
              <a:gd name="connsiteX30" fmla="*/ 464645 w 1364418"/>
              <a:gd name="connsiteY30" fmla="*/ 5173621 h 6858000"/>
              <a:gd name="connsiteX31" fmla="*/ 460279 w 1364418"/>
              <a:gd name="connsiteY31" fmla="*/ 5159961 h 6858000"/>
              <a:gd name="connsiteX32" fmla="*/ 466956 w 1364418"/>
              <a:gd name="connsiteY32" fmla="*/ 5144295 h 6858000"/>
              <a:gd name="connsiteX33" fmla="*/ 463889 w 1364418"/>
              <a:gd name="connsiteY33" fmla="*/ 5125185 h 6858000"/>
              <a:gd name="connsiteX34" fmla="*/ 470719 w 1364418"/>
              <a:gd name="connsiteY34" fmla="*/ 5121884 h 6858000"/>
              <a:gd name="connsiteX35" fmla="*/ 477755 w 1364418"/>
              <a:gd name="connsiteY35" fmla="*/ 5067850 h 6858000"/>
              <a:gd name="connsiteX36" fmla="*/ 480486 w 1364418"/>
              <a:gd name="connsiteY36" fmla="*/ 5060861 h 6858000"/>
              <a:gd name="connsiteX37" fmla="*/ 477190 w 1364418"/>
              <a:gd name="connsiteY37" fmla="*/ 5034192 h 6858000"/>
              <a:gd name="connsiteX38" fmla="*/ 478744 w 1364418"/>
              <a:gd name="connsiteY38" fmla="*/ 4993030 h 6858000"/>
              <a:gd name="connsiteX39" fmla="*/ 485653 w 1364418"/>
              <a:gd name="connsiteY39" fmla="*/ 4946844 h 6858000"/>
              <a:gd name="connsiteX40" fmla="*/ 481509 w 1364418"/>
              <a:gd name="connsiteY40" fmla="*/ 4932692 h 6858000"/>
              <a:gd name="connsiteX41" fmla="*/ 496912 w 1364418"/>
              <a:gd name="connsiteY41" fmla="*/ 4858827 h 6858000"/>
              <a:gd name="connsiteX42" fmla="*/ 502815 w 1364418"/>
              <a:gd name="connsiteY42" fmla="*/ 4821170 h 6858000"/>
              <a:gd name="connsiteX43" fmla="*/ 507548 w 1364418"/>
              <a:gd name="connsiteY43" fmla="*/ 4780965 h 6858000"/>
              <a:gd name="connsiteX44" fmla="*/ 508841 w 1364418"/>
              <a:gd name="connsiteY44" fmla="*/ 4750867 h 6858000"/>
              <a:gd name="connsiteX45" fmla="*/ 506648 w 1364418"/>
              <a:gd name="connsiteY45" fmla="*/ 4690749 h 6858000"/>
              <a:gd name="connsiteX46" fmla="*/ 502128 w 1364418"/>
              <a:gd name="connsiteY46" fmla="*/ 4584173 h 6858000"/>
              <a:gd name="connsiteX47" fmla="*/ 497211 w 1364418"/>
              <a:gd name="connsiteY47" fmla="*/ 4444346 h 6858000"/>
              <a:gd name="connsiteX48" fmla="*/ 493776 w 1364418"/>
              <a:gd name="connsiteY48" fmla="*/ 4375228 h 6858000"/>
              <a:gd name="connsiteX49" fmla="*/ 474429 w 1364418"/>
              <a:gd name="connsiteY49" fmla="*/ 4214165 h 6858000"/>
              <a:gd name="connsiteX50" fmla="*/ 478502 w 1364418"/>
              <a:gd name="connsiteY50" fmla="*/ 4090296 h 6858000"/>
              <a:gd name="connsiteX51" fmla="*/ 463758 w 1364418"/>
              <a:gd name="connsiteY51" fmla="*/ 4033999 h 6858000"/>
              <a:gd name="connsiteX52" fmla="*/ 464907 w 1364418"/>
              <a:gd name="connsiteY52" fmla="*/ 4031933 h 6858000"/>
              <a:gd name="connsiteX53" fmla="*/ 463483 w 1364418"/>
              <a:gd name="connsiteY53" fmla="*/ 4013953 h 6858000"/>
              <a:gd name="connsiteX54" fmla="*/ 449778 w 1364418"/>
              <a:gd name="connsiteY54" fmla="*/ 3974753 h 6858000"/>
              <a:gd name="connsiteX55" fmla="*/ 451376 w 1364418"/>
              <a:gd name="connsiteY55" fmla="*/ 3969950 h 6858000"/>
              <a:gd name="connsiteX56" fmla="*/ 444798 w 1364418"/>
              <a:gd name="connsiteY56" fmla="*/ 3933779 h 6858000"/>
              <a:gd name="connsiteX57" fmla="*/ 446129 w 1364418"/>
              <a:gd name="connsiteY57" fmla="*/ 3933093 h 6858000"/>
              <a:gd name="connsiteX58" fmla="*/ 450483 w 1364418"/>
              <a:gd name="connsiteY58" fmla="*/ 3922082 h 6858000"/>
              <a:gd name="connsiteX59" fmla="*/ 455561 w 1364418"/>
              <a:gd name="connsiteY59" fmla="*/ 3901461 h 6858000"/>
              <a:gd name="connsiteX60" fmla="*/ 478155 w 1364418"/>
              <a:gd name="connsiteY60" fmla="*/ 3813873 h 6858000"/>
              <a:gd name="connsiteX61" fmla="*/ 477580 w 1364418"/>
              <a:gd name="connsiteY61" fmla="*/ 3806161 h 6858000"/>
              <a:gd name="connsiteX62" fmla="*/ 477887 w 1364418"/>
              <a:gd name="connsiteY62" fmla="*/ 3805957 h 6858000"/>
              <a:gd name="connsiteX63" fmla="*/ 477914 w 1364418"/>
              <a:gd name="connsiteY63" fmla="*/ 3797724 h 6858000"/>
              <a:gd name="connsiteX64" fmla="*/ 476529 w 1364418"/>
              <a:gd name="connsiteY64" fmla="*/ 3792098 h 6858000"/>
              <a:gd name="connsiteX65" fmla="*/ 475413 w 1364418"/>
              <a:gd name="connsiteY65" fmla="*/ 3777135 h 6858000"/>
              <a:gd name="connsiteX66" fmla="*/ 477146 w 1364418"/>
              <a:gd name="connsiteY66" fmla="*/ 3771656 h 6858000"/>
              <a:gd name="connsiteX67" fmla="*/ 480889 w 1364418"/>
              <a:gd name="connsiteY67" fmla="*/ 3769007 h 6858000"/>
              <a:gd name="connsiteX68" fmla="*/ 480355 w 1364418"/>
              <a:gd name="connsiteY68" fmla="*/ 3767709 h 6858000"/>
              <a:gd name="connsiteX69" fmla="*/ 489051 w 1364418"/>
              <a:gd name="connsiteY69" fmla="*/ 3738082 h 6858000"/>
              <a:gd name="connsiteX70" fmla="*/ 496397 w 1364418"/>
              <a:gd name="connsiteY70" fmla="*/ 3673397 h 6858000"/>
              <a:gd name="connsiteX71" fmla="*/ 495693 w 1364418"/>
              <a:gd name="connsiteY71" fmla="*/ 3637109 h 6858000"/>
              <a:gd name="connsiteX72" fmla="*/ 499136 w 1364418"/>
              <a:gd name="connsiteY72" fmla="*/ 3536883 h 6858000"/>
              <a:gd name="connsiteX73" fmla="*/ 506674 w 1364418"/>
              <a:gd name="connsiteY73" fmla="*/ 3435652 h 6858000"/>
              <a:gd name="connsiteX74" fmla="*/ 508345 w 1364418"/>
              <a:gd name="connsiteY74" fmla="*/ 3307769 h 6858000"/>
              <a:gd name="connsiteX75" fmla="*/ 525908 w 1364418"/>
              <a:gd name="connsiteY75" fmla="*/ 3250522 h 6858000"/>
              <a:gd name="connsiteX76" fmla="*/ 526333 w 1364418"/>
              <a:gd name="connsiteY76" fmla="*/ 3229163 h 6858000"/>
              <a:gd name="connsiteX77" fmla="*/ 528156 w 1364418"/>
              <a:gd name="connsiteY77" fmla="*/ 3217217 h 6858000"/>
              <a:gd name="connsiteX78" fmla="*/ 514991 w 1364418"/>
              <a:gd name="connsiteY78" fmla="*/ 3183755 h 6858000"/>
              <a:gd name="connsiteX79" fmla="*/ 515492 w 1364418"/>
              <a:gd name="connsiteY79" fmla="*/ 3178642 h 6858000"/>
              <a:gd name="connsiteX80" fmla="*/ 503092 w 1364418"/>
              <a:gd name="connsiteY80" fmla="*/ 3158586 h 6858000"/>
              <a:gd name="connsiteX81" fmla="*/ 488277 w 1364418"/>
              <a:gd name="connsiteY81" fmla="*/ 3129034 h 6858000"/>
              <a:gd name="connsiteX82" fmla="*/ 488942 w 1364418"/>
              <a:gd name="connsiteY82" fmla="*/ 3126682 h 6858000"/>
              <a:gd name="connsiteX83" fmla="*/ 479810 w 1364418"/>
              <a:gd name="connsiteY83" fmla="*/ 3114519 h 6858000"/>
              <a:gd name="connsiteX84" fmla="*/ 466419 w 1364418"/>
              <a:gd name="connsiteY84" fmla="*/ 3106272 h 6858000"/>
              <a:gd name="connsiteX85" fmla="*/ 439149 w 1364418"/>
              <a:gd name="connsiteY85" fmla="*/ 2958185 h 6858000"/>
              <a:gd name="connsiteX86" fmla="*/ 381763 w 1364418"/>
              <a:gd name="connsiteY86" fmla="*/ 2762989 h 6858000"/>
              <a:gd name="connsiteX87" fmla="*/ 330681 w 1364418"/>
              <a:gd name="connsiteY87" fmla="*/ 2554718 h 6858000"/>
              <a:gd name="connsiteX88" fmla="*/ 310775 w 1364418"/>
              <a:gd name="connsiteY88" fmla="*/ 2485734 h 6858000"/>
              <a:gd name="connsiteX89" fmla="*/ 301498 w 1364418"/>
              <a:gd name="connsiteY89" fmla="*/ 2447068 h 6858000"/>
              <a:gd name="connsiteX90" fmla="*/ 288459 w 1364418"/>
              <a:gd name="connsiteY90" fmla="*/ 2425819 h 6858000"/>
              <a:gd name="connsiteX91" fmla="*/ 294458 w 1364418"/>
              <a:gd name="connsiteY91" fmla="*/ 2402874 h 6858000"/>
              <a:gd name="connsiteX92" fmla="*/ 297070 w 1364418"/>
              <a:gd name="connsiteY92" fmla="*/ 2381443 h 6858000"/>
              <a:gd name="connsiteX93" fmla="*/ 273399 w 1364418"/>
              <a:gd name="connsiteY93" fmla="*/ 2261920 h 6858000"/>
              <a:gd name="connsiteX94" fmla="*/ 263286 w 1364418"/>
              <a:gd name="connsiteY94" fmla="*/ 2195378 h 6858000"/>
              <a:gd name="connsiteX95" fmla="*/ 247503 w 1364418"/>
              <a:gd name="connsiteY95" fmla="*/ 2155135 h 6858000"/>
              <a:gd name="connsiteX96" fmla="*/ 244961 w 1364418"/>
              <a:gd name="connsiteY96" fmla="*/ 2118008 h 6858000"/>
              <a:gd name="connsiteX97" fmla="*/ 245954 w 1364418"/>
              <a:gd name="connsiteY97" fmla="*/ 2050531 h 6858000"/>
              <a:gd name="connsiteX98" fmla="*/ 237760 w 1364418"/>
              <a:gd name="connsiteY98" fmla="*/ 1963269 h 6858000"/>
              <a:gd name="connsiteX99" fmla="*/ 218938 w 1364418"/>
              <a:gd name="connsiteY99" fmla="*/ 1906352 h 6858000"/>
              <a:gd name="connsiteX100" fmla="*/ 195495 w 1364418"/>
              <a:gd name="connsiteY100" fmla="*/ 1861531 h 6858000"/>
              <a:gd name="connsiteX101" fmla="*/ 149294 w 1364418"/>
              <a:gd name="connsiteY101" fmla="*/ 1732919 h 6858000"/>
              <a:gd name="connsiteX102" fmla="*/ 121605 w 1364418"/>
              <a:gd name="connsiteY102" fmla="*/ 1663540 h 6858000"/>
              <a:gd name="connsiteX103" fmla="*/ 120731 w 1364418"/>
              <a:gd name="connsiteY103" fmla="*/ 1615777 h 6858000"/>
              <a:gd name="connsiteX104" fmla="*/ 101526 w 1364418"/>
              <a:gd name="connsiteY104" fmla="*/ 1563678 h 6858000"/>
              <a:gd name="connsiteX105" fmla="*/ 114606 w 1364418"/>
              <a:gd name="connsiteY105" fmla="*/ 1519474 h 6858000"/>
              <a:gd name="connsiteX106" fmla="*/ 107348 w 1364418"/>
              <a:gd name="connsiteY106" fmla="*/ 1477995 h 6858000"/>
              <a:gd name="connsiteX107" fmla="*/ 93433 w 1364418"/>
              <a:gd name="connsiteY107" fmla="*/ 1373769 h 6858000"/>
              <a:gd name="connsiteX108" fmla="*/ 101740 w 1364418"/>
              <a:gd name="connsiteY108" fmla="*/ 1307086 h 6858000"/>
              <a:gd name="connsiteX109" fmla="*/ 102928 w 1364418"/>
              <a:gd name="connsiteY109" fmla="*/ 1189033 h 6858000"/>
              <a:gd name="connsiteX110" fmla="*/ 107613 w 1364418"/>
              <a:gd name="connsiteY110" fmla="*/ 1168288 h 6858000"/>
              <a:gd name="connsiteX111" fmla="*/ 99895 w 1364418"/>
              <a:gd name="connsiteY111" fmla="*/ 1142577 h 6858000"/>
              <a:gd name="connsiteX112" fmla="*/ 89201 w 1364418"/>
              <a:gd name="connsiteY112" fmla="*/ 1088484 h 6858000"/>
              <a:gd name="connsiteX113" fmla="*/ 77937 w 1364418"/>
              <a:gd name="connsiteY113" fmla="*/ 1016103 h 6858000"/>
              <a:gd name="connsiteX114" fmla="*/ 79393 w 1364418"/>
              <a:gd name="connsiteY114" fmla="*/ 954054 h 6858000"/>
              <a:gd name="connsiteX115" fmla="*/ 90309 w 1364418"/>
              <a:gd name="connsiteY115" fmla="*/ 921368 h 6858000"/>
              <a:gd name="connsiteX116" fmla="*/ 74258 w 1364418"/>
              <a:gd name="connsiteY116" fmla="*/ 896999 h 6858000"/>
              <a:gd name="connsiteX117" fmla="*/ 43666 w 1364418"/>
              <a:gd name="connsiteY117" fmla="*/ 821517 h 6858000"/>
              <a:gd name="connsiteX118" fmla="*/ 22616 w 1364418"/>
              <a:gd name="connsiteY118" fmla="*/ 751353 h 6858000"/>
              <a:gd name="connsiteX119" fmla="*/ 22174 w 1364418"/>
              <a:gd name="connsiteY119" fmla="*/ 721230 h 6858000"/>
              <a:gd name="connsiteX120" fmla="*/ 7845 w 1364418"/>
              <a:gd name="connsiteY120" fmla="*/ 681659 h 6858000"/>
              <a:gd name="connsiteX121" fmla="*/ 31306 w 1364418"/>
              <a:gd name="connsiteY121" fmla="*/ 619315 h 6858000"/>
              <a:gd name="connsiteX122" fmla="*/ 15184 w 1364418"/>
              <a:gd name="connsiteY122" fmla="*/ 585934 h 6858000"/>
              <a:gd name="connsiteX123" fmla="*/ 22258 w 1364418"/>
              <a:gd name="connsiteY123" fmla="*/ 538948 h 6858000"/>
              <a:gd name="connsiteX124" fmla="*/ 26166 w 1364418"/>
              <a:gd name="connsiteY124" fmla="*/ 525163 h 6858000"/>
              <a:gd name="connsiteX125" fmla="*/ 52290 w 1364418"/>
              <a:gd name="connsiteY125" fmla="*/ 446567 h 6858000"/>
              <a:gd name="connsiteX126" fmla="*/ 51538 w 1364418"/>
              <a:gd name="connsiteY126" fmla="*/ 393828 h 6858000"/>
              <a:gd name="connsiteX127" fmla="*/ 51368 w 1364418"/>
              <a:gd name="connsiteY127" fmla="*/ 353137 h 6858000"/>
              <a:gd name="connsiteX128" fmla="*/ 55970 w 1364418"/>
              <a:gd name="connsiteY128" fmla="*/ 321428 h 6858000"/>
              <a:gd name="connsiteX129" fmla="*/ 57061 w 1364418"/>
              <a:gd name="connsiteY129" fmla="*/ 275771 h 6858000"/>
              <a:gd name="connsiteX130" fmla="*/ 74088 w 1364418"/>
              <a:gd name="connsiteY130" fmla="*/ 212860 h 6858000"/>
              <a:gd name="connsiteX131" fmla="*/ 65798 w 1364418"/>
              <a:gd name="connsiteY131" fmla="*/ 144983 h 6858000"/>
              <a:gd name="connsiteX132" fmla="*/ 78082 w 1364418"/>
              <a:gd name="connsiteY132" fmla="*/ 55288 h 6858000"/>
              <a:gd name="connsiteX133" fmla="*/ 37636 w 1364418"/>
              <a:gd name="connsiteY133"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4 w 1364418"/>
              <a:gd name="connsiteY4" fmla="*/ 6832113 h 6858000"/>
              <a:gd name="connsiteX5" fmla="*/ 209564 w 1364418"/>
              <a:gd name="connsiteY5" fmla="*/ 6777899 h 6858000"/>
              <a:gd name="connsiteX6" fmla="*/ 240339 w 1364418"/>
              <a:gd name="connsiteY6" fmla="*/ 6711686 h 6858000"/>
              <a:gd name="connsiteX7" fmla="*/ 286686 w 1364418"/>
              <a:gd name="connsiteY7" fmla="*/ 6664994 h 6858000"/>
              <a:gd name="connsiteX8" fmla="*/ 339152 w 1364418"/>
              <a:gd name="connsiteY8" fmla="*/ 6471804 h 6858000"/>
              <a:gd name="connsiteX9" fmla="*/ 334570 w 1364418"/>
              <a:gd name="connsiteY9" fmla="*/ 6389835 h 6858000"/>
              <a:gd name="connsiteX10" fmla="*/ 317792 w 1364418"/>
              <a:gd name="connsiteY10" fmla="*/ 6324679 h 6858000"/>
              <a:gd name="connsiteX11" fmla="*/ 278227 w 1364418"/>
              <a:gd name="connsiteY11" fmla="*/ 6280046 h 6858000"/>
              <a:gd name="connsiteX12" fmla="*/ 288000 w 1364418"/>
              <a:gd name="connsiteY12" fmla="*/ 6252834 h 6858000"/>
              <a:gd name="connsiteX13" fmla="*/ 265992 w 1364418"/>
              <a:gd name="connsiteY13" fmla="*/ 6202459 h 6858000"/>
              <a:gd name="connsiteX14" fmla="*/ 264790 w 1364418"/>
              <a:gd name="connsiteY14" fmla="*/ 6153037 h 6858000"/>
              <a:gd name="connsiteX15" fmla="*/ 280205 w 1364418"/>
              <a:gd name="connsiteY15" fmla="*/ 6078132 h 6858000"/>
              <a:gd name="connsiteX16" fmla="*/ 267592 w 1364418"/>
              <a:gd name="connsiteY16" fmla="*/ 6028119 h 6858000"/>
              <a:gd name="connsiteX17" fmla="*/ 252821 w 1364418"/>
              <a:gd name="connsiteY17" fmla="*/ 5926735 h 6858000"/>
              <a:gd name="connsiteX18" fmla="*/ 302333 w 1364418"/>
              <a:gd name="connsiteY18" fmla="*/ 5712857 h 6858000"/>
              <a:gd name="connsiteX19" fmla="*/ 332131 w 1364418"/>
              <a:gd name="connsiteY19" fmla="*/ 5660491 h 6858000"/>
              <a:gd name="connsiteX20" fmla="*/ 341254 w 1364418"/>
              <a:gd name="connsiteY20" fmla="*/ 5563435 h 6858000"/>
              <a:gd name="connsiteX21" fmla="*/ 368130 w 1364418"/>
              <a:gd name="connsiteY21" fmla="*/ 5437125 h 6858000"/>
              <a:gd name="connsiteX22" fmla="*/ 381698 w 1364418"/>
              <a:gd name="connsiteY22" fmla="*/ 5396260 h 6858000"/>
              <a:gd name="connsiteX23" fmla="*/ 397679 w 1364418"/>
              <a:gd name="connsiteY23" fmla="*/ 5330009 h 6858000"/>
              <a:gd name="connsiteX24" fmla="*/ 431172 w 1364418"/>
              <a:gd name="connsiteY24" fmla="*/ 5273739 h 6858000"/>
              <a:gd name="connsiteX25" fmla="*/ 440771 w 1364418"/>
              <a:gd name="connsiteY25" fmla="*/ 5241779 h 6858000"/>
              <a:gd name="connsiteX26" fmla="*/ 451997 w 1364418"/>
              <a:gd name="connsiteY26" fmla="*/ 5225268 h 6858000"/>
              <a:gd name="connsiteX27" fmla="*/ 453017 w 1364418"/>
              <a:gd name="connsiteY27" fmla="*/ 5217684 h 6858000"/>
              <a:gd name="connsiteX28" fmla="*/ 460358 w 1364418"/>
              <a:gd name="connsiteY28" fmla="*/ 5193377 h 6858000"/>
              <a:gd name="connsiteX29" fmla="*/ 463661 w 1364418"/>
              <a:gd name="connsiteY29" fmla="*/ 5179288 h 6858000"/>
              <a:gd name="connsiteX30" fmla="*/ 464645 w 1364418"/>
              <a:gd name="connsiteY30" fmla="*/ 5173621 h 6858000"/>
              <a:gd name="connsiteX31" fmla="*/ 460279 w 1364418"/>
              <a:gd name="connsiteY31" fmla="*/ 5159961 h 6858000"/>
              <a:gd name="connsiteX32" fmla="*/ 466956 w 1364418"/>
              <a:gd name="connsiteY32" fmla="*/ 5144295 h 6858000"/>
              <a:gd name="connsiteX33" fmla="*/ 463889 w 1364418"/>
              <a:gd name="connsiteY33" fmla="*/ 5125185 h 6858000"/>
              <a:gd name="connsiteX34" fmla="*/ 470719 w 1364418"/>
              <a:gd name="connsiteY34" fmla="*/ 5121884 h 6858000"/>
              <a:gd name="connsiteX35" fmla="*/ 477755 w 1364418"/>
              <a:gd name="connsiteY35" fmla="*/ 5067850 h 6858000"/>
              <a:gd name="connsiteX36" fmla="*/ 480486 w 1364418"/>
              <a:gd name="connsiteY36" fmla="*/ 5060861 h 6858000"/>
              <a:gd name="connsiteX37" fmla="*/ 477190 w 1364418"/>
              <a:gd name="connsiteY37" fmla="*/ 5034192 h 6858000"/>
              <a:gd name="connsiteX38" fmla="*/ 478744 w 1364418"/>
              <a:gd name="connsiteY38" fmla="*/ 4993030 h 6858000"/>
              <a:gd name="connsiteX39" fmla="*/ 485653 w 1364418"/>
              <a:gd name="connsiteY39" fmla="*/ 4946844 h 6858000"/>
              <a:gd name="connsiteX40" fmla="*/ 481509 w 1364418"/>
              <a:gd name="connsiteY40" fmla="*/ 4932692 h 6858000"/>
              <a:gd name="connsiteX41" fmla="*/ 496912 w 1364418"/>
              <a:gd name="connsiteY41" fmla="*/ 4858827 h 6858000"/>
              <a:gd name="connsiteX42" fmla="*/ 502815 w 1364418"/>
              <a:gd name="connsiteY42" fmla="*/ 4821170 h 6858000"/>
              <a:gd name="connsiteX43" fmla="*/ 507548 w 1364418"/>
              <a:gd name="connsiteY43" fmla="*/ 4780965 h 6858000"/>
              <a:gd name="connsiteX44" fmla="*/ 508841 w 1364418"/>
              <a:gd name="connsiteY44" fmla="*/ 4750867 h 6858000"/>
              <a:gd name="connsiteX45" fmla="*/ 506648 w 1364418"/>
              <a:gd name="connsiteY45" fmla="*/ 4690749 h 6858000"/>
              <a:gd name="connsiteX46" fmla="*/ 502128 w 1364418"/>
              <a:gd name="connsiteY46" fmla="*/ 4584173 h 6858000"/>
              <a:gd name="connsiteX47" fmla="*/ 497211 w 1364418"/>
              <a:gd name="connsiteY47" fmla="*/ 4444346 h 6858000"/>
              <a:gd name="connsiteX48" fmla="*/ 493776 w 1364418"/>
              <a:gd name="connsiteY48" fmla="*/ 4375228 h 6858000"/>
              <a:gd name="connsiteX49" fmla="*/ 474429 w 1364418"/>
              <a:gd name="connsiteY49" fmla="*/ 4214165 h 6858000"/>
              <a:gd name="connsiteX50" fmla="*/ 478502 w 1364418"/>
              <a:gd name="connsiteY50" fmla="*/ 4090296 h 6858000"/>
              <a:gd name="connsiteX51" fmla="*/ 463758 w 1364418"/>
              <a:gd name="connsiteY51" fmla="*/ 4033999 h 6858000"/>
              <a:gd name="connsiteX52" fmla="*/ 464907 w 1364418"/>
              <a:gd name="connsiteY52" fmla="*/ 4031933 h 6858000"/>
              <a:gd name="connsiteX53" fmla="*/ 463483 w 1364418"/>
              <a:gd name="connsiteY53" fmla="*/ 4013953 h 6858000"/>
              <a:gd name="connsiteX54" fmla="*/ 449778 w 1364418"/>
              <a:gd name="connsiteY54" fmla="*/ 3974753 h 6858000"/>
              <a:gd name="connsiteX55" fmla="*/ 451376 w 1364418"/>
              <a:gd name="connsiteY55" fmla="*/ 3969950 h 6858000"/>
              <a:gd name="connsiteX56" fmla="*/ 444798 w 1364418"/>
              <a:gd name="connsiteY56" fmla="*/ 3933779 h 6858000"/>
              <a:gd name="connsiteX57" fmla="*/ 446129 w 1364418"/>
              <a:gd name="connsiteY57" fmla="*/ 3933093 h 6858000"/>
              <a:gd name="connsiteX58" fmla="*/ 450483 w 1364418"/>
              <a:gd name="connsiteY58" fmla="*/ 3922082 h 6858000"/>
              <a:gd name="connsiteX59" fmla="*/ 455561 w 1364418"/>
              <a:gd name="connsiteY59" fmla="*/ 3901461 h 6858000"/>
              <a:gd name="connsiteX60" fmla="*/ 478155 w 1364418"/>
              <a:gd name="connsiteY60" fmla="*/ 3813873 h 6858000"/>
              <a:gd name="connsiteX61" fmla="*/ 477580 w 1364418"/>
              <a:gd name="connsiteY61" fmla="*/ 3806161 h 6858000"/>
              <a:gd name="connsiteX62" fmla="*/ 477887 w 1364418"/>
              <a:gd name="connsiteY62" fmla="*/ 3805957 h 6858000"/>
              <a:gd name="connsiteX63" fmla="*/ 477914 w 1364418"/>
              <a:gd name="connsiteY63" fmla="*/ 3797724 h 6858000"/>
              <a:gd name="connsiteX64" fmla="*/ 476529 w 1364418"/>
              <a:gd name="connsiteY64" fmla="*/ 3792098 h 6858000"/>
              <a:gd name="connsiteX65" fmla="*/ 475413 w 1364418"/>
              <a:gd name="connsiteY65" fmla="*/ 3777135 h 6858000"/>
              <a:gd name="connsiteX66" fmla="*/ 477146 w 1364418"/>
              <a:gd name="connsiteY66" fmla="*/ 3771656 h 6858000"/>
              <a:gd name="connsiteX67" fmla="*/ 480889 w 1364418"/>
              <a:gd name="connsiteY67" fmla="*/ 3769007 h 6858000"/>
              <a:gd name="connsiteX68" fmla="*/ 480355 w 1364418"/>
              <a:gd name="connsiteY68" fmla="*/ 3767709 h 6858000"/>
              <a:gd name="connsiteX69" fmla="*/ 489051 w 1364418"/>
              <a:gd name="connsiteY69" fmla="*/ 3738082 h 6858000"/>
              <a:gd name="connsiteX70" fmla="*/ 496397 w 1364418"/>
              <a:gd name="connsiteY70" fmla="*/ 3673397 h 6858000"/>
              <a:gd name="connsiteX71" fmla="*/ 495693 w 1364418"/>
              <a:gd name="connsiteY71" fmla="*/ 3637109 h 6858000"/>
              <a:gd name="connsiteX72" fmla="*/ 499136 w 1364418"/>
              <a:gd name="connsiteY72" fmla="*/ 3536883 h 6858000"/>
              <a:gd name="connsiteX73" fmla="*/ 506674 w 1364418"/>
              <a:gd name="connsiteY73" fmla="*/ 3435652 h 6858000"/>
              <a:gd name="connsiteX74" fmla="*/ 508345 w 1364418"/>
              <a:gd name="connsiteY74" fmla="*/ 3307769 h 6858000"/>
              <a:gd name="connsiteX75" fmla="*/ 525908 w 1364418"/>
              <a:gd name="connsiteY75" fmla="*/ 3250522 h 6858000"/>
              <a:gd name="connsiteX76" fmla="*/ 526333 w 1364418"/>
              <a:gd name="connsiteY76" fmla="*/ 3229163 h 6858000"/>
              <a:gd name="connsiteX77" fmla="*/ 528156 w 1364418"/>
              <a:gd name="connsiteY77" fmla="*/ 3217217 h 6858000"/>
              <a:gd name="connsiteX78" fmla="*/ 514991 w 1364418"/>
              <a:gd name="connsiteY78" fmla="*/ 3183755 h 6858000"/>
              <a:gd name="connsiteX79" fmla="*/ 515492 w 1364418"/>
              <a:gd name="connsiteY79" fmla="*/ 3178642 h 6858000"/>
              <a:gd name="connsiteX80" fmla="*/ 503092 w 1364418"/>
              <a:gd name="connsiteY80" fmla="*/ 3158586 h 6858000"/>
              <a:gd name="connsiteX81" fmla="*/ 488277 w 1364418"/>
              <a:gd name="connsiteY81" fmla="*/ 3129034 h 6858000"/>
              <a:gd name="connsiteX82" fmla="*/ 488942 w 1364418"/>
              <a:gd name="connsiteY82" fmla="*/ 3126682 h 6858000"/>
              <a:gd name="connsiteX83" fmla="*/ 479810 w 1364418"/>
              <a:gd name="connsiteY83" fmla="*/ 3114519 h 6858000"/>
              <a:gd name="connsiteX84" fmla="*/ 466419 w 1364418"/>
              <a:gd name="connsiteY84" fmla="*/ 3106272 h 6858000"/>
              <a:gd name="connsiteX85" fmla="*/ 439149 w 1364418"/>
              <a:gd name="connsiteY85" fmla="*/ 2958185 h 6858000"/>
              <a:gd name="connsiteX86" fmla="*/ 381763 w 1364418"/>
              <a:gd name="connsiteY86" fmla="*/ 2762989 h 6858000"/>
              <a:gd name="connsiteX87" fmla="*/ 330681 w 1364418"/>
              <a:gd name="connsiteY87" fmla="*/ 2554718 h 6858000"/>
              <a:gd name="connsiteX88" fmla="*/ 310775 w 1364418"/>
              <a:gd name="connsiteY88" fmla="*/ 2485734 h 6858000"/>
              <a:gd name="connsiteX89" fmla="*/ 301498 w 1364418"/>
              <a:gd name="connsiteY89" fmla="*/ 2447068 h 6858000"/>
              <a:gd name="connsiteX90" fmla="*/ 288459 w 1364418"/>
              <a:gd name="connsiteY90" fmla="*/ 2425819 h 6858000"/>
              <a:gd name="connsiteX91" fmla="*/ 294458 w 1364418"/>
              <a:gd name="connsiteY91" fmla="*/ 2402874 h 6858000"/>
              <a:gd name="connsiteX92" fmla="*/ 297070 w 1364418"/>
              <a:gd name="connsiteY92" fmla="*/ 2381443 h 6858000"/>
              <a:gd name="connsiteX93" fmla="*/ 273399 w 1364418"/>
              <a:gd name="connsiteY93" fmla="*/ 2261920 h 6858000"/>
              <a:gd name="connsiteX94" fmla="*/ 263286 w 1364418"/>
              <a:gd name="connsiteY94" fmla="*/ 2195378 h 6858000"/>
              <a:gd name="connsiteX95" fmla="*/ 247503 w 1364418"/>
              <a:gd name="connsiteY95" fmla="*/ 2155135 h 6858000"/>
              <a:gd name="connsiteX96" fmla="*/ 244961 w 1364418"/>
              <a:gd name="connsiteY96" fmla="*/ 2118008 h 6858000"/>
              <a:gd name="connsiteX97" fmla="*/ 245954 w 1364418"/>
              <a:gd name="connsiteY97" fmla="*/ 2050531 h 6858000"/>
              <a:gd name="connsiteX98" fmla="*/ 237760 w 1364418"/>
              <a:gd name="connsiteY98" fmla="*/ 1963269 h 6858000"/>
              <a:gd name="connsiteX99" fmla="*/ 218938 w 1364418"/>
              <a:gd name="connsiteY99" fmla="*/ 1906352 h 6858000"/>
              <a:gd name="connsiteX100" fmla="*/ 195495 w 1364418"/>
              <a:gd name="connsiteY100" fmla="*/ 1861531 h 6858000"/>
              <a:gd name="connsiteX101" fmla="*/ 149294 w 1364418"/>
              <a:gd name="connsiteY101" fmla="*/ 1732919 h 6858000"/>
              <a:gd name="connsiteX102" fmla="*/ 121605 w 1364418"/>
              <a:gd name="connsiteY102" fmla="*/ 1663540 h 6858000"/>
              <a:gd name="connsiteX103" fmla="*/ 120731 w 1364418"/>
              <a:gd name="connsiteY103" fmla="*/ 1615777 h 6858000"/>
              <a:gd name="connsiteX104" fmla="*/ 101526 w 1364418"/>
              <a:gd name="connsiteY104" fmla="*/ 1563678 h 6858000"/>
              <a:gd name="connsiteX105" fmla="*/ 114606 w 1364418"/>
              <a:gd name="connsiteY105" fmla="*/ 1519474 h 6858000"/>
              <a:gd name="connsiteX106" fmla="*/ 107348 w 1364418"/>
              <a:gd name="connsiteY106" fmla="*/ 1477995 h 6858000"/>
              <a:gd name="connsiteX107" fmla="*/ 93433 w 1364418"/>
              <a:gd name="connsiteY107" fmla="*/ 1373769 h 6858000"/>
              <a:gd name="connsiteX108" fmla="*/ 101740 w 1364418"/>
              <a:gd name="connsiteY108" fmla="*/ 1307086 h 6858000"/>
              <a:gd name="connsiteX109" fmla="*/ 102928 w 1364418"/>
              <a:gd name="connsiteY109" fmla="*/ 1189033 h 6858000"/>
              <a:gd name="connsiteX110" fmla="*/ 107613 w 1364418"/>
              <a:gd name="connsiteY110" fmla="*/ 1168288 h 6858000"/>
              <a:gd name="connsiteX111" fmla="*/ 99895 w 1364418"/>
              <a:gd name="connsiteY111" fmla="*/ 1142577 h 6858000"/>
              <a:gd name="connsiteX112" fmla="*/ 89201 w 1364418"/>
              <a:gd name="connsiteY112" fmla="*/ 1088484 h 6858000"/>
              <a:gd name="connsiteX113" fmla="*/ 77937 w 1364418"/>
              <a:gd name="connsiteY113" fmla="*/ 1016103 h 6858000"/>
              <a:gd name="connsiteX114" fmla="*/ 79393 w 1364418"/>
              <a:gd name="connsiteY114" fmla="*/ 954054 h 6858000"/>
              <a:gd name="connsiteX115" fmla="*/ 90309 w 1364418"/>
              <a:gd name="connsiteY115" fmla="*/ 921368 h 6858000"/>
              <a:gd name="connsiteX116" fmla="*/ 74258 w 1364418"/>
              <a:gd name="connsiteY116" fmla="*/ 896999 h 6858000"/>
              <a:gd name="connsiteX117" fmla="*/ 43666 w 1364418"/>
              <a:gd name="connsiteY117" fmla="*/ 821517 h 6858000"/>
              <a:gd name="connsiteX118" fmla="*/ 22616 w 1364418"/>
              <a:gd name="connsiteY118" fmla="*/ 751353 h 6858000"/>
              <a:gd name="connsiteX119" fmla="*/ 22174 w 1364418"/>
              <a:gd name="connsiteY119" fmla="*/ 721230 h 6858000"/>
              <a:gd name="connsiteX120" fmla="*/ 7845 w 1364418"/>
              <a:gd name="connsiteY120" fmla="*/ 681659 h 6858000"/>
              <a:gd name="connsiteX121" fmla="*/ 31306 w 1364418"/>
              <a:gd name="connsiteY121" fmla="*/ 619315 h 6858000"/>
              <a:gd name="connsiteX122" fmla="*/ 15184 w 1364418"/>
              <a:gd name="connsiteY122" fmla="*/ 585934 h 6858000"/>
              <a:gd name="connsiteX123" fmla="*/ 22258 w 1364418"/>
              <a:gd name="connsiteY123" fmla="*/ 538948 h 6858000"/>
              <a:gd name="connsiteX124" fmla="*/ 26166 w 1364418"/>
              <a:gd name="connsiteY124" fmla="*/ 525163 h 6858000"/>
              <a:gd name="connsiteX125" fmla="*/ 52290 w 1364418"/>
              <a:gd name="connsiteY125" fmla="*/ 446567 h 6858000"/>
              <a:gd name="connsiteX126" fmla="*/ 51538 w 1364418"/>
              <a:gd name="connsiteY126" fmla="*/ 393828 h 6858000"/>
              <a:gd name="connsiteX127" fmla="*/ 51368 w 1364418"/>
              <a:gd name="connsiteY127" fmla="*/ 353137 h 6858000"/>
              <a:gd name="connsiteX128" fmla="*/ 55970 w 1364418"/>
              <a:gd name="connsiteY128" fmla="*/ 321428 h 6858000"/>
              <a:gd name="connsiteX129" fmla="*/ 57061 w 1364418"/>
              <a:gd name="connsiteY129" fmla="*/ 275771 h 6858000"/>
              <a:gd name="connsiteX130" fmla="*/ 74088 w 1364418"/>
              <a:gd name="connsiteY130" fmla="*/ 212860 h 6858000"/>
              <a:gd name="connsiteX131" fmla="*/ 65798 w 1364418"/>
              <a:gd name="connsiteY131" fmla="*/ 144983 h 6858000"/>
              <a:gd name="connsiteX132" fmla="*/ 78082 w 1364418"/>
              <a:gd name="connsiteY132" fmla="*/ 55288 h 6858000"/>
              <a:gd name="connsiteX133" fmla="*/ 37636 w 1364418"/>
              <a:gd name="connsiteY133" fmla="*/ 0 h 6858000"/>
              <a:gd name="connsiteX0" fmla="*/ 37636 w 1364418"/>
              <a:gd name="connsiteY0" fmla="*/ 0 h 6889521"/>
              <a:gd name="connsiteX1" fmla="*/ 1364418 w 1364418"/>
              <a:gd name="connsiteY1" fmla="*/ 0 h 6889521"/>
              <a:gd name="connsiteX2" fmla="*/ 1364418 w 1364418"/>
              <a:gd name="connsiteY2" fmla="*/ 6858000 h 6889521"/>
              <a:gd name="connsiteX3" fmla="*/ 101112 w 1364418"/>
              <a:gd name="connsiteY3" fmla="*/ 6857735 h 6889521"/>
              <a:gd name="connsiteX4" fmla="*/ 222208 w 1364418"/>
              <a:gd name="connsiteY4" fmla="*/ 6882355 h 6889521"/>
              <a:gd name="connsiteX5" fmla="*/ 209564 w 1364418"/>
              <a:gd name="connsiteY5" fmla="*/ 6777899 h 6889521"/>
              <a:gd name="connsiteX6" fmla="*/ 240339 w 1364418"/>
              <a:gd name="connsiteY6" fmla="*/ 6711686 h 6889521"/>
              <a:gd name="connsiteX7" fmla="*/ 286686 w 1364418"/>
              <a:gd name="connsiteY7" fmla="*/ 6664994 h 6889521"/>
              <a:gd name="connsiteX8" fmla="*/ 339152 w 1364418"/>
              <a:gd name="connsiteY8" fmla="*/ 6471804 h 6889521"/>
              <a:gd name="connsiteX9" fmla="*/ 334570 w 1364418"/>
              <a:gd name="connsiteY9" fmla="*/ 6389835 h 6889521"/>
              <a:gd name="connsiteX10" fmla="*/ 317792 w 1364418"/>
              <a:gd name="connsiteY10" fmla="*/ 6324679 h 6889521"/>
              <a:gd name="connsiteX11" fmla="*/ 278227 w 1364418"/>
              <a:gd name="connsiteY11" fmla="*/ 6280046 h 6889521"/>
              <a:gd name="connsiteX12" fmla="*/ 288000 w 1364418"/>
              <a:gd name="connsiteY12" fmla="*/ 6252834 h 6889521"/>
              <a:gd name="connsiteX13" fmla="*/ 265992 w 1364418"/>
              <a:gd name="connsiteY13" fmla="*/ 6202459 h 6889521"/>
              <a:gd name="connsiteX14" fmla="*/ 264790 w 1364418"/>
              <a:gd name="connsiteY14" fmla="*/ 6153037 h 6889521"/>
              <a:gd name="connsiteX15" fmla="*/ 280205 w 1364418"/>
              <a:gd name="connsiteY15" fmla="*/ 6078132 h 6889521"/>
              <a:gd name="connsiteX16" fmla="*/ 267592 w 1364418"/>
              <a:gd name="connsiteY16" fmla="*/ 6028119 h 6889521"/>
              <a:gd name="connsiteX17" fmla="*/ 252821 w 1364418"/>
              <a:gd name="connsiteY17" fmla="*/ 5926735 h 6889521"/>
              <a:gd name="connsiteX18" fmla="*/ 302333 w 1364418"/>
              <a:gd name="connsiteY18" fmla="*/ 5712857 h 6889521"/>
              <a:gd name="connsiteX19" fmla="*/ 332131 w 1364418"/>
              <a:gd name="connsiteY19" fmla="*/ 5660491 h 6889521"/>
              <a:gd name="connsiteX20" fmla="*/ 341254 w 1364418"/>
              <a:gd name="connsiteY20" fmla="*/ 5563435 h 6889521"/>
              <a:gd name="connsiteX21" fmla="*/ 368130 w 1364418"/>
              <a:gd name="connsiteY21" fmla="*/ 5437125 h 6889521"/>
              <a:gd name="connsiteX22" fmla="*/ 381698 w 1364418"/>
              <a:gd name="connsiteY22" fmla="*/ 5396260 h 6889521"/>
              <a:gd name="connsiteX23" fmla="*/ 397679 w 1364418"/>
              <a:gd name="connsiteY23" fmla="*/ 5330009 h 6889521"/>
              <a:gd name="connsiteX24" fmla="*/ 431172 w 1364418"/>
              <a:gd name="connsiteY24" fmla="*/ 5273739 h 6889521"/>
              <a:gd name="connsiteX25" fmla="*/ 440771 w 1364418"/>
              <a:gd name="connsiteY25" fmla="*/ 5241779 h 6889521"/>
              <a:gd name="connsiteX26" fmla="*/ 451997 w 1364418"/>
              <a:gd name="connsiteY26" fmla="*/ 5225268 h 6889521"/>
              <a:gd name="connsiteX27" fmla="*/ 453017 w 1364418"/>
              <a:gd name="connsiteY27" fmla="*/ 5217684 h 6889521"/>
              <a:gd name="connsiteX28" fmla="*/ 460358 w 1364418"/>
              <a:gd name="connsiteY28" fmla="*/ 5193377 h 6889521"/>
              <a:gd name="connsiteX29" fmla="*/ 463661 w 1364418"/>
              <a:gd name="connsiteY29" fmla="*/ 5179288 h 6889521"/>
              <a:gd name="connsiteX30" fmla="*/ 464645 w 1364418"/>
              <a:gd name="connsiteY30" fmla="*/ 5173621 h 6889521"/>
              <a:gd name="connsiteX31" fmla="*/ 460279 w 1364418"/>
              <a:gd name="connsiteY31" fmla="*/ 5159961 h 6889521"/>
              <a:gd name="connsiteX32" fmla="*/ 466956 w 1364418"/>
              <a:gd name="connsiteY32" fmla="*/ 5144295 h 6889521"/>
              <a:gd name="connsiteX33" fmla="*/ 463889 w 1364418"/>
              <a:gd name="connsiteY33" fmla="*/ 5125185 h 6889521"/>
              <a:gd name="connsiteX34" fmla="*/ 470719 w 1364418"/>
              <a:gd name="connsiteY34" fmla="*/ 5121884 h 6889521"/>
              <a:gd name="connsiteX35" fmla="*/ 477755 w 1364418"/>
              <a:gd name="connsiteY35" fmla="*/ 5067850 h 6889521"/>
              <a:gd name="connsiteX36" fmla="*/ 480486 w 1364418"/>
              <a:gd name="connsiteY36" fmla="*/ 5060861 h 6889521"/>
              <a:gd name="connsiteX37" fmla="*/ 477190 w 1364418"/>
              <a:gd name="connsiteY37" fmla="*/ 5034192 h 6889521"/>
              <a:gd name="connsiteX38" fmla="*/ 478744 w 1364418"/>
              <a:gd name="connsiteY38" fmla="*/ 4993030 h 6889521"/>
              <a:gd name="connsiteX39" fmla="*/ 485653 w 1364418"/>
              <a:gd name="connsiteY39" fmla="*/ 4946844 h 6889521"/>
              <a:gd name="connsiteX40" fmla="*/ 481509 w 1364418"/>
              <a:gd name="connsiteY40" fmla="*/ 4932692 h 6889521"/>
              <a:gd name="connsiteX41" fmla="*/ 496912 w 1364418"/>
              <a:gd name="connsiteY41" fmla="*/ 4858827 h 6889521"/>
              <a:gd name="connsiteX42" fmla="*/ 502815 w 1364418"/>
              <a:gd name="connsiteY42" fmla="*/ 4821170 h 6889521"/>
              <a:gd name="connsiteX43" fmla="*/ 507548 w 1364418"/>
              <a:gd name="connsiteY43" fmla="*/ 4780965 h 6889521"/>
              <a:gd name="connsiteX44" fmla="*/ 508841 w 1364418"/>
              <a:gd name="connsiteY44" fmla="*/ 4750867 h 6889521"/>
              <a:gd name="connsiteX45" fmla="*/ 506648 w 1364418"/>
              <a:gd name="connsiteY45" fmla="*/ 4690749 h 6889521"/>
              <a:gd name="connsiteX46" fmla="*/ 502128 w 1364418"/>
              <a:gd name="connsiteY46" fmla="*/ 4584173 h 6889521"/>
              <a:gd name="connsiteX47" fmla="*/ 497211 w 1364418"/>
              <a:gd name="connsiteY47" fmla="*/ 4444346 h 6889521"/>
              <a:gd name="connsiteX48" fmla="*/ 493776 w 1364418"/>
              <a:gd name="connsiteY48" fmla="*/ 4375228 h 6889521"/>
              <a:gd name="connsiteX49" fmla="*/ 474429 w 1364418"/>
              <a:gd name="connsiteY49" fmla="*/ 4214165 h 6889521"/>
              <a:gd name="connsiteX50" fmla="*/ 478502 w 1364418"/>
              <a:gd name="connsiteY50" fmla="*/ 4090296 h 6889521"/>
              <a:gd name="connsiteX51" fmla="*/ 463758 w 1364418"/>
              <a:gd name="connsiteY51" fmla="*/ 4033999 h 6889521"/>
              <a:gd name="connsiteX52" fmla="*/ 464907 w 1364418"/>
              <a:gd name="connsiteY52" fmla="*/ 4031933 h 6889521"/>
              <a:gd name="connsiteX53" fmla="*/ 463483 w 1364418"/>
              <a:gd name="connsiteY53" fmla="*/ 4013953 h 6889521"/>
              <a:gd name="connsiteX54" fmla="*/ 449778 w 1364418"/>
              <a:gd name="connsiteY54" fmla="*/ 3974753 h 6889521"/>
              <a:gd name="connsiteX55" fmla="*/ 451376 w 1364418"/>
              <a:gd name="connsiteY55" fmla="*/ 3969950 h 6889521"/>
              <a:gd name="connsiteX56" fmla="*/ 444798 w 1364418"/>
              <a:gd name="connsiteY56" fmla="*/ 3933779 h 6889521"/>
              <a:gd name="connsiteX57" fmla="*/ 446129 w 1364418"/>
              <a:gd name="connsiteY57" fmla="*/ 3933093 h 6889521"/>
              <a:gd name="connsiteX58" fmla="*/ 450483 w 1364418"/>
              <a:gd name="connsiteY58" fmla="*/ 3922082 h 6889521"/>
              <a:gd name="connsiteX59" fmla="*/ 455561 w 1364418"/>
              <a:gd name="connsiteY59" fmla="*/ 3901461 h 6889521"/>
              <a:gd name="connsiteX60" fmla="*/ 478155 w 1364418"/>
              <a:gd name="connsiteY60" fmla="*/ 3813873 h 6889521"/>
              <a:gd name="connsiteX61" fmla="*/ 477580 w 1364418"/>
              <a:gd name="connsiteY61" fmla="*/ 3806161 h 6889521"/>
              <a:gd name="connsiteX62" fmla="*/ 477887 w 1364418"/>
              <a:gd name="connsiteY62" fmla="*/ 3805957 h 6889521"/>
              <a:gd name="connsiteX63" fmla="*/ 477914 w 1364418"/>
              <a:gd name="connsiteY63" fmla="*/ 3797724 h 6889521"/>
              <a:gd name="connsiteX64" fmla="*/ 476529 w 1364418"/>
              <a:gd name="connsiteY64" fmla="*/ 3792098 h 6889521"/>
              <a:gd name="connsiteX65" fmla="*/ 475413 w 1364418"/>
              <a:gd name="connsiteY65" fmla="*/ 3777135 h 6889521"/>
              <a:gd name="connsiteX66" fmla="*/ 477146 w 1364418"/>
              <a:gd name="connsiteY66" fmla="*/ 3771656 h 6889521"/>
              <a:gd name="connsiteX67" fmla="*/ 480889 w 1364418"/>
              <a:gd name="connsiteY67" fmla="*/ 3769007 h 6889521"/>
              <a:gd name="connsiteX68" fmla="*/ 480355 w 1364418"/>
              <a:gd name="connsiteY68" fmla="*/ 3767709 h 6889521"/>
              <a:gd name="connsiteX69" fmla="*/ 489051 w 1364418"/>
              <a:gd name="connsiteY69" fmla="*/ 3738082 h 6889521"/>
              <a:gd name="connsiteX70" fmla="*/ 496397 w 1364418"/>
              <a:gd name="connsiteY70" fmla="*/ 3673397 h 6889521"/>
              <a:gd name="connsiteX71" fmla="*/ 495693 w 1364418"/>
              <a:gd name="connsiteY71" fmla="*/ 3637109 h 6889521"/>
              <a:gd name="connsiteX72" fmla="*/ 499136 w 1364418"/>
              <a:gd name="connsiteY72" fmla="*/ 3536883 h 6889521"/>
              <a:gd name="connsiteX73" fmla="*/ 506674 w 1364418"/>
              <a:gd name="connsiteY73" fmla="*/ 3435652 h 6889521"/>
              <a:gd name="connsiteX74" fmla="*/ 508345 w 1364418"/>
              <a:gd name="connsiteY74" fmla="*/ 3307769 h 6889521"/>
              <a:gd name="connsiteX75" fmla="*/ 525908 w 1364418"/>
              <a:gd name="connsiteY75" fmla="*/ 3250522 h 6889521"/>
              <a:gd name="connsiteX76" fmla="*/ 526333 w 1364418"/>
              <a:gd name="connsiteY76" fmla="*/ 3229163 h 6889521"/>
              <a:gd name="connsiteX77" fmla="*/ 528156 w 1364418"/>
              <a:gd name="connsiteY77" fmla="*/ 3217217 h 6889521"/>
              <a:gd name="connsiteX78" fmla="*/ 514991 w 1364418"/>
              <a:gd name="connsiteY78" fmla="*/ 3183755 h 6889521"/>
              <a:gd name="connsiteX79" fmla="*/ 515492 w 1364418"/>
              <a:gd name="connsiteY79" fmla="*/ 3178642 h 6889521"/>
              <a:gd name="connsiteX80" fmla="*/ 503092 w 1364418"/>
              <a:gd name="connsiteY80" fmla="*/ 3158586 h 6889521"/>
              <a:gd name="connsiteX81" fmla="*/ 488277 w 1364418"/>
              <a:gd name="connsiteY81" fmla="*/ 3129034 h 6889521"/>
              <a:gd name="connsiteX82" fmla="*/ 488942 w 1364418"/>
              <a:gd name="connsiteY82" fmla="*/ 3126682 h 6889521"/>
              <a:gd name="connsiteX83" fmla="*/ 479810 w 1364418"/>
              <a:gd name="connsiteY83" fmla="*/ 3114519 h 6889521"/>
              <a:gd name="connsiteX84" fmla="*/ 466419 w 1364418"/>
              <a:gd name="connsiteY84" fmla="*/ 3106272 h 6889521"/>
              <a:gd name="connsiteX85" fmla="*/ 439149 w 1364418"/>
              <a:gd name="connsiteY85" fmla="*/ 2958185 h 6889521"/>
              <a:gd name="connsiteX86" fmla="*/ 381763 w 1364418"/>
              <a:gd name="connsiteY86" fmla="*/ 2762989 h 6889521"/>
              <a:gd name="connsiteX87" fmla="*/ 330681 w 1364418"/>
              <a:gd name="connsiteY87" fmla="*/ 2554718 h 6889521"/>
              <a:gd name="connsiteX88" fmla="*/ 310775 w 1364418"/>
              <a:gd name="connsiteY88" fmla="*/ 2485734 h 6889521"/>
              <a:gd name="connsiteX89" fmla="*/ 301498 w 1364418"/>
              <a:gd name="connsiteY89" fmla="*/ 2447068 h 6889521"/>
              <a:gd name="connsiteX90" fmla="*/ 288459 w 1364418"/>
              <a:gd name="connsiteY90" fmla="*/ 2425819 h 6889521"/>
              <a:gd name="connsiteX91" fmla="*/ 294458 w 1364418"/>
              <a:gd name="connsiteY91" fmla="*/ 2402874 h 6889521"/>
              <a:gd name="connsiteX92" fmla="*/ 297070 w 1364418"/>
              <a:gd name="connsiteY92" fmla="*/ 2381443 h 6889521"/>
              <a:gd name="connsiteX93" fmla="*/ 273399 w 1364418"/>
              <a:gd name="connsiteY93" fmla="*/ 2261920 h 6889521"/>
              <a:gd name="connsiteX94" fmla="*/ 263286 w 1364418"/>
              <a:gd name="connsiteY94" fmla="*/ 2195378 h 6889521"/>
              <a:gd name="connsiteX95" fmla="*/ 247503 w 1364418"/>
              <a:gd name="connsiteY95" fmla="*/ 2155135 h 6889521"/>
              <a:gd name="connsiteX96" fmla="*/ 244961 w 1364418"/>
              <a:gd name="connsiteY96" fmla="*/ 2118008 h 6889521"/>
              <a:gd name="connsiteX97" fmla="*/ 245954 w 1364418"/>
              <a:gd name="connsiteY97" fmla="*/ 2050531 h 6889521"/>
              <a:gd name="connsiteX98" fmla="*/ 237760 w 1364418"/>
              <a:gd name="connsiteY98" fmla="*/ 1963269 h 6889521"/>
              <a:gd name="connsiteX99" fmla="*/ 218938 w 1364418"/>
              <a:gd name="connsiteY99" fmla="*/ 1906352 h 6889521"/>
              <a:gd name="connsiteX100" fmla="*/ 195495 w 1364418"/>
              <a:gd name="connsiteY100" fmla="*/ 1861531 h 6889521"/>
              <a:gd name="connsiteX101" fmla="*/ 149294 w 1364418"/>
              <a:gd name="connsiteY101" fmla="*/ 1732919 h 6889521"/>
              <a:gd name="connsiteX102" fmla="*/ 121605 w 1364418"/>
              <a:gd name="connsiteY102" fmla="*/ 1663540 h 6889521"/>
              <a:gd name="connsiteX103" fmla="*/ 120731 w 1364418"/>
              <a:gd name="connsiteY103" fmla="*/ 1615777 h 6889521"/>
              <a:gd name="connsiteX104" fmla="*/ 101526 w 1364418"/>
              <a:gd name="connsiteY104" fmla="*/ 1563678 h 6889521"/>
              <a:gd name="connsiteX105" fmla="*/ 114606 w 1364418"/>
              <a:gd name="connsiteY105" fmla="*/ 1519474 h 6889521"/>
              <a:gd name="connsiteX106" fmla="*/ 107348 w 1364418"/>
              <a:gd name="connsiteY106" fmla="*/ 1477995 h 6889521"/>
              <a:gd name="connsiteX107" fmla="*/ 93433 w 1364418"/>
              <a:gd name="connsiteY107" fmla="*/ 1373769 h 6889521"/>
              <a:gd name="connsiteX108" fmla="*/ 101740 w 1364418"/>
              <a:gd name="connsiteY108" fmla="*/ 1307086 h 6889521"/>
              <a:gd name="connsiteX109" fmla="*/ 102928 w 1364418"/>
              <a:gd name="connsiteY109" fmla="*/ 1189033 h 6889521"/>
              <a:gd name="connsiteX110" fmla="*/ 107613 w 1364418"/>
              <a:gd name="connsiteY110" fmla="*/ 1168288 h 6889521"/>
              <a:gd name="connsiteX111" fmla="*/ 99895 w 1364418"/>
              <a:gd name="connsiteY111" fmla="*/ 1142577 h 6889521"/>
              <a:gd name="connsiteX112" fmla="*/ 89201 w 1364418"/>
              <a:gd name="connsiteY112" fmla="*/ 1088484 h 6889521"/>
              <a:gd name="connsiteX113" fmla="*/ 77937 w 1364418"/>
              <a:gd name="connsiteY113" fmla="*/ 1016103 h 6889521"/>
              <a:gd name="connsiteX114" fmla="*/ 79393 w 1364418"/>
              <a:gd name="connsiteY114" fmla="*/ 954054 h 6889521"/>
              <a:gd name="connsiteX115" fmla="*/ 90309 w 1364418"/>
              <a:gd name="connsiteY115" fmla="*/ 921368 h 6889521"/>
              <a:gd name="connsiteX116" fmla="*/ 74258 w 1364418"/>
              <a:gd name="connsiteY116" fmla="*/ 896999 h 6889521"/>
              <a:gd name="connsiteX117" fmla="*/ 43666 w 1364418"/>
              <a:gd name="connsiteY117" fmla="*/ 821517 h 6889521"/>
              <a:gd name="connsiteX118" fmla="*/ 22616 w 1364418"/>
              <a:gd name="connsiteY118" fmla="*/ 751353 h 6889521"/>
              <a:gd name="connsiteX119" fmla="*/ 22174 w 1364418"/>
              <a:gd name="connsiteY119" fmla="*/ 721230 h 6889521"/>
              <a:gd name="connsiteX120" fmla="*/ 7845 w 1364418"/>
              <a:gd name="connsiteY120" fmla="*/ 681659 h 6889521"/>
              <a:gd name="connsiteX121" fmla="*/ 31306 w 1364418"/>
              <a:gd name="connsiteY121" fmla="*/ 619315 h 6889521"/>
              <a:gd name="connsiteX122" fmla="*/ 15184 w 1364418"/>
              <a:gd name="connsiteY122" fmla="*/ 585934 h 6889521"/>
              <a:gd name="connsiteX123" fmla="*/ 22258 w 1364418"/>
              <a:gd name="connsiteY123" fmla="*/ 538948 h 6889521"/>
              <a:gd name="connsiteX124" fmla="*/ 26166 w 1364418"/>
              <a:gd name="connsiteY124" fmla="*/ 525163 h 6889521"/>
              <a:gd name="connsiteX125" fmla="*/ 52290 w 1364418"/>
              <a:gd name="connsiteY125" fmla="*/ 446567 h 6889521"/>
              <a:gd name="connsiteX126" fmla="*/ 51538 w 1364418"/>
              <a:gd name="connsiteY126" fmla="*/ 393828 h 6889521"/>
              <a:gd name="connsiteX127" fmla="*/ 51368 w 1364418"/>
              <a:gd name="connsiteY127" fmla="*/ 353137 h 6889521"/>
              <a:gd name="connsiteX128" fmla="*/ 55970 w 1364418"/>
              <a:gd name="connsiteY128" fmla="*/ 321428 h 6889521"/>
              <a:gd name="connsiteX129" fmla="*/ 57061 w 1364418"/>
              <a:gd name="connsiteY129" fmla="*/ 275771 h 6889521"/>
              <a:gd name="connsiteX130" fmla="*/ 74088 w 1364418"/>
              <a:gd name="connsiteY130" fmla="*/ 212860 h 6889521"/>
              <a:gd name="connsiteX131" fmla="*/ 65798 w 1364418"/>
              <a:gd name="connsiteY131" fmla="*/ 144983 h 6889521"/>
              <a:gd name="connsiteX132" fmla="*/ 78082 w 1364418"/>
              <a:gd name="connsiteY132" fmla="*/ 55288 h 6889521"/>
              <a:gd name="connsiteX133" fmla="*/ 37636 w 1364418"/>
              <a:gd name="connsiteY133" fmla="*/ 0 h 6889521"/>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209564 w 1364418"/>
              <a:gd name="connsiteY4" fmla="*/ 6777899 h 6858000"/>
              <a:gd name="connsiteX5" fmla="*/ 240339 w 1364418"/>
              <a:gd name="connsiteY5" fmla="*/ 6711686 h 6858000"/>
              <a:gd name="connsiteX6" fmla="*/ 286686 w 1364418"/>
              <a:gd name="connsiteY6" fmla="*/ 6664994 h 6858000"/>
              <a:gd name="connsiteX7" fmla="*/ 339152 w 1364418"/>
              <a:gd name="connsiteY7" fmla="*/ 6471804 h 6858000"/>
              <a:gd name="connsiteX8" fmla="*/ 334570 w 1364418"/>
              <a:gd name="connsiteY8" fmla="*/ 6389835 h 6858000"/>
              <a:gd name="connsiteX9" fmla="*/ 317792 w 1364418"/>
              <a:gd name="connsiteY9" fmla="*/ 6324679 h 6858000"/>
              <a:gd name="connsiteX10" fmla="*/ 278227 w 1364418"/>
              <a:gd name="connsiteY10" fmla="*/ 6280046 h 6858000"/>
              <a:gd name="connsiteX11" fmla="*/ 288000 w 1364418"/>
              <a:gd name="connsiteY11" fmla="*/ 6252834 h 6858000"/>
              <a:gd name="connsiteX12" fmla="*/ 265992 w 1364418"/>
              <a:gd name="connsiteY12" fmla="*/ 6202459 h 6858000"/>
              <a:gd name="connsiteX13" fmla="*/ 264790 w 1364418"/>
              <a:gd name="connsiteY13" fmla="*/ 6153037 h 6858000"/>
              <a:gd name="connsiteX14" fmla="*/ 280205 w 1364418"/>
              <a:gd name="connsiteY14" fmla="*/ 6078132 h 6858000"/>
              <a:gd name="connsiteX15" fmla="*/ 267592 w 1364418"/>
              <a:gd name="connsiteY15" fmla="*/ 6028119 h 6858000"/>
              <a:gd name="connsiteX16" fmla="*/ 252821 w 1364418"/>
              <a:gd name="connsiteY16" fmla="*/ 5926735 h 6858000"/>
              <a:gd name="connsiteX17" fmla="*/ 302333 w 1364418"/>
              <a:gd name="connsiteY17" fmla="*/ 5712857 h 6858000"/>
              <a:gd name="connsiteX18" fmla="*/ 332131 w 1364418"/>
              <a:gd name="connsiteY18" fmla="*/ 5660491 h 6858000"/>
              <a:gd name="connsiteX19" fmla="*/ 341254 w 1364418"/>
              <a:gd name="connsiteY19" fmla="*/ 5563435 h 6858000"/>
              <a:gd name="connsiteX20" fmla="*/ 368130 w 1364418"/>
              <a:gd name="connsiteY20" fmla="*/ 5437125 h 6858000"/>
              <a:gd name="connsiteX21" fmla="*/ 381698 w 1364418"/>
              <a:gd name="connsiteY21" fmla="*/ 5396260 h 6858000"/>
              <a:gd name="connsiteX22" fmla="*/ 397679 w 1364418"/>
              <a:gd name="connsiteY22" fmla="*/ 5330009 h 6858000"/>
              <a:gd name="connsiteX23" fmla="*/ 431172 w 1364418"/>
              <a:gd name="connsiteY23" fmla="*/ 5273739 h 6858000"/>
              <a:gd name="connsiteX24" fmla="*/ 440771 w 1364418"/>
              <a:gd name="connsiteY24" fmla="*/ 5241779 h 6858000"/>
              <a:gd name="connsiteX25" fmla="*/ 451997 w 1364418"/>
              <a:gd name="connsiteY25" fmla="*/ 5225268 h 6858000"/>
              <a:gd name="connsiteX26" fmla="*/ 453017 w 1364418"/>
              <a:gd name="connsiteY26" fmla="*/ 5217684 h 6858000"/>
              <a:gd name="connsiteX27" fmla="*/ 460358 w 1364418"/>
              <a:gd name="connsiteY27" fmla="*/ 5193377 h 6858000"/>
              <a:gd name="connsiteX28" fmla="*/ 463661 w 1364418"/>
              <a:gd name="connsiteY28" fmla="*/ 5179288 h 6858000"/>
              <a:gd name="connsiteX29" fmla="*/ 464645 w 1364418"/>
              <a:gd name="connsiteY29" fmla="*/ 5173621 h 6858000"/>
              <a:gd name="connsiteX30" fmla="*/ 460279 w 1364418"/>
              <a:gd name="connsiteY30" fmla="*/ 5159961 h 6858000"/>
              <a:gd name="connsiteX31" fmla="*/ 466956 w 1364418"/>
              <a:gd name="connsiteY31" fmla="*/ 5144295 h 6858000"/>
              <a:gd name="connsiteX32" fmla="*/ 463889 w 1364418"/>
              <a:gd name="connsiteY32" fmla="*/ 5125185 h 6858000"/>
              <a:gd name="connsiteX33" fmla="*/ 470719 w 1364418"/>
              <a:gd name="connsiteY33" fmla="*/ 5121884 h 6858000"/>
              <a:gd name="connsiteX34" fmla="*/ 477755 w 1364418"/>
              <a:gd name="connsiteY34" fmla="*/ 5067850 h 6858000"/>
              <a:gd name="connsiteX35" fmla="*/ 480486 w 1364418"/>
              <a:gd name="connsiteY35" fmla="*/ 5060861 h 6858000"/>
              <a:gd name="connsiteX36" fmla="*/ 477190 w 1364418"/>
              <a:gd name="connsiteY36" fmla="*/ 5034192 h 6858000"/>
              <a:gd name="connsiteX37" fmla="*/ 478744 w 1364418"/>
              <a:gd name="connsiteY37" fmla="*/ 4993030 h 6858000"/>
              <a:gd name="connsiteX38" fmla="*/ 485653 w 1364418"/>
              <a:gd name="connsiteY38" fmla="*/ 4946844 h 6858000"/>
              <a:gd name="connsiteX39" fmla="*/ 481509 w 1364418"/>
              <a:gd name="connsiteY39" fmla="*/ 4932692 h 6858000"/>
              <a:gd name="connsiteX40" fmla="*/ 496912 w 1364418"/>
              <a:gd name="connsiteY40" fmla="*/ 4858827 h 6858000"/>
              <a:gd name="connsiteX41" fmla="*/ 502815 w 1364418"/>
              <a:gd name="connsiteY41" fmla="*/ 4821170 h 6858000"/>
              <a:gd name="connsiteX42" fmla="*/ 507548 w 1364418"/>
              <a:gd name="connsiteY42" fmla="*/ 4780965 h 6858000"/>
              <a:gd name="connsiteX43" fmla="*/ 508841 w 1364418"/>
              <a:gd name="connsiteY43" fmla="*/ 4750867 h 6858000"/>
              <a:gd name="connsiteX44" fmla="*/ 506648 w 1364418"/>
              <a:gd name="connsiteY44" fmla="*/ 4690749 h 6858000"/>
              <a:gd name="connsiteX45" fmla="*/ 502128 w 1364418"/>
              <a:gd name="connsiteY45" fmla="*/ 4584173 h 6858000"/>
              <a:gd name="connsiteX46" fmla="*/ 497211 w 1364418"/>
              <a:gd name="connsiteY46" fmla="*/ 4444346 h 6858000"/>
              <a:gd name="connsiteX47" fmla="*/ 493776 w 1364418"/>
              <a:gd name="connsiteY47" fmla="*/ 4375228 h 6858000"/>
              <a:gd name="connsiteX48" fmla="*/ 474429 w 1364418"/>
              <a:gd name="connsiteY48" fmla="*/ 4214165 h 6858000"/>
              <a:gd name="connsiteX49" fmla="*/ 478502 w 1364418"/>
              <a:gd name="connsiteY49" fmla="*/ 4090296 h 6858000"/>
              <a:gd name="connsiteX50" fmla="*/ 463758 w 1364418"/>
              <a:gd name="connsiteY50" fmla="*/ 4033999 h 6858000"/>
              <a:gd name="connsiteX51" fmla="*/ 464907 w 1364418"/>
              <a:gd name="connsiteY51" fmla="*/ 4031933 h 6858000"/>
              <a:gd name="connsiteX52" fmla="*/ 463483 w 1364418"/>
              <a:gd name="connsiteY52" fmla="*/ 4013953 h 6858000"/>
              <a:gd name="connsiteX53" fmla="*/ 449778 w 1364418"/>
              <a:gd name="connsiteY53" fmla="*/ 3974753 h 6858000"/>
              <a:gd name="connsiteX54" fmla="*/ 451376 w 1364418"/>
              <a:gd name="connsiteY54" fmla="*/ 3969950 h 6858000"/>
              <a:gd name="connsiteX55" fmla="*/ 444798 w 1364418"/>
              <a:gd name="connsiteY55" fmla="*/ 3933779 h 6858000"/>
              <a:gd name="connsiteX56" fmla="*/ 446129 w 1364418"/>
              <a:gd name="connsiteY56" fmla="*/ 3933093 h 6858000"/>
              <a:gd name="connsiteX57" fmla="*/ 450483 w 1364418"/>
              <a:gd name="connsiteY57" fmla="*/ 3922082 h 6858000"/>
              <a:gd name="connsiteX58" fmla="*/ 455561 w 1364418"/>
              <a:gd name="connsiteY58" fmla="*/ 3901461 h 6858000"/>
              <a:gd name="connsiteX59" fmla="*/ 478155 w 1364418"/>
              <a:gd name="connsiteY59" fmla="*/ 3813873 h 6858000"/>
              <a:gd name="connsiteX60" fmla="*/ 477580 w 1364418"/>
              <a:gd name="connsiteY60" fmla="*/ 3806161 h 6858000"/>
              <a:gd name="connsiteX61" fmla="*/ 477887 w 1364418"/>
              <a:gd name="connsiteY61" fmla="*/ 3805957 h 6858000"/>
              <a:gd name="connsiteX62" fmla="*/ 477914 w 1364418"/>
              <a:gd name="connsiteY62" fmla="*/ 3797724 h 6858000"/>
              <a:gd name="connsiteX63" fmla="*/ 476529 w 1364418"/>
              <a:gd name="connsiteY63" fmla="*/ 3792098 h 6858000"/>
              <a:gd name="connsiteX64" fmla="*/ 475413 w 1364418"/>
              <a:gd name="connsiteY64" fmla="*/ 3777135 h 6858000"/>
              <a:gd name="connsiteX65" fmla="*/ 477146 w 1364418"/>
              <a:gd name="connsiteY65" fmla="*/ 3771656 h 6858000"/>
              <a:gd name="connsiteX66" fmla="*/ 480889 w 1364418"/>
              <a:gd name="connsiteY66" fmla="*/ 3769007 h 6858000"/>
              <a:gd name="connsiteX67" fmla="*/ 480355 w 1364418"/>
              <a:gd name="connsiteY67" fmla="*/ 3767709 h 6858000"/>
              <a:gd name="connsiteX68" fmla="*/ 489051 w 1364418"/>
              <a:gd name="connsiteY68" fmla="*/ 3738082 h 6858000"/>
              <a:gd name="connsiteX69" fmla="*/ 496397 w 1364418"/>
              <a:gd name="connsiteY69" fmla="*/ 3673397 h 6858000"/>
              <a:gd name="connsiteX70" fmla="*/ 495693 w 1364418"/>
              <a:gd name="connsiteY70" fmla="*/ 3637109 h 6858000"/>
              <a:gd name="connsiteX71" fmla="*/ 499136 w 1364418"/>
              <a:gd name="connsiteY71" fmla="*/ 3536883 h 6858000"/>
              <a:gd name="connsiteX72" fmla="*/ 506674 w 1364418"/>
              <a:gd name="connsiteY72" fmla="*/ 3435652 h 6858000"/>
              <a:gd name="connsiteX73" fmla="*/ 508345 w 1364418"/>
              <a:gd name="connsiteY73" fmla="*/ 3307769 h 6858000"/>
              <a:gd name="connsiteX74" fmla="*/ 525908 w 1364418"/>
              <a:gd name="connsiteY74" fmla="*/ 3250522 h 6858000"/>
              <a:gd name="connsiteX75" fmla="*/ 526333 w 1364418"/>
              <a:gd name="connsiteY75" fmla="*/ 3229163 h 6858000"/>
              <a:gd name="connsiteX76" fmla="*/ 528156 w 1364418"/>
              <a:gd name="connsiteY76" fmla="*/ 3217217 h 6858000"/>
              <a:gd name="connsiteX77" fmla="*/ 514991 w 1364418"/>
              <a:gd name="connsiteY77" fmla="*/ 3183755 h 6858000"/>
              <a:gd name="connsiteX78" fmla="*/ 515492 w 1364418"/>
              <a:gd name="connsiteY78" fmla="*/ 3178642 h 6858000"/>
              <a:gd name="connsiteX79" fmla="*/ 503092 w 1364418"/>
              <a:gd name="connsiteY79" fmla="*/ 3158586 h 6858000"/>
              <a:gd name="connsiteX80" fmla="*/ 488277 w 1364418"/>
              <a:gd name="connsiteY80" fmla="*/ 3129034 h 6858000"/>
              <a:gd name="connsiteX81" fmla="*/ 488942 w 1364418"/>
              <a:gd name="connsiteY81" fmla="*/ 3126682 h 6858000"/>
              <a:gd name="connsiteX82" fmla="*/ 479810 w 1364418"/>
              <a:gd name="connsiteY82" fmla="*/ 3114519 h 6858000"/>
              <a:gd name="connsiteX83" fmla="*/ 466419 w 1364418"/>
              <a:gd name="connsiteY83" fmla="*/ 3106272 h 6858000"/>
              <a:gd name="connsiteX84" fmla="*/ 439149 w 1364418"/>
              <a:gd name="connsiteY84" fmla="*/ 2958185 h 6858000"/>
              <a:gd name="connsiteX85" fmla="*/ 381763 w 1364418"/>
              <a:gd name="connsiteY85" fmla="*/ 2762989 h 6858000"/>
              <a:gd name="connsiteX86" fmla="*/ 330681 w 1364418"/>
              <a:gd name="connsiteY86" fmla="*/ 2554718 h 6858000"/>
              <a:gd name="connsiteX87" fmla="*/ 310775 w 1364418"/>
              <a:gd name="connsiteY87" fmla="*/ 2485734 h 6858000"/>
              <a:gd name="connsiteX88" fmla="*/ 301498 w 1364418"/>
              <a:gd name="connsiteY88" fmla="*/ 2447068 h 6858000"/>
              <a:gd name="connsiteX89" fmla="*/ 288459 w 1364418"/>
              <a:gd name="connsiteY89" fmla="*/ 2425819 h 6858000"/>
              <a:gd name="connsiteX90" fmla="*/ 294458 w 1364418"/>
              <a:gd name="connsiteY90" fmla="*/ 2402874 h 6858000"/>
              <a:gd name="connsiteX91" fmla="*/ 297070 w 1364418"/>
              <a:gd name="connsiteY91" fmla="*/ 2381443 h 6858000"/>
              <a:gd name="connsiteX92" fmla="*/ 273399 w 1364418"/>
              <a:gd name="connsiteY92" fmla="*/ 2261920 h 6858000"/>
              <a:gd name="connsiteX93" fmla="*/ 263286 w 1364418"/>
              <a:gd name="connsiteY93" fmla="*/ 2195378 h 6858000"/>
              <a:gd name="connsiteX94" fmla="*/ 247503 w 1364418"/>
              <a:gd name="connsiteY94" fmla="*/ 2155135 h 6858000"/>
              <a:gd name="connsiteX95" fmla="*/ 244961 w 1364418"/>
              <a:gd name="connsiteY95" fmla="*/ 2118008 h 6858000"/>
              <a:gd name="connsiteX96" fmla="*/ 245954 w 1364418"/>
              <a:gd name="connsiteY96" fmla="*/ 2050531 h 6858000"/>
              <a:gd name="connsiteX97" fmla="*/ 237760 w 1364418"/>
              <a:gd name="connsiteY97" fmla="*/ 1963269 h 6858000"/>
              <a:gd name="connsiteX98" fmla="*/ 218938 w 1364418"/>
              <a:gd name="connsiteY98" fmla="*/ 1906352 h 6858000"/>
              <a:gd name="connsiteX99" fmla="*/ 195495 w 1364418"/>
              <a:gd name="connsiteY99" fmla="*/ 1861531 h 6858000"/>
              <a:gd name="connsiteX100" fmla="*/ 149294 w 1364418"/>
              <a:gd name="connsiteY100" fmla="*/ 1732919 h 6858000"/>
              <a:gd name="connsiteX101" fmla="*/ 121605 w 1364418"/>
              <a:gd name="connsiteY101" fmla="*/ 1663540 h 6858000"/>
              <a:gd name="connsiteX102" fmla="*/ 120731 w 1364418"/>
              <a:gd name="connsiteY102" fmla="*/ 1615777 h 6858000"/>
              <a:gd name="connsiteX103" fmla="*/ 101526 w 1364418"/>
              <a:gd name="connsiteY103" fmla="*/ 1563678 h 6858000"/>
              <a:gd name="connsiteX104" fmla="*/ 114606 w 1364418"/>
              <a:gd name="connsiteY104" fmla="*/ 1519474 h 6858000"/>
              <a:gd name="connsiteX105" fmla="*/ 107348 w 1364418"/>
              <a:gd name="connsiteY105" fmla="*/ 1477995 h 6858000"/>
              <a:gd name="connsiteX106" fmla="*/ 93433 w 1364418"/>
              <a:gd name="connsiteY106" fmla="*/ 1373769 h 6858000"/>
              <a:gd name="connsiteX107" fmla="*/ 101740 w 1364418"/>
              <a:gd name="connsiteY107" fmla="*/ 1307086 h 6858000"/>
              <a:gd name="connsiteX108" fmla="*/ 102928 w 1364418"/>
              <a:gd name="connsiteY108" fmla="*/ 1189033 h 6858000"/>
              <a:gd name="connsiteX109" fmla="*/ 107613 w 1364418"/>
              <a:gd name="connsiteY109" fmla="*/ 1168288 h 6858000"/>
              <a:gd name="connsiteX110" fmla="*/ 99895 w 1364418"/>
              <a:gd name="connsiteY110" fmla="*/ 1142577 h 6858000"/>
              <a:gd name="connsiteX111" fmla="*/ 89201 w 1364418"/>
              <a:gd name="connsiteY111" fmla="*/ 1088484 h 6858000"/>
              <a:gd name="connsiteX112" fmla="*/ 77937 w 1364418"/>
              <a:gd name="connsiteY112" fmla="*/ 1016103 h 6858000"/>
              <a:gd name="connsiteX113" fmla="*/ 79393 w 1364418"/>
              <a:gd name="connsiteY113" fmla="*/ 954054 h 6858000"/>
              <a:gd name="connsiteX114" fmla="*/ 90309 w 1364418"/>
              <a:gd name="connsiteY114" fmla="*/ 921368 h 6858000"/>
              <a:gd name="connsiteX115" fmla="*/ 74258 w 1364418"/>
              <a:gd name="connsiteY115" fmla="*/ 896999 h 6858000"/>
              <a:gd name="connsiteX116" fmla="*/ 43666 w 1364418"/>
              <a:gd name="connsiteY116" fmla="*/ 821517 h 6858000"/>
              <a:gd name="connsiteX117" fmla="*/ 22616 w 1364418"/>
              <a:gd name="connsiteY117" fmla="*/ 751353 h 6858000"/>
              <a:gd name="connsiteX118" fmla="*/ 22174 w 1364418"/>
              <a:gd name="connsiteY118" fmla="*/ 721230 h 6858000"/>
              <a:gd name="connsiteX119" fmla="*/ 7845 w 1364418"/>
              <a:gd name="connsiteY119" fmla="*/ 681659 h 6858000"/>
              <a:gd name="connsiteX120" fmla="*/ 31306 w 1364418"/>
              <a:gd name="connsiteY120" fmla="*/ 619315 h 6858000"/>
              <a:gd name="connsiteX121" fmla="*/ 15184 w 1364418"/>
              <a:gd name="connsiteY121" fmla="*/ 585934 h 6858000"/>
              <a:gd name="connsiteX122" fmla="*/ 22258 w 1364418"/>
              <a:gd name="connsiteY122" fmla="*/ 538948 h 6858000"/>
              <a:gd name="connsiteX123" fmla="*/ 26166 w 1364418"/>
              <a:gd name="connsiteY123" fmla="*/ 525163 h 6858000"/>
              <a:gd name="connsiteX124" fmla="*/ 52290 w 1364418"/>
              <a:gd name="connsiteY124" fmla="*/ 446567 h 6858000"/>
              <a:gd name="connsiteX125" fmla="*/ 51538 w 1364418"/>
              <a:gd name="connsiteY125" fmla="*/ 393828 h 6858000"/>
              <a:gd name="connsiteX126" fmla="*/ 51368 w 1364418"/>
              <a:gd name="connsiteY126" fmla="*/ 353137 h 6858000"/>
              <a:gd name="connsiteX127" fmla="*/ 55970 w 1364418"/>
              <a:gd name="connsiteY127" fmla="*/ 321428 h 6858000"/>
              <a:gd name="connsiteX128" fmla="*/ 57061 w 1364418"/>
              <a:gd name="connsiteY128" fmla="*/ 275771 h 6858000"/>
              <a:gd name="connsiteX129" fmla="*/ 74088 w 1364418"/>
              <a:gd name="connsiteY129" fmla="*/ 212860 h 6858000"/>
              <a:gd name="connsiteX130" fmla="*/ 65798 w 1364418"/>
              <a:gd name="connsiteY130" fmla="*/ 144983 h 6858000"/>
              <a:gd name="connsiteX131" fmla="*/ 78082 w 1364418"/>
              <a:gd name="connsiteY131" fmla="*/ 55288 h 6858000"/>
              <a:gd name="connsiteX132" fmla="*/ 37636 w 1364418"/>
              <a:gd name="connsiteY132"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245974 w 1364418"/>
              <a:gd name="connsiteY3" fmla="*/ 6857735 h 6858000"/>
              <a:gd name="connsiteX4" fmla="*/ 209564 w 1364418"/>
              <a:gd name="connsiteY4" fmla="*/ 6777899 h 6858000"/>
              <a:gd name="connsiteX5" fmla="*/ 240339 w 1364418"/>
              <a:gd name="connsiteY5" fmla="*/ 6711686 h 6858000"/>
              <a:gd name="connsiteX6" fmla="*/ 286686 w 1364418"/>
              <a:gd name="connsiteY6" fmla="*/ 6664994 h 6858000"/>
              <a:gd name="connsiteX7" fmla="*/ 339152 w 1364418"/>
              <a:gd name="connsiteY7" fmla="*/ 6471804 h 6858000"/>
              <a:gd name="connsiteX8" fmla="*/ 334570 w 1364418"/>
              <a:gd name="connsiteY8" fmla="*/ 6389835 h 6858000"/>
              <a:gd name="connsiteX9" fmla="*/ 317792 w 1364418"/>
              <a:gd name="connsiteY9" fmla="*/ 6324679 h 6858000"/>
              <a:gd name="connsiteX10" fmla="*/ 278227 w 1364418"/>
              <a:gd name="connsiteY10" fmla="*/ 6280046 h 6858000"/>
              <a:gd name="connsiteX11" fmla="*/ 288000 w 1364418"/>
              <a:gd name="connsiteY11" fmla="*/ 6252834 h 6858000"/>
              <a:gd name="connsiteX12" fmla="*/ 265992 w 1364418"/>
              <a:gd name="connsiteY12" fmla="*/ 6202459 h 6858000"/>
              <a:gd name="connsiteX13" fmla="*/ 264790 w 1364418"/>
              <a:gd name="connsiteY13" fmla="*/ 6153037 h 6858000"/>
              <a:gd name="connsiteX14" fmla="*/ 280205 w 1364418"/>
              <a:gd name="connsiteY14" fmla="*/ 6078132 h 6858000"/>
              <a:gd name="connsiteX15" fmla="*/ 267592 w 1364418"/>
              <a:gd name="connsiteY15" fmla="*/ 6028119 h 6858000"/>
              <a:gd name="connsiteX16" fmla="*/ 252821 w 1364418"/>
              <a:gd name="connsiteY16" fmla="*/ 5926735 h 6858000"/>
              <a:gd name="connsiteX17" fmla="*/ 302333 w 1364418"/>
              <a:gd name="connsiteY17" fmla="*/ 5712857 h 6858000"/>
              <a:gd name="connsiteX18" fmla="*/ 332131 w 1364418"/>
              <a:gd name="connsiteY18" fmla="*/ 5660491 h 6858000"/>
              <a:gd name="connsiteX19" fmla="*/ 341254 w 1364418"/>
              <a:gd name="connsiteY19" fmla="*/ 5563435 h 6858000"/>
              <a:gd name="connsiteX20" fmla="*/ 368130 w 1364418"/>
              <a:gd name="connsiteY20" fmla="*/ 5437125 h 6858000"/>
              <a:gd name="connsiteX21" fmla="*/ 381698 w 1364418"/>
              <a:gd name="connsiteY21" fmla="*/ 5396260 h 6858000"/>
              <a:gd name="connsiteX22" fmla="*/ 397679 w 1364418"/>
              <a:gd name="connsiteY22" fmla="*/ 5330009 h 6858000"/>
              <a:gd name="connsiteX23" fmla="*/ 431172 w 1364418"/>
              <a:gd name="connsiteY23" fmla="*/ 5273739 h 6858000"/>
              <a:gd name="connsiteX24" fmla="*/ 440771 w 1364418"/>
              <a:gd name="connsiteY24" fmla="*/ 5241779 h 6858000"/>
              <a:gd name="connsiteX25" fmla="*/ 451997 w 1364418"/>
              <a:gd name="connsiteY25" fmla="*/ 5225268 h 6858000"/>
              <a:gd name="connsiteX26" fmla="*/ 453017 w 1364418"/>
              <a:gd name="connsiteY26" fmla="*/ 5217684 h 6858000"/>
              <a:gd name="connsiteX27" fmla="*/ 460358 w 1364418"/>
              <a:gd name="connsiteY27" fmla="*/ 5193377 h 6858000"/>
              <a:gd name="connsiteX28" fmla="*/ 463661 w 1364418"/>
              <a:gd name="connsiteY28" fmla="*/ 5179288 h 6858000"/>
              <a:gd name="connsiteX29" fmla="*/ 464645 w 1364418"/>
              <a:gd name="connsiteY29" fmla="*/ 5173621 h 6858000"/>
              <a:gd name="connsiteX30" fmla="*/ 460279 w 1364418"/>
              <a:gd name="connsiteY30" fmla="*/ 5159961 h 6858000"/>
              <a:gd name="connsiteX31" fmla="*/ 466956 w 1364418"/>
              <a:gd name="connsiteY31" fmla="*/ 5144295 h 6858000"/>
              <a:gd name="connsiteX32" fmla="*/ 463889 w 1364418"/>
              <a:gd name="connsiteY32" fmla="*/ 5125185 h 6858000"/>
              <a:gd name="connsiteX33" fmla="*/ 470719 w 1364418"/>
              <a:gd name="connsiteY33" fmla="*/ 5121884 h 6858000"/>
              <a:gd name="connsiteX34" fmla="*/ 477755 w 1364418"/>
              <a:gd name="connsiteY34" fmla="*/ 5067850 h 6858000"/>
              <a:gd name="connsiteX35" fmla="*/ 480486 w 1364418"/>
              <a:gd name="connsiteY35" fmla="*/ 5060861 h 6858000"/>
              <a:gd name="connsiteX36" fmla="*/ 477190 w 1364418"/>
              <a:gd name="connsiteY36" fmla="*/ 5034192 h 6858000"/>
              <a:gd name="connsiteX37" fmla="*/ 478744 w 1364418"/>
              <a:gd name="connsiteY37" fmla="*/ 4993030 h 6858000"/>
              <a:gd name="connsiteX38" fmla="*/ 485653 w 1364418"/>
              <a:gd name="connsiteY38" fmla="*/ 4946844 h 6858000"/>
              <a:gd name="connsiteX39" fmla="*/ 481509 w 1364418"/>
              <a:gd name="connsiteY39" fmla="*/ 4932692 h 6858000"/>
              <a:gd name="connsiteX40" fmla="*/ 496912 w 1364418"/>
              <a:gd name="connsiteY40" fmla="*/ 4858827 h 6858000"/>
              <a:gd name="connsiteX41" fmla="*/ 502815 w 1364418"/>
              <a:gd name="connsiteY41" fmla="*/ 4821170 h 6858000"/>
              <a:gd name="connsiteX42" fmla="*/ 507548 w 1364418"/>
              <a:gd name="connsiteY42" fmla="*/ 4780965 h 6858000"/>
              <a:gd name="connsiteX43" fmla="*/ 508841 w 1364418"/>
              <a:gd name="connsiteY43" fmla="*/ 4750867 h 6858000"/>
              <a:gd name="connsiteX44" fmla="*/ 506648 w 1364418"/>
              <a:gd name="connsiteY44" fmla="*/ 4690749 h 6858000"/>
              <a:gd name="connsiteX45" fmla="*/ 502128 w 1364418"/>
              <a:gd name="connsiteY45" fmla="*/ 4584173 h 6858000"/>
              <a:gd name="connsiteX46" fmla="*/ 497211 w 1364418"/>
              <a:gd name="connsiteY46" fmla="*/ 4444346 h 6858000"/>
              <a:gd name="connsiteX47" fmla="*/ 493776 w 1364418"/>
              <a:gd name="connsiteY47" fmla="*/ 4375228 h 6858000"/>
              <a:gd name="connsiteX48" fmla="*/ 474429 w 1364418"/>
              <a:gd name="connsiteY48" fmla="*/ 4214165 h 6858000"/>
              <a:gd name="connsiteX49" fmla="*/ 478502 w 1364418"/>
              <a:gd name="connsiteY49" fmla="*/ 4090296 h 6858000"/>
              <a:gd name="connsiteX50" fmla="*/ 463758 w 1364418"/>
              <a:gd name="connsiteY50" fmla="*/ 4033999 h 6858000"/>
              <a:gd name="connsiteX51" fmla="*/ 464907 w 1364418"/>
              <a:gd name="connsiteY51" fmla="*/ 4031933 h 6858000"/>
              <a:gd name="connsiteX52" fmla="*/ 463483 w 1364418"/>
              <a:gd name="connsiteY52" fmla="*/ 4013953 h 6858000"/>
              <a:gd name="connsiteX53" fmla="*/ 449778 w 1364418"/>
              <a:gd name="connsiteY53" fmla="*/ 3974753 h 6858000"/>
              <a:gd name="connsiteX54" fmla="*/ 451376 w 1364418"/>
              <a:gd name="connsiteY54" fmla="*/ 3969950 h 6858000"/>
              <a:gd name="connsiteX55" fmla="*/ 444798 w 1364418"/>
              <a:gd name="connsiteY55" fmla="*/ 3933779 h 6858000"/>
              <a:gd name="connsiteX56" fmla="*/ 446129 w 1364418"/>
              <a:gd name="connsiteY56" fmla="*/ 3933093 h 6858000"/>
              <a:gd name="connsiteX57" fmla="*/ 450483 w 1364418"/>
              <a:gd name="connsiteY57" fmla="*/ 3922082 h 6858000"/>
              <a:gd name="connsiteX58" fmla="*/ 455561 w 1364418"/>
              <a:gd name="connsiteY58" fmla="*/ 3901461 h 6858000"/>
              <a:gd name="connsiteX59" fmla="*/ 478155 w 1364418"/>
              <a:gd name="connsiteY59" fmla="*/ 3813873 h 6858000"/>
              <a:gd name="connsiteX60" fmla="*/ 477580 w 1364418"/>
              <a:gd name="connsiteY60" fmla="*/ 3806161 h 6858000"/>
              <a:gd name="connsiteX61" fmla="*/ 477887 w 1364418"/>
              <a:gd name="connsiteY61" fmla="*/ 3805957 h 6858000"/>
              <a:gd name="connsiteX62" fmla="*/ 477914 w 1364418"/>
              <a:gd name="connsiteY62" fmla="*/ 3797724 h 6858000"/>
              <a:gd name="connsiteX63" fmla="*/ 476529 w 1364418"/>
              <a:gd name="connsiteY63" fmla="*/ 3792098 h 6858000"/>
              <a:gd name="connsiteX64" fmla="*/ 475413 w 1364418"/>
              <a:gd name="connsiteY64" fmla="*/ 3777135 h 6858000"/>
              <a:gd name="connsiteX65" fmla="*/ 477146 w 1364418"/>
              <a:gd name="connsiteY65" fmla="*/ 3771656 h 6858000"/>
              <a:gd name="connsiteX66" fmla="*/ 480889 w 1364418"/>
              <a:gd name="connsiteY66" fmla="*/ 3769007 h 6858000"/>
              <a:gd name="connsiteX67" fmla="*/ 480355 w 1364418"/>
              <a:gd name="connsiteY67" fmla="*/ 3767709 h 6858000"/>
              <a:gd name="connsiteX68" fmla="*/ 489051 w 1364418"/>
              <a:gd name="connsiteY68" fmla="*/ 3738082 h 6858000"/>
              <a:gd name="connsiteX69" fmla="*/ 496397 w 1364418"/>
              <a:gd name="connsiteY69" fmla="*/ 3673397 h 6858000"/>
              <a:gd name="connsiteX70" fmla="*/ 495693 w 1364418"/>
              <a:gd name="connsiteY70" fmla="*/ 3637109 h 6858000"/>
              <a:gd name="connsiteX71" fmla="*/ 499136 w 1364418"/>
              <a:gd name="connsiteY71" fmla="*/ 3536883 h 6858000"/>
              <a:gd name="connsiteX72" fmla="*/ 506674 w 1364418"/>
              <a:gd name="connsiteY72" fmla="*/ 3435652 h 6858000"/>
              <a:gd name="connsiteX73" fmla="*/ 508345 w 1364418"/>
              <a:gd name="connsiteY73" fmla="*/ 3307769 h 6858000"/>
              <a:gd name="connsiteX74" fmla="*/ 525908 w 1364418"/>
              <a:gd name="connsiteY74" fmla="*/ 3250522 h 6858000"/>
              <a:gd name="connsiteX75" fmla="*/ 526333 w 1364418"/>
              <a:gd name="connsiteY75" fmla="*/ 3229163 h 6858000"/>
              <a:gd name="connsiteX76" fmla="*/ 528156 w 1364418"/>
              <a:gd name="connsiteY76" fmla="*/ 3217217 h 6858000"/>
              <a:gd name="connsiteX77" fmla="*/ 514991 w 1364418"/>
              <a:gd name="connsiteY77" fmla="*/ 3183755 h 6858000"/>
              <a:gd name="connsiteX78" fmla="*/ 515492 w 1364418"/>
              <a:gd name="connsiteY78" fmla="*/ 3178642 h 6858000"/>
              <a:gd name="connsiteX79" fmla="*/ 503092 w 1364418"/>
              <a:gd name="connsiteY79" fmla="*/ 3158586 h 6858000"/>
              <a:gd name="connsiteX80" fmla="*/ 488277 w 1364418"/>
              <a:gd name="connsiteY80" fmla="*/ 3129034 h 6858000"/>
              <a:gd name="connsiteX81" fmla="*/ 488942 w 1364418"/>
              <a:gd name="connsiteY81" fmla="*/ 3126682 h 6858000"/>
              <a:gd name="connsiteX82" fmla="*/ 479810 w 1364418"/>
              <a:gd name="connsiteY82" fmla="*/ 3114519 h 6858000"/>
              <a:gd name="connsiteX83" fmla="*/ 466419 w 1364418"/>
              <a:gd name="connsiteY83" fmla="*/ 3106272 h 6858000"/>
              <a:gd name="connsiteX84" fmla="*/ 439149 w 1364418"/>
              <a:gd name="connsiteY84" fmla="*/ 2958185 h 6858000"/>
              <a:gd name="connsiteX85" fmla="*/ 381763 w 1364418"/>
              <a:gd name="connsiteY85" fmla="*/ 2762989 h 6858000"/>
              <a:gd name="connsiteX86" fmla="*/ 330681 w 1364418"/>
              <a:gd name="connsiteY86" fmla="*/ 2554718 h 6858000"/>
              <a:gd name="connsiteX87" fmla="*/ 310775 w 1364418"/>
              <a:gd name="connsiteY87" fmla="*/ 2485734 h 6858000"/>
              <a:gd name="connsiteX88" fmla="*/ 301498 w 1364418"/>
              <a:gd name="connsiteY88" fmla="*/ 2447068 h 6858000"/>
              <a:gd name="connsiteX89" fmla="*/ 288459 w 1364418"/>
              <a:gd name="connsiteY89" fmla="*/ 2425819 h 6858000"/>
              <a:gd name="connsiteX90" fmla="*/ 294458 w 1364418"/>
              <a:gd name="connsiteY90" fmla="*/ 2402874 h 6858000"/>
              <a:gd name="connsiteX91" fmla="*/ 297070 w 1364418"/>
              <a:gd name="connsiteY91" fmla="*/ 2381443 h 6858000"/>
              <a:gd name="connsiteX92" fmla="*/ 273399 w 1364418"/>
              <a:gd name="connsiteY92" fmla="*/ 2261920 h 6858000"/>
              <a:gd name="connsiteX93" fmla="*/ 263286 w 1364418"/>
              <a:gd name="connsiteY93" fmla="*/ 2195378 h 6858000"/>
              <a:gd name="connsiteX94" fmla="*/ 247503 w 1364418"/>
              <a:gd name="connsiteY94" fmla="*/ 2155135 h 6858000"/>
              <a:gd name="connsiteX95" fmla="*/ 244961 w 1364418"/>
              <a:gd name="connsiteY95" fmla="*/ 2118008 h 6858000"/>
              <a:gd name="connsiteX96" fmla="*/ 245954 w 1364418"/>
              <a:gd name="connsiteY96" fmla="*/ 2050531 h 6858000"/>
              <a:gd name="connsiteX97" fmla="*/ 237760 w 1364418"/>
              <a:gd name="connsiteY97" fmla="*/ 1963269 h 6858000"/>
              <a:gd name="connsiteX98" fmla="*/ 218938 w 1364418"/>
              <a:gd name="connsiteY98" fmla="*/ 1906352 h 6858000"/>
              <a:gd name="connsiteX99" fmla="*/ 195495 w 1364418"/>
              <a:gd name="connsiteY99" fmla="*/ 1861531 h 6858000"/>
              <a:gd name="connsiteX100" fmla="*/ 149294 w 1364418"/>
              <a:gd name="connsiteY100" fmla="*/ 1732919 h 6858000"/>
              <a:gd name="connsiteX101" fmla="*/ 121605 w 1364418"/>
              <a:gd name="connsiteY101" fmla="*/ 1663540 h 6858000"/>
              <a:gd name="connsiteX102" fmla="*/ 120731 w 1364418"/>
              <a:gd name="connsiteY102" fmla="*/ 1615777 h 6858000"/>
              <a:gd name="connsiteX103" fmla="*/ 101526 w 1364418"/>
              <a:gd name="connsiteY103" fmla="*/ 1563678 h 6858000"/>
              <a:gd name="connsiteX104" fmla="*/ 114606 w 1364418"/>
              <a:gd name="connsiteY104" fmla="*/ 1519474 h 6858000"/>
              <a:gd name="connsiteX105" fmla="*/ 107348 w 1364418"/>
              <a:gd name="connsiteY105" fmla="*/ 1477995 h 6858000"/>
              <a:gd name="connsiteX106" fmla="*/ 93433 w 1364418"/>
              <a:gd name="connsiteY106" fmla="*/ 1373769 h 6858000"/>
              <a:gd name="connsiteX107" fmla="*/ 101740 w 1364418"/>
              <a:gd name="connsiteY107" fmla="*/ 1307086 h 6858000"/>
              <a:gd name="connsiteX108" fmla="*/ 102928 w 1364418"/>
              <a:gd name="connsiteY108" fmla="*/ 1189033 h 6858000"/>
              <a:gd name="connsiteX109" fmla="*/ 107613 w 1364418"/>
              <a:gd name="connsiteY109" fmla="*/ 1168288 h 6858000"/>
              <a:gd name="connsiteX110" fmla="*/ 99895 w 1364418"/>
              <a:gd name="connsiteY110" fmla="*/ 1142577 h 6858000"/>
              <a:gd name="connsiteX111" fmla="*/ 89201 w 1364418"/>
              <a:gd name="connsiteY111" fmla="*/ 1088484 h 6858000"/>
              <a:gd name="connsiteX112" fmla="*/ 77937 w 1364418"/>
              <a:gd name="connsiteY112" fmla="*/ 1016103 h 6858000"/>
              <a:gd name="connsiteX113" fmla="*/ 79393 w 1364418"/>
              <a:gd name="connsiteY113" fmla="*/ 954054 h 6858000"/>
              <a:gd name="connsiteX114" fmla="*/ 90309 w 1364418"/>
              <a:gd name="connsiteY114" fmla="*/ 921368 h 6858000"/>
              <a:gd name="connsiteX115" fmla="*/ 74258 w 1364418"/>
              <a:gd name="connsiteY115" fmla="*/ 896999 h 6858000"/>
              <a:gd name="connsiteX116" fmla="*/ 43666 w 1364418"/>
              <a:gd name="connsiteY116" fmla="*/ 821517 h 6858000"/>
              <a:gd name="connsiteX117" fmla="*/ 22616 w 1364418"/>
              <a:gd name="connsiteY117" fmla="*/ 751353 h 6858000"/>
              <a:gd name="connsiteX118" fmla="*/ 22174 w 1364418"/>
              <a:gd name="connsiteY118" fmla="*/ 721230 h 6858000"/>
              <a:gd name="connsiteX119" fmla="*/ 7845 w 1364418"/>
              <a:gd name="connsiteY119" fmla="*/ 681659 h 6858000"/>
              <a:gd name="connsiteX120" fmla="*/ 31306 w 1364418"/>
              <a:gd name="connsiteY120" fmla="*/ 619315 h 6858000"/>
              <a:gd name="connsiteX121" fmla="*/ 15184 w 1364418"/>
              <a:gd name="connsiteY121" fmla="*/ 585934 h 6858000"/>
              <a:gd name="connsiteX122" fmla="*/ 22258 w 1364418"/>
              <a:gd name="connsiteY122" fmla="*/ 538948 h 6858000"/>
              <a:gd name="connsiteX123" fmla="*/ 26166 w 1364418"/>
              <a:gd name="connsiteY123" fmla="*/ 525163 h 6858000"/>
              <a:gd name="connsiteX124" fmla="*/ 52290 w 1364418"/>
              <a:gd name="connsiteY124" fmla="*/ 446567 h 6858000"/>
              <a:gd name="connsiteX125" fmla="*/ 51538 w 1364418"/>
              <a:gd name="connsiteY125" fmla="*/ 393828 h 6858000"/>
              <a:gd name="connsiteX126" fmla="*/ 51368 w 1364418"/>
              <a:gd name="connsiteY126" fmla="*/ 353137 h 6858000"/>
              <a:gd name="connsiteX127" fmla="*/ 55970 w 1364418"/>
              <a:gd name="connsiteY127" fmla="*/ 321428 h 6858000"/>
              <a:gd name="connsiteX128" fmla="*/ 57061 w 1364418"/>
              <a:gd name="connsiteY128" fmla="*/ 275771 h 6858000"/>
              <a:gd name="connsiteX129" fmla="*/ 74088 w 1364418"/>
              <a:gd name="connsiteY129" fmla="*/ 212860 h 6858000"/>
              <a:gd name="connsiteX130" fmla="*/ 65798 w 1364418"/>
              <a:gd name="connsiteY130" fmla="*/ 144983 h 6858000"/>
              <a:gd name="connsiteX131" fmla="*/ 78082 w 1364418"/>
              <a:gd name="connsiteY131" fmla="*/ 55288 h 6858000"/>
              <a:gd name="connsiteX132" fmla="*/ 37636 w 1364418"/>
              <a:gd name="connsiteY132"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245974 w 1364418"/>
              <a:gd name="connsiteY3" fmla="*/ 6857735 h 6858000"/>
              <a:gd name="connsiteX4" fmla="*/ 209564 w 1364418"/>
              <a:gd name="connsiteY4" fmla="*/ 6777899 h 6858000"/>
              <a:gd name="connsiteX5" fmla="*/ 240339 w 1364418"/>
              <a:gd name="connsiteY5" fmla="*/ 6711686 h 6858000"/>
              <a:gd name="connsiteX6" fmla="*/ 286686 w 1364418"/>
              <a:gd name="connsiteY6" fmla="*/ 6664994 h 6858000"/>
              <a:gd name="connsiteX7" fmla="*/ 339152 w 1364418"/>
              <a:gd name="connsiteY7" fmla="*/ 6471804 h 6858000"/>
              <a:gd name="connsiteX8" fmla="*/ 334570 w 1364418"/>
              <a:gd name="connsiteY8" fmla="*/ 6389835 h 6858000"/>
              <a:gd name="connsiteX9" fmla="*/ 317792 w 1364418"/>
              <a:gd name="connsiteY9" fmla="*/ 6324679 h 6858000"/>
              <a:gd name="connsiteX10" fmla="*/ 278227 w 1364418"/>
              <a:gd name="connsiteY10" fmla="*/ 6280046 h 6858000"/>
              <a:gd name="connsiteX11" fmla="*/ 288000 w 1364418"/>
              <a:gd name="connsiteY11" fmla="*/ 6252834 h 6858000"/>
              <a:gd name="connsiteX12" fmla="*/ 265992 w 1364418"/>
              <a:gd name="connsiteY12" fmla="*/ 6202459 h 6858000"/>
              <a:gd name="connsiteX13" fmla="*/ 264790 w 1364418"/>
              <a:gd name="connsiteY13" fmla="*/ 6153037 h 6858000"/>
              <a:gd name="connsiteX14" fmla="*/ 280205 w 1364418"/>
              <a:gd name="connsiteY14" fmla="*/ 6078132 h 6858000"/>
              <a:gd name="connsiteX15" fmla="*/ 267592 w 1364418"/>
              <a:gd name="connsiteY15" fmla="*/ 6028119 h 6858000"/>
              <a:gd name="connsiteX16" fmla="*/ 252821 w 1364418"/>
              <a:gd name="connsiteY16" fmla="*/ 5926735 h 6858000"/>
              <a:gd name="connsiteX17" fmla="*/ 302333 w 1364418"/>
              <a:gd name="connsiteY17" fmla="*/ 5712857 h 6858000"/>
              <a:gd name="connsiteX18" fmla="*/ 332131 w 1364418"/>
              <a:gd name="connsiteY18" fmla="*/ 5660491 h 6858000"/>
              <a:gd name="connsiteX19" fmla="*/ 341254 w 1364418"/>
              <a:gd name="connsiteY19" fmla="*/ 5563435 h 6858000"/>
              <a:gd name="connsiteX20" fmla="*/ 368130 w 1364418"/>
              <a:gd name="connsiteY20" fmla="*/ 5437125 h 6858000"/>
              <a:gd name="connsiteX21" fmla="*/ 381698 w 1364418"/>
              <a:gd name="connsiteY21" fmla="*/ 5396260 h 6858000"/>
              <a:gd name="connsiteX22" fmla="*/ 397679 w 1364418"/>
              <a:gd name="connsiteY22" fmla="*/ 5330009 h 6858000"/>
              <a:gd name="connsiteX23" fmla="*/ 431172 w 1364418"/>
              <a:gd name="connsiteY23" fmla="*/ 5273739 h 6858000"/>
              <a:gd name="connsiteX24" fmla="*/ 440771 w 1364418"/>
              <a:gd name="connsiteY24" fmla="*/ 5241779 h 6858000"/>
              <a:gd name="connsiteX25" fmla="*/ 451997 w 1364418"/>
              <a:gd name="connsiteY25" fmla="*/ 5225268 h 6858000"/>
              <a:gd name="connsiteX26" fmla="*/ 453017 w 1364418"/>
              <a:gd name="connsiteY26" fmla="*/ 5217684 h 6858000"/>
              <a:gd name="connsiteX27" fmla="*/ 460358 w 1364418"/>
              <a:gd name="connsiteY27" fmla="*/ 5193377 h 6858000"/>
              <a:gd name="connsiteX28" fmla="*/ 463661 w 1364418"/>
              <a:gd name="connsiteY28" fmla="*/ 5179288 h 6858000"/>
              <a:gd name="connsiteX29" fmla="*/ 464645 w 1364418"/>
              <a:gd name="connsiteY29" fmla="*/ 5173621 h 6858000"/>
              <a:gd name="connsiteX30" fmla="*/ 460279 w 1364418"/>
              <a:gd name="connsiteY30" fmla="*/ 5159961 h 6858000"/>
              <a:gd name="connsiteX31" fmla="*/ 466956 w 1364418"/>
              <a:gd name="connsiteY31" fmla="*/ 5144295 h 6858000"/>
              <a:gd name="connsiteX32" fmla="*/ 463889 w 1364418"/>
              <a:gd name="connsiteY32" fmla="*/ 5125185 h 6858000"/>
              <a:gd name="connsiteX33" fmla="*/ 470719 w 1364418"/>
              <a:gd name="connsiteY33" fmla="*/ 5121884 h 6858000"/>
              <a:gd name="connsiteX34" fmla="*/ 477755 w 1364418"/>
              <a:gd name="connsiteY34" fmla="*/ 5067850 h 6858000"/>
              <a:gd name="connsiteX35" fmla="*/ 480486 w 1364418"/>
              <a:gd name="connsiteY35" fmla="*/ 5060861 h 6858000"/>
              <a:gd name="connsiteX36" fmla="*/ 477190 w 1364418"/>
              <a:gd name="connsiteY36" fmla="*/ 5034192 h 6858000"/>
              <a:gd name="connsiteX37" fmla="*/ 478744 w 1364418"/>
              <a:gd name="connsiteY37" fmla="*/ 4993030 h 6858000"/>
              <a:gd name="connsiteX38" fmla="*/ 485653 w 1364418"/>
              <a:gd name="connsiteY38" fmla="*/ 4946844 h 6858000"/>
              <a:gd name="connsiteX39" fmla="*/ 481509 w 1364418"/>
              <a:gd name="connsiteY39" fmla="*/ 4932692 h 6858000"/>
              <a:gd name="connsiteX40" fmla="*/ 496912 w 1364418"/>
              <a:gd name="connsiteY40" fmla="*/ 4858827 h 6858000"/>
              <a:gd name="connsiteX41" fmla="*/ 502815 w 1364418"/>
              <a:gd name="connsiteY41" fmla="*/ 4821170 h 6858000"/>
              <a:gd name="connsiteX42" fmla="*/ 507548 w 1364418"/>
              <a:gd name="connsiteY42" fmla="*/ 4780965 h 6858000"/>
              <a:gd name="connsiteX43" fmla="*/ 508841 w 1364418"/>
              <a:gd name="connsiteY43" fmla="*/ 4750867 h 6858000"/>
              <a:gd name="connsiteX44" fmla="*/ 506648 w 1364418"/>
              <a:gd name="connsiteY44" fmla="*/ 4690749 h 6858000"/>
              <a:gd name="connsiteX45" fmla="*/ 502128 w 1364418"/>
              <a:gd name="connsiteY45" fmla="*/ 4584173 h 6858000"/>
              <a:gd name="connsiteX46" fmla="*/ 497211 w 1364418"/>
              <a:gd name="connsiteY46" fmla="*/ 4444346 h 6858000"/>
              <a:gd name="connsiteX47" fmla="*/ 493776 w 1364418"/>
              <a:gd name="connsiteY47" fmla="*/ 4375228 h 6858000"/>
              <a:gd name="connsiteX48" fmla="*/ 474429 w 1364418"/>
              <a:gd name="connsiteY48" fmla="*/ 4214165 h 6858000"/>
              <a:gd name="connsiteX49" fmla="*/ 478502 w 1364418"/>
              <a:gd name="connsiteY49" fmla="*/ 4090296 h 6858000"/>
              <a:gd name="connsiteX50" fmla="*/ 463758 w 1364418"/>
              <a:gd name="connsiteY50" fmla="*/ 4033999 h 6858000"/>
              <a:gd name="connsiteX51" fmla="*/ 464907 w 1364418"/>
              <a:gd name="connsiteY51" fmla="*/ 4031933 h 6858000"/>
              <a:gd name="connsiteX52" fmla="*/ 463483 w 1364418"/>
              <a:gd name="connsiteY52" fmla="*/ 4013953 h 6858000"/>
              <a:gd name="connsiteX53" fmla="*/ 449778 w 1364418"/>
              <a:gd name="connsiteY53" fmla="*/ 3974753 h 6858000"/>
              <a:gd name="connsiteX54" fmla="*/ 451376 w 1364418"/>
              <a:gd name="connsiteY54" fmla="*/ 3969950 h 6858000"/>
              <a:gd name="connsiteX55" fmla="*/ 444798 w 1364418"/>
              <a:gd name="connsiteY55" fmla="*/ 3933779 h 6858000"/>
              <a:gd name="connsiteX56" fmla="*/ 446129 w 1364418"/>
              <a:gd name="connsiteY56" fmla="*/ 3933093 h 6858000"/>
              <a:gd name="connsiteX57" fmla="*/ 450483 w 1364418"/>
              <a:gd name="connsiteY57" fmla="*/ 3922082 h 6858000"/>
              <a:gd name="connsiteX58" fmla="*/ 455561 w 1364418"/>
              <a:gd name="connsiteY58" fmla="*/ 3901461 h 6858000"/>
              <a:gd name="connsiteX59" fmla="*/ 478155 w 1364418"/>
              <a:gd name="connsiteY59" fmla="*/ 3813873 h 6858000"/>
              <a:gd name="connsiteX60" fmla="*/ 477580 w 1364418"/>
              <a:gd name="connsiteY60" fmla="*/ 3806161 h 6858000"/>
              <a:gd name="connsiteX61" fmla="*/ 477887 w 1364418"/>
              <a:gd name="connsiteY61" fmla="*/ 3805957 h 6858000"/>
              <a:gd name="connsiteX62" fmla="*/ 477914 w 1364418"/>
              <a:gd name="connsiteY62" fmla="*/ 3797724 h 6858000"/>
              <a:gd name="connsiteX63" fmla="*/ 476529 w 1364418"/>
              <a:gd name="connsiteY63" fmla="*/ 3792098 h 6858000"/>
              <a:gd name="connsiteX64" fmla="*/ 475413 w 1364418"/>
              <a:gd name="connsiteY64" fmla="*/ 3777135 h 6858000"/>
              <a:gd name="connsiteX65" fmla="*/ 477146 w 1364418"/>
              <a:gd name="connsiteY65" fmla="*/ 3771656 h 6858000"/>
              <a:gd name="connsiteX66" fmla="*/ 480889 w 1364418"/>
              <a:gd name="connsiteY66" fmla="*/ 3769007 h 6858000"/>
              <a:gd name="connsiteX67" fmla="*/ 480355 w 1364418"/>
              <a:gd name="connsiteY67" fmla="*/ 3767709 h 6858000"/>
              <a:gd name="connsiteX68" fmla="*/ 489051 w 1364418"/>
              <a:gd name="connsiteY68" fmla="*/ 3738082 h 6858000"/>
              <a:gd name="connsiteX69" fmla="*/ 496397 w 1364418"/>
              <a:gd name="connsiteY69" fmla="*/ 3673397 h 6858000"/>
              <a:gd name="connsiteX70" fmla="*/ 495693 w 1364418"/>
              <a:gd name="connsiteY70" fmla="*/ 3637109 h 6858000"/>
              <a:gd name="connsiteX71" fmla="*/ 499136 w 1364418"/>
              <a:gd name="connsiteY71" fmla="*/ 3536883 h 6858000"/>
              <a:gd name="connsiteX72" fmla="*/ 506674 w 1364418"/>
              <a:gd name="connsiteY72" fmla="*/ 3435652 h 6858000"/>
              <a:gd name="connsiteX73" fmla="*/ 508345 w 1364418"/>
              <a:gd name="connsiteY73" fmla="*/ 3307769 h 6858000"/>
              <a:gd name="connsiteX74" fmla="*/ 525908 w 1364418"/>
              <a:gd name="connsiteY74" fmla="*/ 3250522 h 6858000"/>
              <a:gd name="connsiteX75" fmla="*/ 526333 w 1364418"/>
              <a:gd name="connsiteY75" fmla="*/ 3229163 h 6858000"/>
              <a:gd name="connsiteX76" fmla="*/ 528156 w 1364418"/>
              <a:gd name="connsiteY76" fmla="*/ 3217217 h 6858000"/>
              <a:gd name="connsiteX77" fmla="*/ 514991 w 1364418"/>
              <a:gd name="connsiteY77" fmla="*/ 3183755 h 6858000"/>
              <a:gd name="connsiteX78" fmla="*/ 515492 w 1364418"/>
              <a:gd name="connsiteY78" fmla="*/ 3178642 h 6858000"/>
              <a:gd name="connsiteX79" fmla="*/ 503092 w 1364418"/>
              <a:gd name="connsiteY79" fmla="*/ 3158586 h 6858000"/>
              <a:gd name="connsiteX80" fmla="*/ 488277 w 1364418"/>
              <a:gd name="connsiteY80" fmla="*/ 3129034 h 6858000"/>
              <a:gd name="connsiteX81" fmla="*/ 488942 w 1364418"/>
              <a:gd name="connsiteY81" fmla="*/ 3126682 h 6858000"/>
              <a:gd name="connsiteX82" fmla="*/ 479810 w 1364418"/>
              <a:gd name="connsiteY82" fmla="*/ 3114519 h 6858000"/>
              <a:gd name="connsiteX83" fmla="*/ 466419 w 1364418"/>
              <a:gd name="connsiteY83" fmla="*/ 3106272 h 6858000"/>
              <a:gd name="connsiteX84" fmla="*/ 439149 w 1364418"/>
              <a:gd name="connsiteY84" fmla="*/ 2958185 h 6858000"/>
              <a:gd name="connsiteX85" fmla="*/ 381763 w 1364418"/>
              <a:gd name="connsiteY85" fmla="*/ 2762989 h 6858000"/>
              <a:gd name="connsiteX86" fmla="*/ 330681 w 1364418"/>
              <a:gd name="connsiteY86" fmla="*/ 2554718 h 6858000"/>
              <a:gd name="connsiteX87" fmla="*/ 310775 w 1364418"/>
              <a:gd name="connsiteY87" fmla="*/ 2485734 h 6858000"/>
              <a:gd name="connsiteX88" fmla="*/ 301498 w 1364418"/>
              <a:gd name="connsiteY88" fmla="*/ 2447068 h 6858000"/>
              <a:gd name="connsiteX89" fmla="*/ 288459 w 1364418"/>
              <a:gd name="connsiteY89" fmla="*/ 2425819 h 6858000"/>
              <a:gd name="connsiteX90" fmla="*/ 294458 w 1364418"/>
              <a:gd name="connsiteY90" fmla="*/ 2402874 h 6858000"/>
              <a:gd name="connsiteX91" fmla="*/ 297070 w 1364418"/>
              <a:gd name="connsiteY91" fmla="*/ 2381443 h 6858000"/>
              <a:gd name="connsiteX92" fmla="*/ 273399 w 1364418"/>
              <a:gd name="connsiteY92" fmla="*/ 2261920 h 6858000"/>
              <a:gd name="connsiteX93" fmla="*/ 263286 w 1364418"/>
              <a:gd name="connsiteY93" fmla="*/ 2195378 h 6858000"/>
              <a:gd name="connsiteX94" fmla="*/ 247503 w 1364418"/>
              <a:gd name="connsiteY94" fmla="*/ 2155135 h 6858000"/>
              <a:gd name="connsiteX95" fmla="*/ 244961 w 1364418"/>
              <a:gd name="connsiteY95" fmla="*/ 2118008 h 6858000"/>
              <a:gd name="connsiteX96" fmla="*/ 245954 w 1364418"/>
              <a:gd name="connsiteY96" fmla="*/ 2050531 h 6858000"/>
              <a:gd name="connsiteX97" fmla="*/ 237760 w 1364418"/>
              <a:gd name="connsiteY97" fmla="*/ 1963269 h 6858000"/>
              <a:gd name="connsiteX98" fmla="*/ 218938 w 1364418"/>
              <a:gd name="connsiteY98" fmla="*/ 1906352 h 6858000"/>
              <a:gd name="connsiteX99" fmla="*/ 195495 w 1364418"/>
              <a:gd name="connsiteY99" fmla="*/ 1861531 h 6858000"/>
              <a:gd name="connsiteX100" fmla="*/ 149294 w 1364418"/>
              <a:gd name="connsiteY100" fmla="*/ 1732919 h 6858000"/>
              <a:gd name="connsiteX101" fmla="*/ 121605 w 1364418"/>
              <a:gd name="connsiteY101" fmla="*/ 1663540 h 6858000"/>
              <a:gd name="connsiteX102" fmla="*/ 120731 w 1364418"/>
              <a:gd name="connsiteY102" fmla="*/ 1615777 h 6858000"/>
              <a:gd name="connsiteX103" fmla="*/ 101526 w 1364418"/>
              <a:gd name="connsiteY103" fmla="*/ 1563678 h 6858000"/>
              <a:gd name="connsiteX104" fmla="*/ 114606 w 1364418"/>
              <a:gd name="connsiteY104" fmla="*/ 1519474 h 6858000"/>
              <a:gd name="connsiteX105" fmla="*/ 107348 w 1364418"/>
              <a:gd name="connsiteY105" fmla="*/ 1477995 h 6858000"/>
              <a:gd name="connsiteX106" fmla="*/ 93433 w 1364418"/>
              <a:gd name="connsiteY106" fmla="*/ 1373769 h 6858000"/>
              <a:gd name="connsiteX107" fmla="*/ 101740 w 1364418"/>
              <a:gd name="connsiteY107" fmla="*/ 1307086 h 6858000"/>
              <a:gd name="connsiteX108" fmla="*/ 102928 w 1364418"/>
              <a:gd name="connsiteY108" fmla="*/ 1189033 h 6858000"/>
              <a:gd name="connsiteX109" fmla="*/ 107613 w 1364418"/>
              <a:gd name="connsiteY109" fmla="*/ 1168288 h 6858000"/>
              <a:gd name="connsiteX110" fmla="*/ 99895 w 1364418"/>
              <a:gd name="connsiteY110" fmla="*/ 1142577 h 6858000"/>
              <a:gd name="connsiteX111" fmla="*/ 89201 w 1364418"/>
              <a:gd name="connsiteY111" fmla="*/ 1088484 h 6858000"/>
              <a:gd name="connsiteX112" fmla="*/ 77937 w 1364418"/>
              <a:gd name="connsiteY112" fmla="*/ 1016103 h 6858000"/>
              <a:gd name="connsiteX113" fmla="*/ 79393 w 1364418"/>
              <a:gd name="connsiteY113" fmla="*/ 954054 h 6858000"/>
              <a:gd name="connsiteX114" fmla="*/ 90309 w 1364418"/>
              <a:gd name="connsiteY114" fmla="*/ 921368 h 6858000"/>
              <a:gd name="connsiteX115" fmla="*/ 74258 w 1364418"/>
              <a:gd name="connsiteY115" fmla="*/ 896999 h 6858000"/>
              <a:gd name="connsiteX116" fmla="*/ 43666 w 1364418"/>
              <a:gd name="connsiteY116" fmla="*/ 821517 h 6858000"/>
              <a:gd name="connsiteX117" fmla="*/ 22616 w 1364418"/>
              <a:gd name="connsiteY117" fmla="*/ 751353 h 6858000"/>
              <a:gd name="connsiteX118" fmla="*/ 22174 w 1364418"/>
              <a:gd name="connsiteY118" fmla="*/ 721230 h 6858000"/>
              <a:gd name="connsiteX119" fmla="*/ 7845 w 1364418"/>
              <a:gd name="connsiteY119" fmla="*/ 681659 h 6858000"/>
              <a:gd name="connsiteX120" fmla="*/ 31306 w 1364418"/>
              <a:gd name="connsiteY120" fmla="*/ 619315 h 6858000"/>
              <a:gd name="connsiteX121" fmla="*/ 15184 w 1364418"/>
              <a:gd name="connsiteY121" fmla="*/ 585934 h 6858000"/>
              <a:gd name="connsiteX122" fmla="*/ 22258 w 1364418"/>
              <a:gd name="connsiteY122" fmla="*/ 538948 h 6858000"/>
              <a:gd name="connsiteX123" fmla="*/ 26166 w 1364418"/>
              <a:gd name="connsiteY123" fmla="*/ 525163 h 6858000"/>
              <a:gd name="connsiteX124" fmla="*/ 52290 w 1364418"/>
              <a:gd name="connsiteY124" fmla="*/ 446567 h 6858000"/>
              <a:gd name="connsiteX125" fmla="*/ 51538 w 1364418"/>
              <a:gd name="connsiteY125" fmla="*/ 393828 h 6858000"/>
              <a:gd name="connsiteX126" fmla="*/ 51368 w 1364418"/>
              <a:gd name="connsiteY126" fmla="*/ 353137 h 6858000"/>
              <a:gd name="connsiteX127" fmla="*/ 55970 w 1364418"/>
              <a:gd name="connsiteY127" fmla="*/ 321428 h 6858000"/>
              <a:gd name="connsiteX128" fmla="*/ 57061 w 1364418"/>
              <a:gd name="connsiteY128" fmla="*/ 275771 h 6858000"/>
              <a:gd name="connsiteX129" fmla="*/ 74088 w 1364418"/>
              <a:gd name="connsiteY129" fmla="*/ 212860 h 6858000"/>
              <a:gd name="connsiteX130" fmla="*/ 65798 w 1364418"/>
              <a:gd name="connsiteY130" fmla="*/ 144983 h 6858000"/>
              <a:gd name="connsiteX131" fmla="*/ 78082 w 1364418"/>
              <a:gd name="connsiteY131" fmla="*/ 55288 h 6858000"/>
              <a:gd name="connsiteX132" fmla="*/ 37636 w 1364418"/>
              <a:gd name="connsiteY132"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245974 w 1364418"/>
              <a:gd name="connsiteY3" fmla="*/ 6857735 h 6858000"/>
              <a:gd name="connsiteX4" fmla="*/ 239744 w 1364418"/>
              <a:gd name="connsiteY4" fmla="*/ 6777899 h 6858000"/>
              <a:gd name="connsiteX5" fmla="*/ 240339 w 1364418"/>
              <a:gd name="connsiteY5" fmla="*/ 6711686 h 6858000"/>
              <a:gd name="connsiteX6" fmla="*/ 286686 w 1364418"/>
              <a:gd name="connsiteY6" fmla="*/ 6664994 h 6858000"/>
              <a:gd name="connsiteX7" fmla="*/ 339152 w 1364418"/>
              <a:gd name="connsiteY7" fmla="*/ 6471804 h 6858000"/>
              <a:gd name="connsiteX8" fmla="*/ 334570 w 1364418"/>
              <a:gd name="connsiteY8" fmla="*/ 6389835 h 6858000"/>
              <a:gd name="connsiteX9" fmla="*/ 317792 w 1364418"/>
              <a:gd name="connsiteY9" fmla="*/ 6324679 h 6858000"/>
              <a:gd name="connsiteX10" fmla="*/ 278227 w 1364418"/>
              <a:gd name="connsiteY10" fmla="*/ 6280046 h 6858000"/>
              <a:gd name="connsiteX11" fmla="*/ 288000 w 1364418"/>
              <a:gd name="connsiteY11" fmla="*/ 6252834 h 6858000"/>
              <a:gd name="connsiteX12" fmla="*/ 265992 w 1364418"/>
              <a:gd name="connsiteY12" fmla="*/ 6202459 h 6858000"/>
              <a:gd name="connsiteX13" fmla="*/ 264790 w 1364418"/>
              <a:gd name="connsiteY13" fmla="*/ 6153037 h 6858000"/>
              <a:gd name="connsiteX14" fmla="*/ 280205 w 1364418"/>
              <a:gd name="connsiteY14" fmla="*/ 6078132 h 6858000"/>
              <a:gd name="connsiteX15" fmla="*/ 267592 w 1364418"/>
              <a:gd name="connsiteY15" fmla="*/ 6028119 h 6858000"/>
              <a:gd name="connsiteX16" fmla="*/ 252821 w 1364418"/>
              <a:gd name="connsiteY16" fmla="*/ 5926735 h 6858000"/>
              <a:gd name="connsiteX17" fmla="*/ 302333 w 1364418"/>
              <a:gd name="connsiteY17" fmla="*/ 5712857 h 6858000"/>
              <a:gd name="connsiteX18" fmla="*/ 332131 w 1364418"/>
              <a:gd name="connsiteY18" fmla="*/ 5660491 h 6858000"/>
              <a:gd name="connsiteX19" fmla="*/ 341254 w 1364418"/>
              <a:gd name="connsiteY19" fmla="*/ 5563435 h 6858000"/>
              <a:gd name="connsiteX20" fmla="*/ 368130 w 1364418"/>
              <a:gd name="connsiteY20" fmla="*/ 5437125 h 6858000"/>
              <a:gd name="connsiteX21" fmla="*/ 381698 w 1364418"/>
              <a:gd name="connsiteY21" fmla="*/ 5396260 h 6858000"/>
              <a:gd name="connsiteX22" fmla="*/ 397679 w 1364418"/>
              <a:gd name="connsiteY22" fmla="*/ 5330009 h 6858000"/>
              <a:gd name="connsiteX23" fmla="*/ 431172 w 1364418"/>
              <a:gd name="connsiteY23" fmla="*/ 5273739 h 6858000"/>
              <a:gd name="connsiteX24" fmla="*/ 440771 w 1364418"/>
              <a:gd name="connsiteY24" fmla="*/ 5241779 h 6858000"/>
              <a:gd name="connsiteX25" fmla="*/ 451997 w 1364418"/>
              <a:gd name="connsiteY25" fmla="*/ 5225268 h 6858000"/>
              <a:gd name="connsiteX26" fmla="*/ 453017 w 1364418"/>
              <a:gd name="connsiteY26" fmla="*/ 5217684 h 6858000"/>
              <a:gd name="connsiteX27" fmla="*/ 460358 w 1364418"/>
              <a:gd name="connsiteY27" fmla="*/ 5193377 h 6858000"/>
              <a:gd name="connsiteX28" fmla="*/ 463661 w 1364418"/>
              <a:gd name="connsiteY28" fmla="*/ 5179288 h 6858000"/>
              <a:gd name="connsiteX29" fmla="*/ 464645 w 1364418"/>
              <a:gd name="connsiteY29" fmla="*/ 5173621 h 6858000"/>
              <a:gd name="connsiteX30" fmla="*/ 460279 w 1364418"/>
              <a:gd name="connsiteY30" fmla="*/ 5159961 h 6858000"/>
              <a:gd name="connsiteX31" fmla="*/ 466956 w 1364418"/>
              <a:gd name="connsiteY31" fmla="*/ 5144295 h 6858000"/>
              <a:gd name="connsiteX32" fmla="*/ 463889 w 1364418"/>
              <a:gd name="connsiteY32" fmla="*/ 5125185 h 6858000"/>
              <a:gd name="connsiteX33" fmla="*/ 470719 w 1364418"/>
              <a:gd name="connsiteY33" fmla="*/ 5121884 h 6858000"/>
              <a:gd name="connsiteX34" fmla="*/ 477755 w 1364418"/>
              <a:gd name="connsiteY34" fmla="*/ 5067850 h 6858000"/>
              <a:gd name="connsiteX35" fmla="*/ 480486 w 1364418"/>
              <a:gd name="connsiteY35" fmla="*/ 5060861 h 6858000"/>
              <a:gd name="connsiteX36" fmla="*/ 477190 w 1364418"/>
              <a:gd name="connsiteY36" fmla="*/ 5034192 h 6858000"/>
              <a:gd name="connsiteX37" fmla="*/ 478744 w 1364418"/>
              <a:gd name="connsiteY37" fmla="*/ 4993030 h 6858000"/>
              <a:gd name="connsiteX38" fmla="*/ 485653 w 1364418"/>
              <a:gd name="connsiteY38" fmla="*/ 4946844 h 6858000"/>
              <a:gd name="connsiteX39" fmla="*/ 481509 w 1364418"/>
              <a:gd name="connsiteY39" fmla="*/ 4932692 h 6858000"/>
              <a:gd name="connsiteX40" fmla="*/ 496912 w 1364418"/>
              <a:gd name="connsiteY40" fmla="*/ 4858827 h 6858000"/>
              <a:gd name="connsiteX41" fmla="*/ 502815 w 1364418"/>
              <a:gd name="connsiteY41" fmla="*/ 4821170 h 6858000"/>
              <a:gd name="connsiteX42" fmla="*/ 507548 w 1364418"/>
              <a:gd name="connsiteY42" fmla="*/ 4780965 h 6858000"/>
              <a:gd name="connsiteX43" fmla="*/ 508841 w 1364418"/>
              <a:gd name="connsiteY43" fmla="*/ 4750867 h 6858000"/>
              <a:gd name="connsiteX44" fmla="*/ 506648 w 1364418"/>
              <a:gd name="connsiteY44" fmla="*/ 4690749 h 6858000"/>
              <a:gd name="connsiteX45" fmla="*/ 502128 w 1364418"/>
              <a:gd name="connsiteY45" fmla="*/ 4584173 h 6858000"/>
              <a:gd name="connsiteX46" fmla="*/ 497211 w 1364418"/>
              <a:gd name="connsiteY46" fmla="*/ 4444346 h 6858000"/>
              <a:gd name="connsiteX47" fmla="*/ 493776 w 1364418"/>
              <a:gd name="connsiteY47" fmla="*/ 4375228 h 6858000"/>
              <a:gd name="connsiteX48" fmla="*/ 474429 w 1364418"/>
              <a:gd name="connsiteY48" fmla="*/ 4214165 h 6858000"/>
              <a:gd name="connsiteX49" fmla="*/ 478502 w 1364418"/>
              <a:gd name="connsiteY49" fmla="*/ 4090296 h 6858000"/>
              <a:gd name="connsiteX50" fmla="*/ 463758 w 1364418"/>
              <a:gd name="connsiteY50" fmla="*/ 4033999 h 6858000"/>
              <a:gd name="connsiteX51" fmla="*/ 464907 w 1364418"/>
              <a:gd name="connsiteY51" fmla="*/ 4031933 h 6858000"/>
              <a:gd name="connsiteX52" fmla="*/ 463483 w 1364418"/>
              <a:gd name="connsiteY52" fmla="*/ 4013953 h 6858000"/>
              <a:gd name="connsiteX53" fmla="*/ 449778 w 1364418"/>
              <a:gd name="connsiteY53" fmla="*/ 3974753 h 6858000"/>
              <a:gd name="connsiteX54" fmla="*/ 451376 w 1364418"/>
              <a:gd name="connsiteY54" fmla="*/ 3969950 h 6858000"/>
              <a:gd name="connsiteX55" fmla="*/ 444798 w 1364418"/>
              <a:gd name="connsiteY55" fmla="*/ 3933779 h 6858000"/>
              <a:gd name="connsiteX56" fmla="*/ 446129 w 1364418"/>
              <a:gd name="connsiteY56" fmla="*/ 3933093 h 6858000"/>
              <a:gd name="connsiteX57" fmla="*/ 450483 w 1364418"/>
              <a:gd name="connsiteY57" fmla="*/ 3922082 h 6858000"/>
              <a:gd name="connsiteX58" fmla="*/ 455561 w 1364418"/>
              <a:gd name="connsiteY58" fmla="*/ 3901461 h 6858000"/>
              <a:gd name="connsiteX59" fmla="*/ 478155 w 1364418"/>
              <a:gd name="connsiteY59" fmla="*/ 3813873 h 6858000"/>
              <a:gd name="connsiteX60" fmla="*/ 477580 w 1364418"/>
              <a:gd name="connsiteY60" fmla="*/ 3806161 h 6858000"/>
              <a:gd name="connsiteX61" fmla="*/ 477887 w 1364418"/>
              <a:gd name="connsiteY61" fmla="*/ 3805957 h 6858000"/>
              <a:gd name="connsiteX62" fmla="*/ 477914 w 1364418"/>
              <a:gd name="connsiteY62" fmla="*/ 3797724 h 6858000"/>
              <a:gd name="connsiteX63" fmla="*/ 476529 w 1364418"/>
              <a:gd name="connsiteY63" fmla="*/ 3792098 h 6858000"/>
              <a:gd name="connsiteX64" fmla="*/ 475413 w 1364418"/>
              <a:gd name="connsiteY64" fmla="*/ 3777135 h 6858000"/>
              <a:gd name="connsiteX65" fmla="*/ 477146 w 1364418"/>
              <a:gd name="connsiteY65" fmla="*/ 3771656 h 6858000"/>
              <a:gd name="connsiteX66" fmla="*/ 480889 w 1364418"/>
              <a:gd name="connsiteY66" fmla="*/ 3769007 h 6858000"/>
              <a:gd name="connsiteX67" fmla="*/ 480355 w 1364418"/>
              <a:gd name="connsiteY67" fmla="*/ 3767709 h 6858000"/>
              <a:gd name="connsiteX68" fmla="*/ 489051 w 1364418"/>
              <a:gd name="connsiteY68" fmla="*/ 3738082 h 6858000"/>
              <a:gd name="connsiteX69" fmla="*/ 496397 w 1364418"/>
              <a:gd name="connsiteY69" fmla="*/ 3673397 h 6858000"/>
              <a:gd name="connsiteX70" fmla="*/ 495693 w 1364418"/>
              <a:gd name="connsiteY70" fmla="*/ 3637109 h 6858000"/>
              <a:gd name="connsiteX71" fmla="*/ 499136 w 1364418"/>
              <a:gd name="connsiteY71" fmla="*/ 3536883 h 6858000"/>
              <a:gd name="connsiteX72" fmla="*/ 506674 w 1364418"/>
              <a:gd name="connsiteY72" fmla="*/ 3435652 h 6858000"/>
              <a:gd name="connsiteX73" fmla="*/ 508345 w 1364418"/>
              <a:gd name="connsiteY73" fmla="*/ 3307769 h 6858000"/>
              <a:gd name="connsiteX74" fmla="*/ 525908 w 1364418"/>
              <a:gd name="connsiteY74" fmla="*/ 3250522 h 6858000"/>
              <a:gd name="connsiteX75" fmla="*/ 526333 w 1364418"/>
              <a:gd name="connsiteY75" fmla="*/ 3229163 h 6858000"/>
              <a:gd name="connsiteX76" fmla="*/ 528156 w 1364418"/>
              <a:gd name="connsiteY76" fmla="*/ 3217217 h 6858000"/>
              <a:gd name="connsiteX77" fmla="*/ 514991 w 1364418"/>
              <a:gd name="connsiteY77" fmla="*/ 3183755 h 6858000"/>
              <a:gd name="connsiteX78" fmla="*/ 515492 w 1364418"/>
              <a:gd name="connsiteY78" fmla="*/ 3178642 h 6858000"/>
              <a:gd name="connsiteX79" fmla="*/ 503092 w 1364418"/>
              <a:gd name="connsiteY79" fmla="*/ 3158586 h 6858000"/>
              <a:gd name="connsiteX80" fmla="*/ 488277 w 1364418"/>
              <a:gd name="connsiteY80" fmla="*/ 3129034 h 6858000"/>
              <a:gd name="connsiteX81" fmla="*/ 488942 w 1364418"/>
              <a:gd name="connsiteY81" fmla="*/ 3126682 h 6858000"/>
              <a:gd name="connsiteX82" fmla="*/ 479810 w 1364418"/>
              <a:gd name="connsiteY82" fmla="*/ 3114519 h 6858000"/>
              <a:gd name="connsiteX83" fmla="*/ 466419 w 1364418"/>
              <a:gd name="connsiteY83" fmla="*/ 3106272 h 6858000"/>
              <a:gd name="connsiteX84" fmla="*/ 439149 w 1364418"/>
              <a:gd name="connsiteY84" fmla="*/ 2958185 h 6858000"/>
              <a:gd name="connsiteX85" fmla="*/ 381763 w 1364418"/>
              <a:gd name="connsiteY85" fmla="*/ 2762989 h 6858000"/>
              <a:gd name="connsiteX86" fmla="*/ 330681 w 1364418"/>
              <a:gd name="connsiteY86" fmla="*/ 2554718 h 6858000"/>
              <a:gd name="connsiteX87" fmla="*/ 310775 w 1364418"/>
              <a:gd name="connsiteY87" fmla="*/ 2485734 h 6858000"/>
              <a:gd name="connsiteX88" fmla="*/ 301498 w 1364418"/>
              <a:gd name="connsiteY88" fmla="*/ 2447068 h 6858000"/>
              <a:gd name="connsiteX89" fmla="*/ 288459 w 1364418"/>
              <a:gd name="connsiteY89" fmla="*/ 2425819 h 6858000"/>
              <a:gd name="connsiteX90" fmla="*/ 294458 w 1364418"/>
              <a:gd name="connsiteY90" fmla="*/ 2402874 h 6858000"/>
              <a:gd name="connsiteX91" fmla="*/ 297070 w 1364418"/>
              <a:gd name="connsiteY91" fmla="*/ 2381443 h 6858000"/>
              <a:gd name="connsiteX92" fmla="*/ 273399 w 1364418"/>
              <a:gd name="connsiteY92" fmla="*/ 2261920 h 6858000"/>
              <a:gd name="connsiteX93" fmla="*/ 263286 w 1364418"/>
              <a:gd name="connsiteY93" fmla="*/ 2195378 h 6858000"/>
              <a:gd name="connsiteX94" fmla="*/ 247503 w 1364418"/>
              <a:gd name="connsiteY94" fmla="*/ 2155135 h 6858000"/>
              <a:gd name="connsiteX95" fmla="*/ 244961 w 1364418"/>
              <a:gd name="connsiteY95" fmla="*/ 2118008 h 6858000"/>
              <a:gd name="connsiteX96" fmla="*/ 245954 w 1364418"/>
              <a:gd name="connsiteY96" fmla="*/ 2050531 h 6858000"/>
              <a:gd name="connsiteX97" fmla="*/ 237760 w 1364418"/>
              <a:gd name="connsiteY97" fmla="*/ 1963269 h 6858000"/>
              <a:gd name="connsiteX98" fmla="*/ 218938 w 1364418"/>
              <a:gd name="connsiteY98" fmla="*/ 1906352 h 6858000"/>
              <a:gd name="connsiteX99" fmla="*/ 195495 w 1364418"/>
              <a:gd name="connsiteY99" fmla="*/ 1861531 h 6858000"/>
              <a:gd name="connsiteX100" fmla="*/ 149294 w 1364418"/>
              <a:gd name="connsiteY100" fmla="*/ 1732919 h 6858000"/>
              <a:gd name="connsiteX101" fmla="*/ 121605 w 1364418"/>
              <a:gd name="connsiteY101" fmla="*/ 1663540 h 6858000"/>
              <a:gd name="connsiteX102" fmla="*/ 120731 w 1364418"/>
              <a:gd name="connsiteY102" fmla="*/ 1615777 h 6858000"/>
              <a:gd name="connsiteX103" fmla="*/ 101526 w 1364418"/>
              <a:gd name="connsiteY103" fmla="*/ 1563678 h 6858000"/>
              <a:gd name="connsiteX104" fmla="*/ 114606 w 1364418"/>
              <a:gd name="connsiteY104" fmla="*/ 1519474 h 6858000"/>
              <a:gd name="connsiteX105" fmla="*/ 107348 w 1364418"/>
              <a:gd name="connsiteY105" fmla="*/ 1477995 h 6858000"/>
              <a:gd name="connsiteX106" fmla="*/ 93433 w 1364418"/>
              <a:gd name="connsiteY106" fmla="*/ 1373769 h 6858000"/>
              <a:gd name="connsiteX107" fmla="*/ 101740 w 1364418"/>
              <a:gd name="connsiteY107" fmla="*/ 1307086 h 6858000"/>
              <a:gd name="connsiteX108" fmla="*/ 102928 w 1364418"/>
              <a:gd name="connsiteY108" fmla="*/ 1189033 h 6858000"/>
              <a:gd name="connsiteX109" fmla="*/ 107613 w 1364418"/>
              <a:gd name="connsiteY109" fmla="*/ 1168288 h 6858000"/>
              <a:gd name="connsiteX110" fmla="*/ 99895 w 1364418"/>
              <a:gd name="connsiteY110" fmla="*/ 1142577 h 6858000"/>
              <a:gd name="connsiteX111" fmla="*/ 89201 w 1364418"/>
              <a:gd name="connsiteY111" fmla="*/ 1088484 h 6858000"/>
              <a:gd name="connsiteX112" fmla="*/ 77937 w 1364418"/>
              <a:gd name="connsiteY112" fmla="*/ 1016103 h 6858000"/>
              <a:gd name="connsiteX113" fmla="*/ 79393 w 1364418"/>
              <a:gd name="connsiteY113" fmla="*/ 954054 h 6858000"/>
              <a:gd name="connsiteX114" fmla="*/ 90309 w 1364418"/>
              <a:gd name="connsiteY114" fmla="*/ 921368 h 6858000"/>
              <a:gd name="connsiteX115" fmla="*/ 74258 w 1364418"/>
              <a:gd name="connsiteY115" fmla="*/ 896999 h 6858000"/>
              <a:gd name="connsiteX116" fmla="*/ 43666 w 1364418"/>
              <a:gd name="connsiteY116" fmla="*/ 821517 h 6858000"/>
              <a:gd name="connsiteX117" fmla="*/ 22616 w 1364418"/>
              <a:gd name="connsiteY117" fmla="*/ 751353 h 6858000"/>
              <a:gd name="connsiteX118" fmla="*/ 22174 w 1364418"/>
              <a:gd name="connsiteY118" fmla="*/ 721230 h 6858000"/>
              <a:gd name="connsiteX119" fmla="*/ 7845 w 1364418"/>
              <a:gd name="connsiteY119" fmla="*/ 681659 h 6858000"/>
              <a:gd name="connsiteX120" fmla="*/ 31306 w 1364418"/>
              <a:gd name="connsiteY120" fmla="*/ 619315 h 6858000"/>
              <a:gd name="connsiteX121" fmla="*/ 15184 w 1364418"/>
              <a:gd name="connsiteY121" fmla="*/ 585934 h 6858000"/>
              <a:gd name="connsiteX122" fmla="*/ 22258 w 1364418"/>
              <a:gd name="connsiteY122" fmla="*/ 538948 h 6858000"/>
              <a:gd name="connsiteX123" fmla="*/ 26166 w 1364418"/>
              <a:gd name="connsiteY123" fmla="*/ 525163 h 6858000"/>
              <a:gd name="connsiteX124" fmla="*/ 52290 w 1364418"/>
              <a:gd name="connsiteY124" fmla="*/ 446567 h 6858000"/>
              <a:gd name="connsiteX125" fmla="*/ 51538 w 1364418"/>
              <a:gd name="connsiteY125" fmla="*/ 393828 h 6858000"/>
              <a:gd name="connsiteX126" fmla="*/ 51368 w 1364418"/>
              <a:gd name="connsiteY126" fmla="*/ 353137 h 6858000"/>
              <a:gd name="connsiteX127" fmla="*/ 55970 w 1364418"/>
              <a:gd name="connsiteY127" fmla="*/ 321428 h 6858000"/>
              <a:gd name="connsiteX128" fmla="*/ 57061 w 1364418"/>
              <a:gd name="connsiteY128" fmla="*/ 275771 h 6858000"/>
              <a:gd name="connsiteX129" fmla="*/ 74088 w 1364418"/>
              <a:gd name="connsiteY129" fmla="*/ 212860 h 6858000"/>
              <a:gd name="connsiteX130" fmla="*/ 65798 w 1364418"/>
              <a:gd name="connsiteY130" fmla="*/ 144983 h 6858000"/>
              <a:gd name="connsiteX131" fmla="*/ 78082 w 1364418"/>
              <a:gd name="connsiteY131" fmla="*/ 55288 h 6858000"/>
              <a:gd name="connsiteX132" fmla="*/ 37636 w 1364418"/>
              <a:gd name="connsiteY132"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245974 w 1364418"/>
              <a:gd name="connsiteY3" fmla="*/ 6857735 h 6858000"/>
              <a:gd name="connsiteX4" fmla="*/ 239744 w 1364418"/>
              <a:gd name="connsiteY4" fmla="*/ 6777899 h 6858000"/>
              <a:gd name="connsiteX5" fmla="*/ 264484 w 1364418"/>
              <a:gd name="connsiteY5" fmla="*/ 6716710 h 6858000"/>
              <a:gd name="connsiteX6" fmla="*/ 286686 w 1364418"/>
              <a:gd name="connsiteY6" fmla="*/ 6664994 h 6858000"/>
              <a:gd name="connsiteX7" fmla="*/ 339152 w 1364418"/>
              <a:gd name="connsiteY7" fmla="*/ 6471804 h 6858000"/>
              <a:gd name="connsiteX8" fmla="*/ 334570 w 1364418"/>
              <a:gd name="connsiteY8" fmla="*/ 6389835 h 6858000"/>
              <a:gd name="connsiteX9" fmla="*/ 317792 w 1364418"/>
              <a:gd name="connsiteY9" fmla="*/ 6324679 h 6858000"/>
              <a:gd name="connsiteX10" fmla="*/ 278227 w 1364418"/>
              <a:gd name="connsiteY10" fmla="*/ 6280046 h 6858000"/>
              <a:gd name="connsiteX11" fmla="*/ 288000 w 1364418"/>
              <a:gd name="connsiteY11" fmla="*/ 6252834 h 6858000"/>
              <a:gd name="connsiteX12" fmla="*/ 265992 w 1364418"/>
              <a:gd name="connsiteY12" fmla="*/ 6202459 h 6858000"/>
              <a:gd name="connsiteX13" fmla="*/ 264790 w 1364418"/>
              <a:gd name="connsiteY13" fmla="*/ 6153037 h 6858000"/>
              <a:gd name="connsiteX14" fmla="*/ 280205 w 1364418"/>
              <a:gd name="connsiteY14" fmla="*/ 6078132 h 6858000"/>
              <a:gd name="connsiteX15" fmla="*/ 267592 w 1364418"/>
              <a:gd name="connsiteY15" fmla="*/ 6028119 h 6858000"/>
              <a:gd name="connsiteX16" fmla="*/ 252821 w 1364418"/>
              <a:gd name="connsiteY16" fmla="*/ 5926735 h 6858000"/>
              <a:gd name="connsiteX17" fmla="*/ 302333 w 1364418"/>
              <a:gd name="connsiteY17" fmla="*/ 5712857 h 6858000"/>
              <a:gd name="connsiteX18" fmla="*/ 332131 w 1364418"/>
              <a:gd name="connsiteY18" fmla="*/ 5660491 h 6858000"/>
              <a:gd name="connsiteX19" fmla="*/ 341254 w 1364418"/>
              <a:gd name="connsiteY19" fmla="*/ 5563435 h 6858000"/>
              <a:gd name="connsiteX20" fmla="*/ 368130 w 1364418"/>
              <a:gd name="connsiteY20" fmla="*/ 5437125 h 6858000"/>
              <a:gd name="connsiteX21" fmla="*/ 381698 w 1364418"/>
              <a:gd name="connsiteY21" fmla="*/ 5396260 h 6858000"/>
              <a:gd name="connsiteX22" fmla="*/ 397679 w 1364418"/>
              <a:gd name="connsiteY22" fmla="*/ 5330009 h 6858000"/>
              <a:gd name="connsiteX23" fmla="*/ 431172 w 1364418"/>
              <a:gd name="connsiteY23" fmla="*/ 5273739 h 6858000"/>
              <a:gd name="connsiteX24" fmla="*/ 440771 w 1364418"/>
              <a:gd name="connsiteY24" fmla="*/ 5241779 h 6858000"/>
              <a:gd name="connsiteX25" fmla="*/ 451997 w 1364418"/>
              <a:gd name="connsiteY25" fmla="*/ 5225268 h 6858000"/>
              <a:gd name="connsiteX26" fmla="*/ 453017 w 1364418"/>
              <a:gd name="connsiteY26" fmla="*/ 5217684 h 6858000"/>
              <a:gd name="connsiteX27" fmla="*/ 460358 w 1364418"/>
              <a:gd name="connsiteY27" fmla="*/ 5193377 h 6858000"/>
              <a:gd name="connsiteX28" fmla="*/ 463661 w 1364418"/>
              <a:gd name="connsiteY28" fmla="*/ 5179288 h 6858000"/>
              <a:gd name="connsiteX29" fmla="*/ 464645 w 1364418"/>
              <a:gd name="connsiteY29" fmla="*/ 5173621 h 6858000"/>
              <a:gd name="connsiteX30" fmla="*/ 460279 w 1364418"/>
              <a:gd name="connsiteY30" fmla="*/ 5159961 h 6858000"/>
              <a:gd name="connsiteX31" fmla="*/ 466956 w 1364418"/>
              <a:gd name="connsiteY31" fmla="*/ 5144295 h 6858000"/>
              <a:gd name="connsiteX32" fmla="*/ 463889 w 1364418"/>
              <a:gd name="connsiteY32" fmla="*/ 5125185 h 6858000"/>
              <a:gd name="connsiteX33" fmla="*/ 470719 w 1364418"/>
              <a:gd name="connsiteY33" fmla="*/ 5121884 h 6858000"/>
              <a:gd name="connsiteX34" fmla="*/ 477755 w 1364418"/>
              <a:gd name="connsiteY34" fmla="*/ 5067850 h 6858000"/>
              <a:gd name="connsiteX35" fmla="*/ 480486 w 1364418"/>
              <a:gd name="connsiteY35" fmla="*/ 5060861 h 6858000"/>
              <a:gd name="connsiteX36" fmla="*/ 477190 w 1364418"/>
              <a:gd name="connsiteY36" fmla="*/ 5034192 h 6858000"/>
              <a:gd name="connsiteX37" fmla="*/ 478744 w 1364418"/>
              <a:gd name="connsiteY37" fmla="*/ 4993030 h 6858000"/>
              <a:gd name="connsiteX38" fmla="*/ 485653 w 1364418"/>
              <a:gd name="connsiteY38" fmla="*/ 4946844 h 6858000"/>
              <a:gd name="connsiteX39" fmla="*/ 481509 w 1364418"/>
              <a:gd name="connsiteY39" fmla="*/ 4932692 h 6858000"/>
              <a:gd name="connsiteX40" fmla="*/ 496912 w 1364418"/>
              <a:gd name="connsiteY40" fmla="*/ 4858827 h 6858000"/>
              <a:gd name="connsiteX41" fmla="*/ 502815 w 1364418"/>
              <a:gd name="connsiteY41" fmla="*/ 4821170 h 6858000"/>
              <a:gd name="connsiteX42" fmla="*/ 507548 w 1364418"/>
              <a:gd name="connsiteY42" fmla="*/ 4780965 h 6858000"/>
              <a:gd name="connsiteX43" fmla="*/ 508841 w 1364418"/>
              <a:gd name="connsiteY43" fmla="*/ 4750867 h 6858000"/>
              <a:gd name="connsiteX44" fmla="*/ 506648 w 1364418"/>
              <a:gd name="connsiteY44" fmla="*/ 4690749 h 6858000"/>
              <a:gd name="connsiteX45" fmla="*/ 502128 w 1364418"/>
              <a:gd name="connsiteY45" fmla="*/ 4584173 h 6858000"/>
              <a:gd name="connsiteX46" fmla="*/ 497211 w 1364418"/>
              <a:gd name="connsiteY46" fmla="*/ 4444346 h 6858000"/>
              <a:gd name="connsiteX47" fmla="*/ 493776 w 1364418"/>
              <a:gd name="connsiteY47" fmla="*/ 4375228 h 6858000"/>
              <a:gd name="connsiteX48" fmla="*/ 474429 w 1364418"/>
              <a:gd name="connsiteY48" fmla="*/ 4214165 h 6858000"/>
              <a:gd name="connsiteX49" fmla="*/ 478502 w 1364418"/>
              <a:gd name="connsiteY49" fmla="*/ 4090296 h 6858000"/>
              <a:gd name="connsiteX50" fmla="*/ 463758 w 1364418"/>
              <a:gd name="connsiteY50" fmla="*/ 4033999 h 6858000"/>
              <a:gd name="connsiteX51" fmla="*/ 464907 w 1364418"/>
              <a:gd name="connsiteY51" fmla="*/ 4031933 h 6858000"/>
              <a:gd name="connsiteX52" fmla="*/ 463483 w 1364418"/>
              <a:gd name="connsiteY52" fmla="*/ 4013953 h 6858000"/>
              <a:gd name="connsiteX53" fmla="*/ 449778 w 1364418"/>
              <a:gd name="connsiteY53" fmla="*/ 3974753 h 6858000"/>
              <a:gd name="connsiteX54" fmla="*/ 451376 w 1364418"/>
              <a:gd name="connsiteY54" fmla="*/ 3969950 h 6858000"/>
              <a:gd name="connsiteX55" fmla="*/ 444798 w 1364418"/>
              <a:gd name="connsiteY55" fmla="*/ 3933779 h 6858000"/>
              <a:gd name="connsiteX56" fmla="*/ 446129 w 1364418"/>
              <a:gd name="connsiteY56" fmla="*/ 3933093 h 6858000"/>
              <a:gd name="connsiteX57" fmla="*/ 450483 w 1364418"/>
              <a:gd name="connsiteY57" fmla="*/ 3922082 h 6858000"/>
              <a:gd name="connsiteX58" fmla="*/ 455561 w 1364418"/>
              <a:gd name="connsiteY58" fmla="*/ 3901461 h 6858000"/>
              <a:gd name="connsiteX59" fmla="*/ 478155 w 1364418"/>
              <a:gd name="connsiteY59" fmla="*/ 3813873 h 6858000"/>
              <a:gd name="connsiteX60" fmla="*/ 477580 w 1364418"/>
              <a:gd name="connsiteY60" fmla="*/ 3806161 h 6858000"/>
              <a:gd name="connsiteX61" fmla="*/ 477887 w 1364418"/>
              <a:gd name="connsiteY61" fmla="*/ 3805957 h 6858000"/>
              <a:gd name="connsiteX62" fmla="*/ 477914 w 1364418"/>
              <a:gd name="connsiteY62" fmla="*/ 3797724 h 6858000"/>
              <a:gd name="connsiteX63" fmla="*/ 476529 w 1364418"/>
              <a:gd name="connsiteY63" fmla="*/ 3792098 h 6858000"/>
              <a:gd name="connsiteX64" fmla="*/ 475413 w 1364418"/>
              <a:gd name="connsiteY64" fmla="*/ 3777135 h 6858000"/>
              <a:gd name="connsiteX65" fmla="*/ 477146 w 1364418"/>
              <a:gd name="connsiteY65" fmla="*/ 3771656 h 6858000"/>
              <a:gd name="connsiteX66" fmla="*/ 480889 w 1364418"/>
              <a:gd name="connsiteY66" fmla="*/ 3769007 h 6858000"/>
              <a:gd name="connsiteX67" fmla="*/ 480355 w 1364418"/>
              <a:gd name="connsiteY67" fmla="*/ 3767709 h 6858000"/>
              <a:gd name="connsiteX68" fmla="*/ 489051 w 1364418"/>
              <a:gd name="connsiteY68" fmla="*/ 3738082 h 6858000"/>
              <a:gd name="connsiteX69" fmla="*/ 496397 w 1364418"/>
              <a:gd name="connsiteY69" fmla="*/ 3673397 h 6858000"/>
              <a:gd name="connsiteX70" fmla="*/ 495693 w 1364418"/>
              <a:gd name="connsiteY70" fmla="*/ 3637109 h 6858000"/>
              <a:gd name="connsiteX71" fmla="*/ 499136 w 1364418"/>
              <a:gd name="connsiteY71" fmla="*/ 3536883 h 6858000"/>
              <a:gd name="connsiteX72" fmla="*/ 506674 w 1364418"/>
              <a:gd name="connsiteY72" fmla="*/ 3435652 h 6858000"/>
              <a:gd name="connsiteX73" fmla="*/ 508345 w 1364418"/>
              <a:gd name="connsiteY73" fmla="*/ 3307769 h 6858000"/>
              <a:gd name="connsiteX74" fmla="*/ 525908 w 1364418"/>
              <a:gd name="connsiteY74" fmla="*/ 3250522 h 6858000"/>
              <a:gd name="connsiteX75" fmla="*/ 526333 w 1364418"/>
              <a:gd name="connsiteY75" fmla="*/ 3229163 h 6858000"/>
              <a:gd name="connsiteX76" fmla="*/ 528156 w 1364418"/>
              <a:gd name="connsiteY76" fmla="*/ 3217217 h 6858000"/>
              <a:gd name="connsiteX77" fmla="*/ 514991 w 1364418"/>
              <a:gd name="connsiteY77" fmla="*/ 3183755 h 6858000"/>
              <a:gd name="connsiteX78" fmla="*/ 515492 w 1364418"/>
              <a:gd name="connsiteY78" fmla="*/ 3178642 h 6858000"/>
              <a:gd name="connsiteX79" fmla="*/ 503092 w 1364418"/>
              <a:gd name="connsiteY79" fmla="*/ 3158586 h 6858000"/>
              <a:gd name="connsiteX80" fmla="*/ 488277 w 1364418"/>
              <a:gd name="connsiteY80" fmla="*/ 3129034 h 6858000"/>
              <a:gd name="connsiteX81" fmla="*/ 488942 w 1364418"/>
              <a:gd name="connsiteY81" fmla="*/ 3126682 h 6858000"/>
              <a:gd name="connsiteX82" fmla="*/ 479810 w 1364418"/>
              <a:gd name="connsiteY82" fmla="*/ 3114519 h 6858000"/>
              <a:gd name="connsiteX83" fmla="*/ 466419 w 1364418"/>
              <a:gd name="connsiteY83" fmla="*/ 3106272 h 6858000"/>
              <a:gd name="connsiteX84" fmla="*/ 439149 w 1364418"/>
              <a:gd name="connsiteY84" fmla="*/ 2958185 h 6858000"/>
              <a:gd name="connsiteX85" fmla="*/ 381763 w 1364418"/>
              <a:gd name="connsiteY85" fmla="*/ 2762989 h 6858000"/>
              <a:gd name="connsiteX86" fmla="*/ 330681 w 1364418"/>
              <a:gd name="connsiteY86" fmla="*/ 2554718 h 6858000"/>
              <a:gd name="connsiteX87" fmla="*/ 310775 w 1364418"/>
              <a:gd name="connsiteY87" fmla="*/ 2485734 h 6858000"/>
              <a:gd name="connsiteX88" fmla="*/ 301498 w 1364418"/>
              <a:gd name="connsiteY88" fmla="*/ 2447068 h 6858000"/>
              <a:gd name="connsiteX89" fmla="*/ 288459 w 1364418"/>
              <a:gd name="connsiteY89" fmla="*/ 2425819 h 6858000"/>
              <a:gd name="connsiteX90" fmla="*/ 294458 w 1364418"/>
              <a:gd name="connsiteY90" fmla="*/ 2402874 h 6858000"/>
              <a:gd name="connsiteX91" fmla="*/ 297070 w 1364418"/>
              <a:gd name="connsiteY91" fmla="*/ 2381443 h 6858000"/>
              <a:gd name="connsiteX92" fmla="*/ 273399 w 1364418"/>
              <a:gd name="connsiteY92" fmla="*/ 2261920 h 6858000"/>
              <a:gd name="connsiteX93" fmla="*/ 263286 w 1364418"/>
              <a:gd name="connsiteY93" fmla="*/ 2195378 h 6858000"/>
              <a:gd name="connsiteX94" fmla="*/ 247503 w 1364418"/>
              <a:gd name="connsiteY94" fmla="*/ 2155135 h 6858000"/>
              <a:gd name="connsiteX95" fmla="*/ 244961 w 1364418"/>
              <a:gd name="connsiteY95" fmla="*/ 2118008 h 6858000"/>
              <a:gd name="connsiteX96" fmla="*/ 245954 w 1364418"/>
              <a:gd name="connsiteY96" fmla="*/ 2050531 h 6858000"/>
              <a:gd name="connsiteX97" fmla="*/ 237760 w 1364418"/>
              <a:gd name="connsiteY97" fmla="*/ 1963269 h 6858000"/>
              <a:gd name="connsiteX98" fmla="*/ 218938 w 1364418"/>
              <a:gd name="connsiteY98" fmla="*/ 1906352 h 6858000"/>
              <a:gd name="connsiteX99" fmla="*/ 195495 w 1364418"/>
              <a:gd name="connsiteY99" fmla="*/ 1861531 h 6858000"/>
              <a:gd name="connsiteX100" fmla="*/ 149294 w 1364418"/>
              <a:gd name="connsiteY100" fmla="*/ 1732919 h 6858000"/>
              <a:gd name="connsiteX101" fmla="*/ 121605 w 1364418"/>
              <a:gd name="connsiteY101" fmla="*/ 1663540 h 6858000"/>
              <a:gd name="connsiteX102" fmla="*/ 120731 w 1364418"/>
              <a:gd name="connsiteY102" fmla="*/ 1615777 h 6858000"/>
              <a:gd name="connsiteX103" fmla="*/ 101526 w 1364418"/>
              <a:gd name="connsiteY103" fmla="*/ 1563678 h 6858000"/>
              <a:gd name="connsiteX104" fmla="*/ 114606 w 1364418"/>
              <a:gd name="connsiteY104" fmla="*/ 1519474 h 6858000"/>
              <a:gd name="connsiteX105" fmla="*/ 107348 w 1364418"/>
              <a:gd name="connsiteY105" fmla="*/ 1477995 h 6858000"/>
              <a:gd name="connsiteX106" fmla="*/ 93433 w 1364418"/>
              <a:gd name="connsiteY106" fmla="*/ 1373769 h 6858000"/>
              <a:gd name="connsiteX107" fmla="*/ 101740 w 1364418"/>
              <a:gd name="connsiteY107" fmla="*/ 1307086 h 6858000"/>
              <a:gd name="connsiteX108" fmla="*/ 102928 w 1364418"/>
              <a:gd name="connsiteY108" fmla="*/ 1189033 h 6858000"/>
              <a:gd name="connsiteX109" fmla="*/ 107613 w 1364418"/>
              <a:gd name="connsiteY109" fmla="*/ 1168288 h 6858000"/>
              <a:gd name="connsiteX110" fmla="*/ 99895 w 1364418"/>
              <a:gd name="connsiteY110" fmla="*/ 1142577 h 6858000"/>
              <a:gd name="connsiteX111" fmla="*/ 89201 w 1364418"/>
              <a:gd name="connsiteY111" fmla="*/ 1088484 h 6858000"/>
              <a:gd name="connsiteX112" fmla="*/ 77937 w 1364418"/>
              <a:gd name="connsiteY112" fmla="*/ 1016103 h 6858000"/>
              <a:gd name="connsiteX113" fmla="*/ 79393 w 1364418"/>
              <a:gd name="connsiteY113" fmla="*/ 954054 h 6858000"/>
              <a:gd name="connsiteX114" fmla="*/ 90309 w 1364418"/>
              <a:gd name="connsiteY114" fmla="*/ 921368 h 6858000"/>
              <a:gd name="connsiteX115" fmla="*/ 74258 w 1364418"/>
              <a:gd name="connsiteY115" fmla="*/ 896999 h 6858000"/>
              <a:gd name="connsiteX116" fmla="*/ 43666 w 1364418"/>
              <a:gd name="connsiteY116" fmla="*/ 821517 h 6858000"/>
              <a:gd name="connsiteX117" fmla="*/ 22616 w 1364418"/>
              <a:gd name="connsiteY117" fmla="*/ 751353 h 6858000"/>
              <a:gd name="connsiteX118" fmla="*/ 22174 w 1364418"/>
              <a:gd name="connsiteY118" fmla="*/ 721230 h 6858000"/>
              <a:gd name="connsiteX119" fmla="*/ 7845 w 1364418"/>
              <a:gd name="connsiteY119" fmla="*/ 681659 h 6858000"/>
              <a:gd name="connsiteX120" fmla="*/ 31306 w 1364418"/>
              <a:gd name="connsiteY120" fmla="*/ 619315 h 6858000"/>
              <a:gd name="connsiteX121" fmla="*/ 15184 w 1364418"/>
              <a:gd name="connsiteY121" fmla="*/ 585934 h 6858000"/>
              <a:gd name="connsiteX122" fmla="*/ 22258 w 1364418"/>
              <a:gd name="connsiteY122" fmla="*/ 538948 h 6858000"/>
              <a:gd name="connsiteX123" fmla="*/ 26166 w 1364418"/>
              <a:gd name="connsiteY123" fmla="*/ 525163 h 6858000"/>
              <a:gd name="connsiteX124" fmla="*/ 52290 w 1364418"/>
              <a:gd name="connsiteY124" fmla="*/ 446567 h 6858000"/>
              <a:gd name="connsiteX125" fmla="*/ 51538 w 1364418"/>
              <a:gd name="connsiteY125" fmla="*/ 393828 h 6858000"/>
              <a:gd name="connsiteX126" fmla="*/ 51368 w 1364418"/>
              <a:gd name="connsiteY126" fmla="*/ 353137 h 6858000"/>
              <a:gd name="connsiteX127" fmla="*/ 55970 w 1364418"/>
              <a:gd name="connsiteY127" fmla="*/ 321428 h 6858000"/>
              <a:gd name="connsiteX128" fmla="*/ 57061 w 1364418"/>
              <a:gd name="connsiteY128" fmla="*/ 275771 h 6858000"/>
              <a:gd name="connsiteX129" fmla="*/ 74088 w 1364418"/>
              <a:gd name="connsiteY129" fmla="*/ 212860 h 6858000"/>
              <a:gd name="connsiteX130" fmla="*/ 65798 w 1364418"/>
              <a:gd name="connsiteY130" fmla="*/ 144983 h 6858000"/>
              <a:gd name="connsiteX131" fmla="*/ 78082 w 1364418"/>
              <a:gd name="connsiteY131" fmla="*/ 55288 h 6858000"/>
              <a:gd name="connsiteX132" fmla="*/ 37636 w 1364418"/>
              <a:gd name="connsiteY132"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245974 w 1364418"/>
              <a:gd name="connsiteY3" fmla="*/ 6857735 h 6858000"/>
              <a:gd name="connsiteX4" fmla="*/ 239744 w 1364418"/>
              <a:gd name="connsiteY4" fmla="*/ 6777899 h 6858000"/>
              <a:gd name="connsiteX5" fmla="*/ 264484 w 1364418"/>
              <a:gd name="connsiteY5" fmla="*/ 6716710 h 6858000"/>
              <a:gd name="connsiteX6" fmla="*/ 280651 w 1364418"/>
              <a:gd name="connsiteY6" fmla="*/ 6639873 h 6858000"/>
              <a:gd name="connsiteX7" fmla="*/ 339152 w 1364418"/>
              <a:gd name="connsiteY7" fmla="*/ 6471804 h 6858000"/>
              <a:gd name="connsiteX8" fmla="*/ 334570 w 1364418"/>
              <a:gd name="connsiteY8" fmla="*/ 6389835 h 6858000"/>
              <a:gd name="connsiteX9" fmla="*/ 317792 w 1364418"/>
              <a:gd name="connsiteY9" fmla="*/ 6324679 h 6858000"/>
              <a:gd name="connsiteX10" fmla="*/ 278227 w 1364418"/>
              <a:gd name="connsiteY10" fmla="*/ 6280046 h 6858000"/>
              <a:gd name="connsiteX11" fmla="*/ 288000 w 1364418"/>
              <a:gd name="connsiteY11" fmla="*/ 6252834 h 6858000"/>
              <a:gd name="connsiteX12" fmla="*/ 265992 w 1364418"/>
              <a:gd name="connsiteY12" fmla="*/ 6202459 h 6858000"/>
              <a:gd name="connsiteX13" fmla="*/ 264790 w 1364418"/>
              <a:gd name="connsiteY13" fmla="*/ 6153037 h 6858000"/>
              <a:gd name="connsiteX14" fmla="*/ 280205 w 1364418"/>
              <a:gd name="connsiteY14" fmla="*/ 6078132 h 6858000"/>
              <a:gd name="connsiteX15" fmla="*/ 267592 w 1364418"/>
              <a:gd name="connsiteY15" fmla="*/ 6028119 h 6858000"/>
              <a:gd name="connsiteX16" fmla="*/ 252821 w 1364418"/>
              <a:gd name="connsiteY16" fmla="*/ 5926735 h 6858000"/>
              <a:gd name="connsiteX17" fmla="*/ 302333 w 1364418"/>
              <a:gd name="connsiteY17" fmla="*/ 5712857 h 6858000"/>
              <a:gd name="connsiteX18" fmla="*/ 332131 w 1364418"/>
              <a:gd name="connsiteY18" fmla="*/ 5660491 h 6858000"/>
              <a:gd name="connsiteX19" fmla="*/ 341254 w 1364418"/>
              <a:gd name="connsiteY19" fmla="*/ 5563435 h 6858000"/>
              <a:gd name="connsiteX20" fmla="*/ 368130 w 1364418"/>
              <a:gd name="connsiteY20" fmla="*/ 5437125 h 6858000"/>
              <a:gd name="connsiteX21" fmla="*/ 381698 w 1364418"/>
              <a:gd name="connsiteY21" fmla="*/ 5396260 h 6858000"/>
              <a:gd name="connsiteX22" fmla="*/ 397679 w 1364418"/>
              <a:gd name="connsiteY22" fmla="*/ 5330009 h 6858000"/>
              <a:gd name="connsiteX23" fmla="*/ 431172 w 1364418"/>
              <a:gd name="connsiteY23" fmla="*/ 5273739 h 6858000"/>
              <a:gd name="connsiteX24" fmla="*/ 440771 w 1364418"/>
              <a:gd name="connsiteY24" fmla="*/ 5241779 h 6858000"/>
              <a:gd name="connsiteX25" fmla="*/ 451997 w 1364418"/>
              <a:gd name="connsiteY25" fmla="*/ 5225268 h 6858000"/>
              <a:gd name="connsiteX26" fmla="*/ 453017 w 1364418"/>
              <a:gd name="connsiteY26" fmla="*/ 5217684 h 6858000"/>
              <a:gd name="connsiteX27" fmla="*/ 460358 w 1364418"/>
              <a:gd name="connsiteY27" fmla="*/ 5193377 h 6858000"/>
              <a:gd name="connsiteX28" fmla="*/ 463661 w 1364418"/>
              <a:gd name="connsiteY28" fmla="*/ 5179288 h 6858000"/>
              <a:gd name="connsiteX29" fmla="*/ 464645 w 1364418"/>
              <a:gd name="connsiteY29" fmla="*/ 5173621 h 6858000"/>
              <a:gd name="connsiteX30" fmla="*/ 460279 w 1364418"/>
              <a:gd name="connsiteY30" fmla="*/ 5159961 h 6858000"/>
              <a:gd name="connsiteX31" fmla="*/ 466956 w 1364418"/>
              <a:gd name="connsiteY31" fmla="*/ 5144295 h 6858000"/>
              <a:gd name="connsiteX32" fmla="*/ 463889 w 1364418"/>
              <a:gd name="connsiteY32" fmla="*/ 5125185 h 6858000"/>
              <a:gd name="connsiteX33" fmla="*/ 470719 w 1364418"/>
              <a:gd name="connsiteY33" fmla="*/ 5121884 h 6858000"/>
              <a:gd name="connsiteX34" fmla="*/ 477755 w 1364418"/>
              <a:gd name="connsiteY34" fmla="*/ 5067850 h 6858000"/>
              <a:gd name="connsiteX35" fmla="*/ 480486 w 1364418"/>
              <a:gd name="connsiteY35" fmla="*/ 5060861 h 6858000"/>
              <a:gd name="connsiteX36" fmla="*/ 477190 w 1364418"/>
              <a:gd name="connsiteY36" fmla="*/ 5034192 h 6858000"/>
              <a:gd name="connsiteX37" fmla="*/ 478744 w 1364418"/>
              <a:gd name="connsiteY37" fmla="*/ 4993030 h 6858000"/>
              <a:gd name="connsiteX38" fmla="*/ 485653 w 1364418"/>
              <a:gd name="connsiteY38" fmla="*/ 4946844 h 6858000"/>
              <a:gd name="connsiteX39" fmla="*/ 481509 w 1364418"/>
              <a:gd name="connsiteY39" fmla="*/ 4932692 h 6858000"/>
              <a:gd name="connsiteX40" fmla="*/ 496912 w 1364418"/>
              <a:gd name="connsiteY40" fmla="*/ 4858827 h 6858000"/>
              <a:gd name="connsiteX41" fmla="*/ 502815 w 1364418"/>
              <a:gd name="connsiteY41" fmla="*/ 4821170 h 6858000"/>
              <a:gd name="connsiteX42" fmla="*/ 507548 w 1364418"/>
              <a:gd name="connsiteY42" fmla="*/ 4780965 h 6858000"/>
              <a:gd name="connsiteX43" fmla="*/ 508841 w 1364418"/>
              <a:gd name="connsiteY43" fmla="*/ 4750867 h 6858000"/>
              <a:gd name="connsiteX44" fmla="*/ 506648 w 1364418"/>
              <a:gd name="connsiteY44" fmla="*/ 4690749 h 6858000"/>
              <a:gd name="connsiteX45" fmla="*/ 502128 w 1364418"/>
              <a:gd name="connsiteY45" fmla="*/ 4584173 h 6858000"/>
              <a:gd name="connsiteX46" fmla="*/ 497211 w 1364418"/>
              <a:gd name="connsiteY46" fmla="*/ 4444346 h 6858000"/>
              <a:gd name="connsiteX47" fmla="*/ 493776 w 1364418"/>
              <a:gd name="connsiteY47" fmla="*/ 4375228 h 6858000"/>
              <a:gd name="connsiteX48" fmla="*/ 474429 w 1364418"/>
              <a:gd name="connsiteY48" fmla="*/ 4214165 h 6858000"/>
              <a:gd name="connsiteX49" fmla="*/ 478502 w 1364418"/>
              <a:gd name="connsiteY49" fmla="*/ 4090296 h 6858000"/>
              <a:gd name="connsiteX50" fmla="*/ 463758 w 1364418"/>
              <a:gd name="connsiteY50" fmla="*/ 4033999 h 6858000"/>
              <a:gd name="connsiteX51" fmla="*/ 464907 w 1364418"/>
              <a:gd name="connsiteY51" fmla="*/ 4031933 h 6858000"/>
              <a:gd name="connsiteX52" fmla="*/ 463483 w 1364418"/>
              <a:gd name="connsiteY52" fmla="*/ 4013953 h 6858000"/>
              <a:gd name="connsiteX53" fmla="*/ 449778 w 1364418"/>
              <a:gd name="connsiteY53" fmla="*/ 3974753 h 6858000"/>
              <a:gd name="connsiteX54" fmla="*/ 451376 w 1364418"/>
              <a:gd name="connsiteY54" fmla="*/ 3969950 h 6858000"/>
              <a:gd name="connsiteX55" fmla="*/ 444798 w 1364418"/>
              <a:gd name="connsiteY55" fmla="*/ 3933779 h 6858000"/>
              <a:gd name="connsiteX56" fmla="*/ 446129 w 1364418"/>
              <a:gd name="connsiteY56" fmla="*/ 3933093 h 6858000"/>
              <a:gd name="connsiteX57" fmla="*/ 450483 w 1364418"/>
              <a:gd name="connsiteY57" fmla="*/ 3922082 h 6858000"/>
              <a:gd name="connsiteX58" fmla="*/ 455561 w 1364418"/>
              <a:gd name="connsiteY58" fmla="*/ 3901461 h 6858000"/>
              <a:gd name="connsiteX59" fmla="*/ 478155 w 1364418"/>
              <a:gd name="connsiteY59" fmla="*/ 3813873 h 6858000"/>
              <a:gd name="connsiteX60" fmla="*/ 477580 w 1364418"/>
              <a:gd name="connsiteY60" fmla="*/ 3806161 h 6858000"/>
              <a:gd name="connsiteX61" fmla="*/ 477887 w 1364418"/>
              <a:gd name="connsiteY61" fmla="*/ 3805957 h 6858000"/>
              <a:gd name="connsiteX62" fmla="*/ 477914 w 1364418"/>
              <a:gd name="connsiteY62" fmla="*/ 3797724 h 6858000"/>
              <a:gd name="connsiteX63" fmla="*/ 476529 w 1364418"/>
              <a:gd name="connsiteY63" fmla="*/ 3792098 h 6858000"/>
              <a:gd name="connsiteX64" fmla="*/ 475413 w 1364418"/>
              <a:gd name="connsiteY64" fmla="*/ 3777135 h 6858000"/>
              <a:gd name="connsiteX65" fmla="*/ 477146 w 1364418"/>
              <a:gd name="connsiteY65" fmla="*/ 3771656 h 6858000"/>
              <a:gd name="connsiteX66" fmla="*/ 480889 w 1364418"/>
              <a:gd name="connsiteY66" fmla="*/ 3769007 h 6858000"/>
              <a:gd name="connsiteX67" fmla="*/ 480355 w 1364418"/>
              <a:gd name="connsiteY67" fmla="*/ 3767709 h 6858000"/>
              <a:gd name="connsiteX68" fmla="*/ 489051 w 1364418"/>
              <a:gd name="connsiteY68" fmla="*/ 3738082 h 6858000"/>
              <a:gd name="connsiteX69" fmla="*/ 496397 w 1364418"/>
              <a:gd name="connsiteY69" fmla="*/ 3673397 h 6858000"/>
              <a:gd name="connsiteX70" fmla="*/ 495693 w 1364418"/>
              <a:gd name="connsiteY70" fmla="*/ 3637109 h 6858000"/>
              <a:gd name="connsiteX71" fmla="*/ 499136 w 1364418"/>
              <a:gd name="connsiteY71" fmla="*/ 3536883 h 6858000"/>
              <a:gd name="connsiteX72" fmla="*/ 506674 w 1364418"/>
              <a:gd name="connsiteY72" fmla="*/ 3435652 h 6858000"/>
              <a:gd name="connsiteX73" fmla="*/ 508345 w 1364418"/>
              <a:gd name="connsiteY73" fmla="*/ 3307769 h 6858000"/>
              <a:gd name="connsiteX74" fmla="*/ 525908 w 1364418"/>
              <a:gd name="connsiteY74" fmla="*/ 3250522 h 6858000"/>
              <a:gd name="connsiteX75" fmla="*/ 526333 w 1364418"/>
              <a:gd name="connsiteY75" fmla="*/ 3229163 h 6858000"/>
              <a:gd name="connsiteX76" fmla="*/ 528156 w 1364418"/>
              <a:gd name="connsiteY76" fmla="*/ 3217217 h 6858000"/>
              <a:gd name="connsiteX77" fmla="*/ 514991 w 1364418"/>
              <a:gd name="connsiteY77" fmla="*/ 3183755 h 6858000"/>
              <a:gd name="connsiteX78" fmla="*/ 515492 w 1364418"/>
              <a:gd name="connsiteY78" fmla="*/ 3178642 h 6858000"/>
              <a:gd name="connsiteX79" fmla="*/ 503092 w 1364418"/>
              <a:gd name="connsiteY79" fmla="*/ 3158586 h 6858000"/>
              <a:gd name="connsiteX80" fmla="*/ 488277 w 1364418"/>
              <a:gd name="connsiteY80" fmla="*/ 3129034 h 6858000"/>
              <a:gd name="connsiteX81" fmla="*/ 488942 w 1364418"/>
              <a:gd name="connsiteY81" fmla="*/ 3126682 h 6858000"/>
              <a:gd name="connsiteX82" fmla="*/ 479810 w 1364418"/>
              <a:gd name="connsiteY82" fmla="*/ 3114519 h 6858000"/>
              <a:gd name="connsiteX83" fmla="*/ 466419 w 1364418"/>
              <a:gd name="connsiteY83" fmla="*/ 3106272 h 6858000"/>
              <a:gd name="connsiteX84" fmla="*/ 439149 w 1364418"/>
              <a:gd name="connsiteY84" fmla="*/ 2958185 h 6858000"/>
              <a:gd name="connsiteX85" fmla="*/ 381763 w 1364418"/>
              <a:gd name="connsiteY85" fmla="*/ 2762989 h 6858000"/>
              <a:gd name="connsiteX86" fmla="*/ 330681 w 1364418"/>
              <a:gd name="connsiteY86" fmla="*/ 2554718 h 6858000"/>
              <a:gd name="connsiteX87" fmla="*/ 310775 w 1364418"/>
              <a:gd name="connsiteY87" fmla="*/ 2485734 h 6858000"/>
              <a:gd name="connsiteX88" fmla="*/ 301498 w 1364418"/>
              <a:gd name="connsiteY88" fmla="*/ 2447068 h 6858000"/>
              <a:gd name="connsiteX89" fmla="*/ 288459 w 1364418"/>
              <a:gd name="connsiteY89" fmla="*/ 2425819 h 6858000"/>
              <a:gd name="connsiteX90" fmla="*/ 294458 w 1364418"/>
              <a:gd name="connsiteY90" fmla="*/ 2402874 h 6858000"/>
              <a:gd name="connsiteX91" fmla="*/ 297070 w 1364418"/>
              <a:gd name="connsiteY91" fmla="*/ 2381443 h 6858000"/>
              <a:gd name="connsiteX92" fmla="*/ 273399 w 1364418"/>
              <a:gd name="connsiteY92" fmla="*/ 2261920 h 6858000"/>
              <a:gd name="connsiteX93" fmla="*/ 263286 w 1364418"/>
              <a:gd name="connsiteY93" fmla="*/ 2195378 h 6858000"/>
              <a:gd name="connsiteX94" fmla="*/ 247503 w 1364418"/>
              <a:gd name="connsiteY94" fmla="*/ 2155135 h 6858000"/>
              <a:gd name="connsiteX95" fmla="*/ 244961 w 1364418"/>
              <a:gd name="connsiteY95" fmla="*/ 2118008 h 6858000"/>
              <a:gd name="connsiteX96" fmla="*/ 245954 w 1364418"/>
              <a:gd name="connsiteY96" fmla="*/ 2050531 h 6858000"/>
              <a:gd name="connsiteX97" fmla="*/ 237760 w 1364418"/>
              <a:gd name="connsiteY97" fmla="*/ 1963269 h 6858000"/>
              <a:gd name="connsiteX98" fmla="*/ 218938 w 1364418"/>
              <a:gd name="connsiteY98" fmla="*/ 1906352 h 6858000"/>
              <a:gd name="connsiteX99" fmla="*/ 195495 w 1364418"/>
              <a:gd name="connsiteY99" fmla="*/ 1861531 h 6858000"/>
              <a:gd name="connsiteX100" fmla="*/ 149294 w 1364418"/>
              <a:gd name="connsiteY100" fmla="*/ 1732919 h 6858000"/>
              <a:gd name="connsiteX101" fmla="*/ 121605 w 1364418"/>
              <a:gd name="connsiteY101" fmla="*/ 1663540 h 6858000"/>
              <a:gd name="connsiteX102" fmla="*/ 120731 w 1364418"/>
              <a:gd name="connsiteY102" fmla="*/ 1615777 h 6858000"/>
              <a:gd name="connsiteX103" fmla="*/ 101526 w 1364418"/>
              <a:gd name="connsiteY103" fmla="*/ 1563678 h 6858000"/>
              <a:gd name="connsiteX104" fmla="*/ 114606 w 1364418"/>
              <a:gd name="connsiteY104" fmla="*/ 1519474 h 6858000"/>
              <a:gd name="connsiteX105" fmla="*/ 107348 w 1364418"/>
              <a:gd name="connsiteY105" fmla="*/ 1477995 h 6858000"/>
              <a:gd name="connsiteX106" fmla="*/ 93433 w 1364418"/>
              <a:gd name="connsiteY106" fmla="*/ 1373769 h 6858000"/>
              <a:gd name="connsiteX107" fmla="*/ 101740 w 1364418"/>
              <a:gd name="connsiteY107" fmla="*/ 1307086 h 6858000"/>
              <a:gd name="connsiteX108" fmla="*/ 102928 w 1364418"/>
              <a:gd name="connsiteY108" fmla="*/ 1189033 h 6858000"/>
              <a:gd name="connsiteX109" fmla="*/ 107613 w 1364418"/>
              <a:gd name="connsiteY109" fmla="*/ 1168288 h 6858000"/>
              <a:gd name="connsiteX110" fmla="*/ 99895 w 1364418"/>
              <a:gd name="connsiteY110" fmla="*/ 1142577 h 6858000"/>
              <a:gd name="connsiteX111" fmla="*/ 89201 w 1364418"/>
              <a:gd name="connsiteY111" fmla="*/ 1088484 h 6858000"/>
              <a:gd name="connsiteX112" fmla="*/ 77937 w 1364418"/>
              <a:gd name="connsiteY112" fmla="*/ 1016103 h 6858000"/>
              <a:gd name="connsiteX113" fmla="*/ 79393 w 1364418"/>
              <a:gd name="connsiteY113" fmla="*/ 954054 h 6858000"/>
              <a:gd name="connsiteX114" fmla="*/ 90309 w 1364418"/>
              <a:gd name="connsiteY114" fmla="*/ 921368 h 6858000"/>
              <a:gd name="connsiteX115" fmla="*/ 74258 w 1364418"/>
              <a:gd name="connsiteY115" fmla="*/ 896999 h 6858000"/>
              <a:gd name="connsiteX116" fmla="*/ 43666 w 1364418"/>
              <a:gd name="connsiteY116" fmla="*/ 821517 h 6858000"/>
              <a:gd name="connsiteX117" fmla="*/ 22616 w 1364418"/>
              <a:gd name="connsiteY117" fmla="*/ 751353 h 6858000"/>
              <a:gd name="connsiteX118" fmla="*/ 22174 w 1364418"/>
              <a:gd name="connsiteY118" fmla="*/ 721230 h 6858000"/>
              <a:gd name="connsiteX119" fmla="*/ 7845 w 1364418"/>
              <a:gd name="connsiteY119" fmla="*/ 681659 h 6858000"/>
              <a:gd name="connsiteX120" fmla="*/ 31306 w 1364418"/>
              <a:gd name="connsiteY120" fmla="*/ 619315 h 6858000"/>
              <a:gd name="connsiteX121" fmla="*/ 15184 w 1364418"/>
              <a:gd name="connsiteY121" fmla="*/ 585934 h 6858000"/>
              <a:gd name="connsiteX122" fmla="*/ 22258 w 1364418"/>
              <a:gd name="connsiteY122" fmla="*/ 538948 h 6858000"/>
              <a:gd name="connsiteX123" fmla="*/ 26166 w 1364418"/>
              <a:gd name="connsiteY123" fmla="*/ 525163 h 6858000"/>
              <a:gd name="connsiteX124" fmla="*/ 52290 w 1364418"/>
              <a:gd name="connsiteY124" fmla="*/ 446567 h 6858000"/>
              <a:gd name="connsiteX125" fmla="*/ 51538 w 1364418"/>
              <a:gd name="connsiteY125" fmla="*/ 393828 h 6858000"/>
              <a:gd name="connsiteX126" fmla="*/ 51368 w 1364418"/>
              <a:gd name="connsiteY126" fmla="*/ 353137 h 6858000"/>
              <a:gd name="connsiteX127" fmla="*/ 55970 w 1364418"/>
              <a:gd name="connsiteY127" fmla="*/ 321428 h 6858000"/>
              <a:gd name="connsiteX128" fmla="*/ 57061 w 1364418"/>
              <a:gd name="connsiteY128" fmla="*/ 275771 h 6858000"/>
              <a:gd name="connsiteX129" fmla="*/ 74088 w 1364418"/>
              <a:gd name="connsiteY129" fmla="*/ 212860 h 6858000"/>
              <a:gd name="connsiteX130" fmla="*/ 65798 w 1364418"/>
              <a:gd name="connsiteY130" fmla="*/ 144983 h 6858000"/>
              <a:gd name="connsiteX131" fmla="*/ 78082 w 1364418"/>
              <a:gd name="connsiteY131" fmla="*/ 55288 h 6858000"/>
              <a:gd name="connsiteX132" fmla="*/ 37636 w 1364418"/>
              <a:gd name="connsiteY132"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245974 w 1364418"/>
              <a:gd name="connsiteY3" fmla="*/ 6857735 h 6858000"/>
              <a:gd name="connsiteX4" fmla="*/ 281996 w 1364418"/>
              <a:gd name="connsiteY4" fmla="*/ 6792972 h 6858000"/>
              <a:gd name="connsiteX5" fmla="*/ 264484 w 1364418"/>
              <a:gd name="connsiteY5" fmla="*/ 6716710 h 6858000"/>
              <a:gd name="connsiteX6" fmla="*/ 280651 w 1364418"/>
              <a:gd name="connsiteY6" fmla="*/ 6639873 h 6858000"/>
              <a:gd name="connsiteX7" fmla="*/ 339152 w 1364418"/>
              <a:gd name="connsiteY7" fmla="*/ 6471804 h 6858000"/>
              <a:gd name="connsiteX8" fmla="*/ 334570 w 1364418"/>
              <a:gd name="connsiteY8" fmla="*/ 6389835 h 6858000"/>
              <a:gd name="connsiteX9" fmla="*/ 317792 w 1364418"/>
              <a:gd name="connsiteY9" fmla="*/ 6324679 h 6858000"/>
              <a:gd name="connsiteX10" fmla="*/ 278227 w 1364418"/>
              <a:gd name="connsiteY10" fmla="*/ 6280046 h 6858000"/>
              <a:gd name="connsiteX11" fmla="*/ 288000 w 1364418"/>
              <a:gd name="connsiteY11" fmla="*/ 6252834 h 6858000"/>
              <a:gd name="connsiteX12" fmla="*/ 265992 w 1364418"/>
              <a:gd name="connsiteY12" fmla="*/ 6202459 h 6858000"/>
              <a:gd name="connsiteX13" fmla="*/ 264790 w 1364418"/>
              <a:gd name="connsiteY13" fmla="*/ 6153037 h 6858000"/>
              <a:gd name="connsiteX14" fmla="*/ 280205 w 1364418"/>
              <a:gd name="connsiteY14" fmla="*/ 6078132 h 6858000"/>
              <a:gd name="connsiteX15" fmla="*/ 267592 w 1364418"/>
              <a:gd name="connsiteY15" fmla="*/ 6028119 h 6858000"/>
              <a:gd name="connsiteX16" fmla="*/ 252821 w 1364418"/>
              <a:gd name="connsiteY16" fmla="*/ 5926735 h 6858000"/>
              <a:gd name="connsiteX17" fmla="*/ 302333 w 1364418"/>
              <a:gd name="connsiteY17" fmla="*/ 5712857 h 6858000"/>
              <a:gd name="connsiteX18" fmla="*/ 332131 w 1364418"/>
              <a:gd name="connsiteY18" fmla="*/ 5660491 h 6858000"/>
              <a:gd name="connsiteX19" fmla="*/ 341254 w 1364418"/>
              <a:gd name="connsiteY19" fmla="*/ 5563435 h 6858000"/>
              <a:gd name="connsiteX20" fmla="*/ 368130 w 1364418"/>
              <a:gd name="connsiteY20" fmla="*/ 5437125 h 6858000"/>
              <a:gd name="connsiteX21" fmla="*/ 381698 w 1364418"/>
              <a:gd name="connsiteY21" fmla="*/ 5396260 h 6858000"/>
              <a:gd name="connsiteX22" fmla="*/ 397679 w 1364418"/>
              <a:gd name="connsiteY22" fmla="*/ 5330009 h 6858000"/>
              <a:gd name="connsiteX23" fmla="*/ 431172 w 1364418"/>
              <a:gd name="connsiteY23" fmla="*/ 5273739 h 6858000"/>
              <a:gd name="connsiteX24" fmla="*/ 440771 w 1364418"/>
              <a:gd name="connsiteY24" fmla="*/ 5241779 h 6858000"/>
              <a:gd name="connsiteX25" fmla="*/ 451997 w 1364418"/>
              <a:gd name="connsiteY25" fmla="*/ 5225268 h 6858000"/>
              <a:gd name="connsiteX26" fmla="*/ 453017 w 1364418"/>
              <a:gd name="connsiteY26" fmla="*/ 5217684 h 6858000"/>
              <a:gd name="connsiteX27" fmla="*/ 460358 w 1364418"/>
              <a:gd name="connsiteY27" fmla="*/ 5193377 h 6858000"/>
              <a:gd name="connsiteX28" fmla="*/ 463661 w 1364418"/>
              <a:gd name="connsiteY28" fmla="*/ 5179288 h 6858000"/>
              <a:gd name="connsiteX29" fmla="*/ 464645 w 1364418"/>
              <a:gd name="connsiteY29" fmla="*/ 5173621 h 6858000"/>
              <a:gd name="connsiteX30" fmla="*/ 460279 w 1364418"/>
              <a:gd name="connsiteY30" fmla="*/ 5159961 h 6858000"/>
              <a:gd name="connsiteX31" fmla="*/ 466956 w 1364418"/>
              <a:gd name="connsiteY31" fmla="*/ 5144295 h 6858000"/>
              <a:gd name="connsiteX32" fmla="*/ 463889 w 1364418"/>
              <a:gd name="connsiteY32" fmla="*/ 5125185 h 6858000"/>
              <a:gd name="connsiteX33" fmla="*/ 470719 w 1364418"/>
              <a:gd name="connsiteY33" fmla="*/ 5121884 h 6858000"/>
              <a:gd name="connsiteX34" fmla="*/ 477755 w 1364418"/>
              <a:gd name="connsiteY34" fmla="*/ 5067850 h 6858000"/>
              <a:gd name="connsiteX35" fmla="*/ 480486 w 1364418"/>
              <a:gd name="connsiteY35" fmla="*/ 5060861 h 6858000"/>
              <a:gd name="connsiteX36" fmla="*/ 477190 w 1364418"/>
              <a:gd name="connsiteY36" fmla="*/ 5034192 h 6858000"/>
              <a:gd name="connsiteX37" fmla="*/ 478744 w 1364418"/>
              <a:gd name="connsiteY37" fmla="*/ 4993030 h 6858000"/>
              <a:gd name="connsiteX38" fmla="*/ 485653 w 1364418"/>
              <a:gd name="connsiteY38" fmla="*/ 4946844 h 6858000"/>
              <a:gd name="connsiteX39" fmla="*/ 481509 w 1364418"/>
              <a:gd name="connsiteY39" fmla="*/ 4932692 h 6858000"/>
              <a:gd name="connsiteX40" fmla="*/ 496912 w 1364418"/>
              <a:gd name="connsiteY40" fmla="*/ 4858827 h 6858000"/>
              <a:gd name="connsiteX41" fmla="*/ 502815 w 1364418"/>
              <a:gd name="connsiteY41" fmla="*/ 4821170 h 6858000"/>
              <a:gd name="connsiteX42" fmla="*/ 507548 w 1364418"/>
              <a:gd name="connsiteY42" fmla="*/ 4780965 h 6858000"/>
              <a:gd name="connsiteX43" fmla="*/ 508841 w 1364418"/>
              <a:gd name="connsiteY43" fmla="*/ 4750867 h 6858000"/>
              <a:gd name="connsiteX44" fmla="*/ 506648 w 1364418"/>
              <a:gd name="connsiteY44" fmla="*/ 4690749 h 6858000"/>
              <a:gd name="connsiteX45" fmla="*/ 502128 w 1364418"/>
              <a:gd name="connsiteY45" fmla="*/ 4584173 h 6858000"/>
              <a:gd name="connsiteX46" fmla="*/ 497211 w 1364418"/>
              <a:gd name="connsiteY46" fmla="*/ 4444346 h 6858000"/>
              <a:gd name="connsiteX47" fmla="*/ 493776 w 1364418"/>
              <a:gd name="connsiteY47" fmla="*/ 4375228 h 6858000"/>
              <a:gd name="connsiteX48" fmla="*/ 474429 w 1364418"/>
              <a:gd name="connsiteY48" fmla="*/ 4214165 h 6858000"/>
              <a:gd name="connsiteX49" fmla="*/ 478502 w 1364418"/>
              <a:gd name="connsiteY49" fmla="*/ 4090296 h 6858000"/>
              <a:gd name="connsiteX50" fmla="*/ 463758 w 1364418"/>
              <a:gd name="connsiteY50" fmla="*/ 4033999 h 6858000"/>
              <a:gd name="connsiteX51" fmla="*/ 464907 w 1364418"/>
              <a:gd name="connsiteY51" fmla="*/ 4031933 h 6858000"/>
              <a:gd name="connsiteX52" fmla="*/ 463483 w 1364418"/>
              <a:gd name="connsiteY52" fmla="*/ 4013953 h 6858000"/>
              <a:gd name="connsiteX53" fmla="*/ 449778 w 1364418"/>
              <a:gd name="connsiteY53" fmla="*/ 3974753 h 6858000"/>
              <a:gd name="connsiteX54" fmla="*/ 451376 w 1364418"/>
              <a:gd name="connsiteY54" fmla="*/ 3969950 h 6858000"/>
              <a:gd name="connsiteX55" fmla="*/ 444798 w 1364418"/>
              <a:gd name="connsiteY55" fmla="*/ 3933779 h 6858000"/>
              <a:gd name="connsiteX56" fmla="*/ 446129 w 1364418"/>
              <a:gd name="connsiteY56" fmla="*/ 3933093 h 6858000"/>
              <a:gd name="connsiteX57" fmla="*/ 450483 w 1364418"/>
              <a:gd name="connsiteY57" fmla="*/ 3922082 h 6858000"/>
              <a:gd name="connsiteX58" fmla="*/ 455561 w 1364418"/>
              <a:gd name="connsiteY58" fmla="*/ 3901461 h 6858000"/>
              <a:gd name="connsiteX59" fmla="*/ 478155 w 1364418"/>
              <a:gd name="connsiteY59" fmla="*/ 3813873 h 6858000"/>
              <a:gd name="connsiteX60" fmla="*/ 477580 w 1364418"/>
              <a:gd name="connsiteY60" fmla="*/ 3806161 h 6858000"/>
              <a:gd name="connsiteX61" fmla="*/ 477887 w 1364418"/>
              <a:gd name="connsiteY61" fmla="*/ 3805957 h 6858000"/>
              <a:gd name="connsiteX62" fmla="*/ 477914 w 1364418"/>
              <a:gd name="connsiteY62" fmla="*/ 3797724 h 6858000"/>
              <a:gd name="connsiteX63" fmla="*/ 476529 w 1364418"/>
              <a:gd name="connsiteY63" fmla="*/ 3792098 h 6858000"/>
              <a:gd name="connsiteX64" fmla="*/ 475413 w 1364418"/>
              <a:gd name="connsiteY64" fmla="*/ 3777135 h 6858000"/>
              <a:gd name="connsiteX65" fmla="*/ 477146 w 1364418"/>
              <a:gd name="connsiteY65" fmla="*/ 3771656 h 6858000"/>
              <a:gd name="connsiteX66" fmla="*/ 480889 w 1364418"/>
              <a:gd name="connsiteY66" fmla="*/ 3769007 h 6858000"/>
              <a:gd name="connsiteX67" fmla="*/ 480355 w 1364418"/>
              <a:gd name="connsiteY67" fmla="*/ 3767709 h 6858000"/>
              <a:gd name="connsiteX68" fmla="*/ 489051 w 1364418"/>
              <a:gd name="connsiteY68" fmla="*/ 3738082 h 6858000"/>
              <a:gd name="connsiteX69" fmla="*/ 496397 w 1364418"/>
              <a:gd name="connsiteY69" fmla="*/ 3673397 h 6858000"/>
              <a:gd name="connsiteX70" fmla="*/ 495693 w 1364418"/>
              <a:gd name="connsiteY70" fmla="*/ 3637109 h 6858000"/>
              <a:gd name="connsiteX71" fmla="*/ 499136 w 1364418"/>
              <a:gd name="connsiteY71" fmla="*/ 3536883 h 6858000"/>
              <a:gd name="connsiteX72" fmla="*/ 506674 w 1364418"/>
              <a:gd name="connsiteY72" fmla="*/ 3435652 h 6858000"/>
              <a:gd name="connsiteX73" fmla="*/ 508345 w 1364418"/>
              <a:gd name="connsiteY73" fmla="*/ 3307769 h 6858000"/>
              <a:gd name="connsiteX74" fmla="*/ 525908 w 1364418"/>
              <a:gd name="connsiteY74" fmla="*/ 3250522 h 6858000"/>
              <a:gd name="connsiteX75" fmla="*/ 526333 w 1364418"/>
              <a:gd name="connsiteY75" fmla="*/ 3229163 h 6858000"/>
              <a:gd name="connsiteX76" fmla="*/ 528156 w 1364418"/>
              <a:gd name="connsiteY76" fmla="*/ 3217217 h 6858000"/>
              <a:gd name="connsiteX77" fmla="*/ 514991 w 1364418"/>
              <a:gd name="connsiteY77" fmla="*/ 3183755 h 6858000"/>
              <a:gd name="connsiteX78" fmla="*/ 515492 w 1364418"/>
              <a:gd name="connsiteY78" fmla="*/ 3178642 h 6858000"/>
              <a:gd name="connsiteX79" fmla="*/ 503092 w 1364418"/>
              <a:gd name="connsiteY79" fmla="*/ 3158586 h 6858000"/>
              <a:gd name="connsiteX80" fmla="*/ 488277 w 1364418"/>
              <a:gd name="connsiteY80" fmla="*/ 3129034 h 6858000"/>
              <a:gd name="connsiteX81" fmla="*/ 488942 w 1364418"/>
              <a:gd name="connsiteY81" fmla="*/ 3126682 h 6858000"/>
              <a:gd name="connsiteX82" fmla="*/ 479810 w 1364418"/>
              <a:gd name="connsiteY82" fmla="*/ 3114519 h 6858000"/>
              <a:gd name="connsiteX83" fmla="*/ 466419 w 1364418"/>
              <a:gd name="connsiteY83" fmla="*/ 3106272 h 6858000"/>
              <a:gd name="connsiteX84" fmla="*/ 439149 w 1364418"/>
              <a:gd name="connsiteY84" fmla="*/ 2958185 h 6858000"/>
              <a:gd name="connsiteX85" fmla="*/ 381763 w 1364418"/>
              <a:gd name="connsiteY85" fmla="*/ 2762989 h 6858000"/>
              <a:gd name="connsiteX86" fmla="*/ 330681 w 1364418"/>
              <a:gd name="connsiteY86" fmla="*/ 2554718 h 6858000"/>
              <a:gd name="connsiteX87" fmla="*/ 310775 w 1364418"/>
              <a:gd name="connsiteY87" fmla="*/ 2485734 h 6858000"/>
              <a:gd name="connsiteX88" fmla="*/ 301498 w 1364418"/>
              <a:gd name="connsiteY88" fmla="*/ 2447068 h 6858000"/>
              <a:gd name="connsiteX89" fmla="*/ 288459 w 1364418"/>
              <a:gd name="connsiteY89" fmla="*/ 2425819 h 6858000"/>
              <a:gd name="connsiteX90" fmla="*/ 294458 w 1364418"/>
              <a:gd name="connsiteY90" fmla="*/ 2402874 h 6858000"/>
              <a:gd name="connsiteX91" fmla="*/ 297070 w 1364418"/>
              <a:gd name="connsiteY91" fmla="*/ 2381443 h 6858000"/>
              <a:gd name="connsiteX92" fmla="*/ 273399 w 1364418"/>
              <a:gd name="connsiteY92" fmla="*/ 2261920 h 6858000"/>
              <a:gd name="connsiteX93" fmla="*/ 263286 w 1364418"/>
              <a:gd name="connsiteY93" fmla="*/ 2195378 h 6858000"/>
              <a:gd name="connsiteX94" fmla="*/ 247503 w 1364418"/>
              <a:gd name="connsiteY94" fmla="*/ 2155135 h 6858000"/>
              <a:gd name="connsiteX95" fmla="*/ 244961 w 1364418"/>
              <a:gd name="connsiteY95" fmla="*/ 2118008 h 6858000"/>
              <a:gd name="connsiteX96" fmla="*/ 245954 w 1364418"/>
              <a:gd name="connsiteY96" fmla="*/ 2050531 h 6858000"/>
              <a:gd name="connsiteX97" fmla="*/ 237760 w 1364418"/>
              <a:gd name="connsiteY97" fmla="*/ 1963269 h 6858000"/>
              <a:gd name="connsiteX98" fmla="*/ 218938 w 1364418"/>
              <a:gd name="connsiteY98" fmla="*/ 1906352 h 6858000"/>
              <a:gd name="connsiteX99" fmla="*/ 195495 w 1364418"/>
              <a:gd name="connsiteY99" fmla="*/ 1861531 h 6858000"/>
              <a:gd name="connsiteX100" fmla="*/ 149294 w 1364418"/>
              <a:gd name="connsiteY100" fmla="*/ 1732919 h 6858000"/>
              <a:gd name="connsiteX101" fmla="*/ 121605 w 1364418"/>
              <a:gd name="connsiteY101" fmla="*/ 1663540 h 6858000"/>
              <a:gd name="connsiteX102" fmla="*/ 120731 w 1364418"/>
              <a:gd name="connsiteY102" fmla="*/ 1615777 h 6858000"/>
              <a:gd name="connsiteX103" fmla="*/ 101526 w 1364418"/>
              <a:gd name="connsiteY103" fmla="*/ 1563678 h 6858000"/>
              <a:gd name="connsiteX104" fmla="*/ 114606 w 1364418"/>
              <a:gd name="connsiteY104" fmla="*/ 1519474 h 6858000"/>
              <a:gd name="connsiteX105" fmla="*/ 107348 w 1364418"/>
              <a:gd name="connsiteY105" fmla="*/ 1477995 h 6858000"/>
              <a:gd name="connsiteX106" fmla="*/ 93433 w 1364418"/>
              <a:gd name="connsiteY106" fmla="*/ 1373769 h 6858000"/>
              <a:gd name="connsiteX107" fmla="*/ 101740 w 1364418"/>
              <a:gd name="connsiteY107" fmla="*/ 1307086 h 6858000"/>
              <a:gd name="connsiteX108" fmla="*/ 102928 w 1364418"/>
              <a:gd name="connsiteY108" fmla="*/ 1189033 h 6858000"/>
              <a:gd name="connsiteX109" fmla="*/ 107613 w 1364418"/>
              <a:gd name="connsiteY109" fmla="*/ 1168288 h 6858000"/>
              <a:gd name="connsiteX110" fmla="*/ 99895 w 1364418"/>
              <a:gd name="connsiteY110" fmla="*/ 1142577 h 6858000"/>
              <a:gd name="connsiteX111" fmla="*/ 89201 w 1364418"/>
              <a:gd name="connsiteY111" fmla="*/ 1088484 h 6858000"/>
              <a:gd name="connsiteX112" fmla="*/ 77937 w 1364418"/>
              <a:gd name="connsiteY112" fmla="*/ 1016103 h 6858000"/>
              <a:gd name="connsiteX113" fmla="*/ 79393 w 1364418"/>
              <a:gd name="connsiteY113" fmla="*/ 954054 h 6858000"/>
              <a:gd name="connsiteX114" fmla="*/ 90309 w 1364418"/>
              <a:gd name="connsiteY114" fmla="*/ 921368 h 6858000"/>
              <a:gd name="connsiteX115" fmla="*/ 74258 w 1364418"/>
              <a:gd name="connsiteY115" fmla="*/ 896999 h 6858000"/>
              <a:gd name="connsiteX116" fmla="*/ 43666 w 1364418"/>
              <a:gd name="connsiteY116" fmla="*/ 821517 h 6858000"/>
              <a:gd name="connsiteX117" fmla="*/ 22616 w 1364418"/>
              <a:gd name="connsiteY117" fmla="*/ 751353 h 6858000"/>
              <a:gd name="connsiteX118" fmla="*/ 22174 w 1364418"/>
              <a:gd name="connsiteY118" fmla="*/ 721230 h 6858000"/>
              <a:gd name="connsiteX119" fmla="*/ 7845 w 1364418"/>
              <a:gd name="connsiteY119" fmla="*/ 681659 h 6858000"/>
              <a:gd name="connsiteX120" fmla="*/ 31306 w 1364418"/>
              <a:gd name="connsiteY120" fmla="*/ 619315 h 6858000"/>
              <a:gd name="connsiteX121" fmla="*/ 15184 w 1364418"/>
              <a:gd name="connsiteY121" fmla="*/ 585934 h 6858000"/>
              <a:gd name="connsiteX122" fmla="*/ 22258 w 1364418"/>
              <a:gd name="connsiteY122" fmla="*/ 538948 h 6858000"/>
              <a:gd name="connsiteX123" fmla="*/ 26166 w 1364418"/>
              <a:gd name="connsiteY123" fmla="*/ 525163 h 6858000"/>
              <a:gd name="connsiteX124" fmla="*/ 52290 w 1364418"/>
              <a:gd name="connsiteY124" fmla="*/ 446567 h 6858000"/>
              <a:gd name="connsiteX125" fmla="*/ 51538 w 1364418"/>
              <a:gd name="connsiteY125" fmla="*/ 393828 h 6858000"/>
              <a:gd name="connsiteX126" fmla="*/ 51368 w 1364418"/>
              <a:gd name="connsiteY126" fmla="*/ 353137 h 6858000"/>
              <a:gd name="connsiteX127" fmla="*/ 55970 w 1364418"/>
              <a:gd name="connsiteY127" fmla="*/ 321428 h 6858000"/>
              <a:gd name="connsiteX128" fmla="*/ 57061 w 1364418"/>
              <a:gd name="connsiteY128" fmla="*/ 275771 h 6858000"/>
              <a:gd name="connsiteX129" fmla="*/ 74088 w 1364418"/>
              <a:gd name="connsiteY129" fmla="*/ 212860 h 6858000"/>
              <a:gd name="connsiteX130" fmla="*/ 65798 w 1364418"/>
              <a:gd name="connsiteY130" fmla="*/ 144983 h 6858000"/>
              <a:gd name="connsiteX131" fmla="*/ 78082 w 1364418"/>
              <a:gd name="connsiteY131" fmla="*/ 55288 h 6858000"/>
              <a:gd name="connsiteX132" fmla="*/ 37636 w 1364418"/>
              <a:gd name="connsiteY132"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364418" h="6858000">
                <a:moveTo>
                  <a:pt x="37636" y="0"/>
                </a:moveTo>
                <a:lnTo>
                  <a:pt x="1364418" y="0"/>
                </a:lnTo>
                <a:lnTo>
                  <a:pt x="1364418" y="6858000"/>
                </a:lnTo>
                <a:lnTo>
                  <a:pt x="245974" y="6857735"/>
                </a:lnTo>
                <a:cubicBezTo>
                  <a:pt x="246649" y="6829312"/>
                  <a:pt x="258792" y="6817314"/>
                  <a:pt x="281996" y="6792972"/>
                </a:cubicBezTo>
                <a:cubicBezTo>
                  <a:pt x="288036" y="6763449"/>
                  <a:pt x="261498" y="6738121"/>
                  <a:pt x="264484" y="6716710"/>
                </a:cubicBezTo>
                <a:cubicBezTo>
                  <a:pt x="264597" y="6714739"/>
                  <a:pt x="280538" y="6641844"/>
                  <a:pt x="280651" y="6639873"/>
                </a:cubicBezTo>
                <a:cubicBezTo>
                  <a:pt x="296114" y="6596543"/>
                  <a:pt x="335196" y="6519339"/>
                  <a:pt x="339152" y="6471804"/>
                </a:cubicBezTo>
                <a:lnTo>
                  <a:pt x="334570" y="6389835"/>
                </a:lnTo>
                <a:cubicBezTo>
                  <a:pt x="334613" y="6357588"/>
                  <a:pt x="338883" y="6333072"/>
                  <a:pt x="317792" y="6324679"/>
                </a:cubicBezTo>
                <a:cubicBezTo>
                  <a:pt x="308402" y="6306381"/>
                  <a:pt x="279168" y="6293695"/>
                  <a:pt x="278227" y="6280046"/>
                </a:cubicBezTo>
                <a:cubicBezTo>
                  <a:pt x="281050" y="6269969"/>
                  <a:pt x="290039" y="6265765"/>
                  <a:pt x="288000" y="6252834"/>
                </a:cubicBezTo>
                <a:lnTo>
                  <a:pt x="265992" y="6202459"/>
                </a:lnTo>
                <a:cubicBezTo>
                  <a:pt x="264772" y="6196814"/>
                  <a:pt x="268092" y="6158095"/>
                  <a:pt x="264790" y="6153037"/>
                </a:cubicBezTo>
                <a:cubicBezTo>
                  <a:pt x="302335" y="6114354"/>
                  <a:pt x="260378" y="6128837"/>
                  <a:pt x="280205" y="6078132"/>
                </a:cubicBezTo>
                <a:cubicBezTo>
                  <a:pt x="283657" y="6049622"/>
                  <a:pt x="275724" y="6059673"/>
                  <a:pt x="267592" y="6028119"/>
                </a:cubicBezTo>
                <a:cubicBezTo>
                  <a:pt x="277113" y="5988572"/>
                  <a:pt x="234727" y="5976018"/>
                  <a:pt x="252821" y="5926735"/>
                </a:cubicBezTo>
                <a:cubicBezTo>
                  <a:pt x="290324" y="5823532"/>
                  <a:pt x="288016" y="5757776"/>
                  <a:pt x="302333" y="5712857"/>
                </a:cubicBezTo>
                <a:cubicBezTo>
                  <a:pt x="310258" y="5688518"/>
                  <a:pt x="328236" y="5675288"/>
                  <a:pt x="332131" y="5660491"/>
                </a:cubicBezTo>
                <a:cubicBezTo>
                  <a:pt x="345782" y="5622696"/>
                  <a:pt x="344964" y="5595787"/>
                  <a:pt x="341254" y="5563435"/>
                </a:cubicBezTo>
                <a:cubicBezTo>
                  <a:pt x="335745" y="5537661"/>
                  <a:pt x="359171" y="5479228"/>
                  <a:pt x="368130" y="5437125"/>
                </a:cubicBezTo>
                <a:cubicBezTo>
                  <a:pt x="379868" y="5399640"/>
                  <a:pt x="373836" y="5420657"/>
                  <a:pt x="381698" y="5396260"/>
                </a:cubicBezTo>
                <a:cubicBezTo>
                  <a:pt x="395995" y="5391935"/>
                  <a:pt x="389433" y="5350429"/>
                  <a:pt x="397679" y="5330009"/>
                </a:cubicBezTo>
                <a:cubicBezTo>
                  <a:pt x="405925" y="5309589"/>
                  <a:pt x="420210" y="5291626"/>
                  <a:pt x="431172" y="5273739"/>
                </a:cubicBezTo>
                <a:cubicBezTo>
                  <a:pt x="426568" y="5263245"/>
                  <a:pt x="432286" y="5253790"/>
                  <a:pt x="440771" y="5241779"/>
                </a:cubicBezTo>
                <a:lnTo>
                  <a:pt x="451997" y="5225268"/>
                </a:lnTo>
                <a:lnTo>
                  <a:pt x="453017" y="5217684"/>
                </a:lnTo>
                <a:cubicBezTo>
                  <a:pt x="455252" y="5208685"/>
                  <a:pt x="458044" y="5200600"/>
                  <a:pt x="460358" y="5193377"/>
                </a:cubicBezTo>
                <a:lnTo>
                  <a:pt x="463661" y="5179288"/>
                </a:lnTo>
                <a:lnTo>
                  <a:pt x="464645" y="5173621"/>
                </a:lnTo>
                <a:lnTo>
                  <a:pt x="460279" y="5159961"/>
                </a:lnTo>
                <a:lnTo>
                  <a:pt x="466956" y="5144295"/>
                </a:lnTo>
                <a:lnTo>
                  <a:pt x="463889" y="5125185"/>
                </a:lnTo>
                <a:cubicBezTo>
                  <a:pt x="466252" y="5124475"/>
                  <a:pt x="468554" y="5123363"/>
                  <a:pt x="470719" y="5121884"/>
                </a:cubicBezTo>
                <a:lnTo>
                  <a:pt x="477755" y="5067850"/>
                </a:lnTo>
                <a:lnTo>
                  <a:pt x="480486" y="5060861"/>
                </a:lnTo>
                <a:lnTo>
                  <a:pt x="477190" y="5034192"/>
                </a:lnTo>
                <a:cubicBezTo>
                  <a:pt x="476699" y="5019824"/>
                  <a:pt x="477403" y="5006180"/>
                  <a:pt x="478744" y="4993030"/>
                </a:cubicBezTo>
                <a:lnTo>
                  <a:pt x="485653" y="4946844"/>
                </a:lnTo>
                <a:lnTo>
                  <a:pt x="481509" y="4932692"/>
                </a:lnTo>
                <a:cubicBezTo>
                  <a:pt x="481214" y="4911802"/>
                  <a:pt x="495319" y="4880686"/>
                  <a:pt x="496912" y="4858827"/>
                </a:cubicBezTo>
                <a:lnTo>
                  <a:pt x="502815" y="4821170"/>
                </a:lnTo>
                <a:lnTo>
                  <a:pt x="507548" y="4780965"/>
                </a:lnTo>
                <a:lnTo>
                  <a:pt x="508841" y="4750867"/>
                </a:lnTo>
                <a:lnTo>
                  <a:pt x="506648" y="4690749"/>
                </a:lnTo>
                <a:cubicBezTo>
                  <a:pt x="512729" y="4654213"/>
                  <a:pt x="491337" y="4623546"/>
                  <a:pt x="502128" y="4584173"/>
                </a:cubicBezTo>
                <a:cubicBezTo>
                  <a:pt x="488693" y="4519562"/>
                  <a:pt x="492047" y="4501522"/>
                  <a:pt x="497211" y="4444346"/>
                </a:cubicBezTo>
                <a:cubicBezTo>
                  <a:pt x="511033" y="4454946"/>
                  <a:pt x="497584" y="4394050"/>
                  <a:pt x="493776" y="4375228"/>
                </a:cubicBezTo>
                <a:cubicBezTo>
                  <a:pt x="491426" y="4334791"/>
                  <a:pt x="480594" y="4270639"/>
                  <a:pt x="474429" y="4214165"/>
                </a:cubicBezTo>
                <a:cubicBezTo>
                  <a:pt x="465297" y="4170832"/>
                  <a:pt x="480280" y="4120324"/>
                  <a:pt x="478502" y="4090296"/>
                </a:cubicBezTo>
                <a:lnTo>
                  <a:pt x="463758" y="4033999"/>
                </a:lnTo>
                <a:lnTo>
                  <a:pt x="464907" y="4031933"/>
                </a:lnTo>
                <a:cubicBezTo>
                  <a:pt x="467040" y="4022997"/>
                  <a:pt x="465967" y="4017669"/>
                  <a:pt x="463483" y="4013953"/>
                </a:cubicBezTo>
                <a:lnTo>
                  <a:pt x="449778" y="3974753"/>
                </a:lnTo>
                <a:lnTo>
                  <a:pt x="451376" y="3969950"/>
                </a:lnTo>
                <a:lnTo>
                  <a:pt x="444798" y="3933779"/>
                </a:lnTo>
                <a:lnTo>
                  <a:pt x="446129" y="3933093"/>
                </a:lnTo>
                <a:cubicBezTo>
                  <a:pt x="448961" y="3930731"/>
                  <a:pt x="450769" y="3927433"/>
                  <a:pt x="450483" y="3922082"/>
                </a:cubicBezTo>
                <a:cubicBezTo>
                  <a:pt x="471740" y="3927556"/>
                  <a:pt x="458283" y="3917724"/>
                  <a:pt x="455561" y="3901461"/>
                </a:cubicBezTo>
                <a:cubicBezTo>
                  <a:pt x="460173" y="3883426"/>
                  <a:pt x="474485" y="3829756"/>
                  <a:pt x="478155" y="3813873"/>
                </a:cubicBezTo>
                <a:cubicBezTo>
                  <a:pt x="477963" y="3811302"/>
                  <a:pt x="477772" y="3808732"/>
                  <a:pt x="477580" y="3806161"/>
                </a:cubicBezTo>
                <a:lnTo>
                  <a:pt x="477887" y="3805957"/>
                </a:lnTo>
                <a:cubicBezTo>
                  <a:pt x="478443" y="3804175"/>
                  <a:pt x="478509" y="3801600"/>
                  <a:pt x="477914" y="3797724"/>
                </a:cubicBezTo>
                <a:lnTo>
                  <a:pt x="476529" y="3792098"/>
                </a:lnTo>
                <a:lnTo>
                  <a:pt x="475413" y="3777135"/>
                </a:lnTo>
                <a:lnTo>
                  <a:pt x="477146" y="3771656"/>
                </a:lnTo>
                <a:lnTo>
                  <a:pt x="480889" y="3769007"/>
                </a:lnTo>
                <a:lnTo>
                  <a:pt x="480355" y="3767709"/>
                </a:lnTo>
                <a:cubicBezTo>
                  <a:pt x="472854" y="3758603"/>
                  <a:pt x="462858" y="3757457"/>
                  <a:pt x="489051" y="3738082"/>
                </a:cubicBezTo>
                <a:cubicBezTo>
                  <a:pt x="476420" y="3716230"/>
                  <a:pt x="492614" y="3707883"/>
                  <a:pt x="496397" y="3673397"/>
                </a:cubicBezTo>
                <a:cubicBezTo>
                  <a:pt x="485059" y="3661788"/>
                  <a:pt x="488117" y="3649813"/>
                  <a:pt x="495693" y="3637109"/>
                </a:cubicBezTo>
                <a:cubicBezTo>
                  <a:pt x="488827" y="3605834"/>
                  <a:pt x="498565" y="3573837"/>
                  <a:pt x="499136" y="3536883"/>
                </a:cubicBezTo>
                <a:cubicBezTo>
                  <a:pt x="483096" y="3500539"/>
                  <a:pt x="506170" y="3475121"/>
                  <a:pt x="506674" y="3435652"/>
                </a:cubicBezTo>
                <a:cubicBezTo>
                  <a:pt x="508209" y="3397466"/>
                  <a:pt x="505139" y="3338624"/>
                  <a:pt x="508345" y="3307769"/>
                </a:cubicBezTo>
                <a:cubicBezTo>
                  <a:pt x="522826" y="3292381"/>
                  <a:pt x="493343" y="3256540"/>
                  <a:pt x="525908" y="3250522"/>
                </a:cubicBezTo>
                <a:cubicBezTo>
                  <a:pt x="519705" y="3235893"/>
                  <a:pt x="504475" y="3230937"/>
                  <a:pt x="526333" y="3229163"/>
                </a:cubicBezTo>
                <a:cubicBezTo>
                  <a:pt x="524884" y="3224149"/>
                  <a:pt x="525919" y="3220404"/>
                  <a:pt x="528156" y="3217217"/>
                </a:cubicBezTo>
                <a:lnTo>
                  <a:pt x="514991" y="3183755"/>
                </a:lnTo>
                <a:lnTo>
                  <a:pt x="515492" y="3178642"/>
                </a:lnTo>
                <a:lnTo>
                  <a:pt x="503092" y="3158586"/>
                </a:lnTo>
                <a:lnTo>
                  <a:pt x="488277" y="3129034"/>
                </a:lnTo>
                <a:lnTo>
                  <a:pt x="488942" y="3126682"/>
                </a:lnTo>
                <a:lnTo>
                  <a:pt x="479810" y="3114519"/>
                </a:lnTo>
                <a:cubicBezTo>
                  <a:pt x="476044" y="3110886"/>
                  <a:pt x="471657" y="3108020"/>
                  <a:pt x="466419" y="3106272"/>
                </a:cubicBezTo>
                <a:cubicBezTo>
                  <a:pt x="479357" y="3049949"/>
                  <a:pt x="446991" y="3011906"/>
                  <a:pt x="439149" y="2958185"/>
                </a:cubicBezTo>
                <a:cubicBezTo>
                  <a:pt x="423473" y="2895670"/>
                  <a:pt x="402616" y="2832884"/>
                  <a:pt x="381763" y="2762989"/>
                </a:cubicBezTo>
                <a:cubicBezTo>
                  <a:pt x="340504" y="2718141"/>
                  <a:pt x="357875" y="2611979"/>
                  <a:pt x="330681" y="2554718"/>
                </a:cubicBezTo>
                <a:cubicBezTo>
                  <a:pt x="354561" y="2510384"/>
                  <a:pt x="312857" y="2522616"/>
                  <a:pt x="310775" y="2485734"/>
                </a:cubicBezTo>
                <a:cubicBezTo>
                  <a:pt x="283880" y="2505125"/>
                  <a:pt x="334754" y="2437857"/>
                  <a:pt x="301498" y="2447068"/>
                </a:cubicBezTo>
                <a:cubicBezTo>
                  <a:pt x="302171" y="2440064"/>
                  <a:pt x="286502" y="2432988"/>
                  <a:pt x="288459" y="2425819"/>
                </a:cubicBezTo>
                <a:lnTo>
                  <a:pt x="294458" y="2402874"/>
                </a:lnTo>
                <a:lnTo>
                  <a:pt x="297070" y="2381443"/>
                </a:lnTo>
                <a:cubicBezTo>
                  <a:pt x="291389" y="2355877"/>
                  <a:pt x="281925" y="2295004"/>
                  <a:pt x="273399" y="2261920"/>
                </a:cubicBezTo>
                <a:cubicBezTo>
                  <a:pt x="264489" y="2250852"/>
                  <a:pt x="256407" y="2208397"/>
                  <a:pt x="263286" y="2195378"/>
                </a:cubicBezTo>
                <a:cubicBezTo>
                  <a:pt x="262597" y="2185499"/>
                  <a:pt x="238753" y="2164596"/>
                  <a:pt x="247503" y="2155135"/>
                </a:cubicBezTo>
                <a:cubicBezTo>
                  <a:pt x="257474" y="2141929"/>
                  <a:pt x="229406" y="2121310"/>
                  <a:pt x="244961" y="2118008"/>
                </a:cubicBezTo>
                <a:cubicBezTo>
                  <a:pt x="225493" y="2103116"/>
                  <a:pt x="245373" y="2072196"/>
                  <a:pt x="245954" y="2050531"/>
                </a:cubicBezTo>
                <a:cubicBezTo>
                  <a:pt x="228015" y="2040209"/>
                  <a:pt x="246924" y="2004931"/>
                  <a:pt x="237760" y="1963269"/>
                </a:cubicBezTo>
                <a:cubicBezTo>
                  <a:pt x="217314" y="1952304"/>
                  <a:pt x="249162" y="1930958"/>
                  <a:pt x="218938" y="1906352"/>
                </a:cubicBezTo>
                <a:cubicBezTo>
                  <a:pt x="211894" y="1889396"/>
                  <a:pt x="204207" y="1891128"/>
                  <a:pt x="195495" y="1861531"/>
                </a:cubicBezTo>
                <a:cubicBezTo>
                  <a:pt x="152756" y="1820122"/>
                  <a:pt x="167197" y="1775736"/>
                  <a:pt x="149294" y="1732919"/>
                </a:cubicBezTo>
                <a:cubicBezTo>
                  <a:pt x="132272" y="1683226"/>
                  <a:pt x="131129" y="1708347"/>
                  <a:pt x="121605" y="1663540"/>
                </a:cubicBezTo>
                <a:cubicBezTo>
                  <a:pt x="131383" y="1652207"/>
                  <a:pt x="129824" y="1627305"/>
                  <a:pt x="120731" y="1615777"/>
                </a:cubicBezTo>
                <a:cubicBezTo>
                  <a:pt x="113324" y="1591298"/>
                  <a:pt x="125561" y="1582061"/>
                  <a:pt x="101526" y="1563678"/>
                </a:cubicBezTo>
                <a:cubicBezTo>
                  <a:pt x="118336" y="1562186"/>
                  <a:pt x="95368" y="1514217"/>
                  <a:pt x="114606" y="1519474"/>
                </a:cubicBezTo>
                <a:cubicBezTo>
                  <a:pt x="124662" y="1497831"/>
                  <a:pt x="99126" y="1498809"/>
                  <a:pt x="107348" y="1477995"/>
                </a:cubicBezTo>
                <a:cubicBezTo>
                  <a:pt x="102372" y="1450946"/>
                  <a:pt x="98082" y="1395585"/>
                  <a:pt x="93433" y="1373769"/>
                </a:cubicBezTo>
                <a:lnTo>
                  <a:pt x="101740" y="1307086"/>
                </a:lnTo>
                <a:cubicBezTo>
                  <a:pt x="61518" y="1238798"/>
                  <a:pt x="128597" y="1302829"/>
                  <a:pt x="102928" y="1189033"/>
                </a:cubicBezTo>
                <a:cubicBezTo>
                  <a:pt x="96991" y="1183619"/>
                  <a:pt x="100433" y="1168361"/>
                  <a:pt x="107613" y="1168288"/>
                </a:cubicBezTo>
                <a:cubicBezTo>
                  <a:pt x="104521" y="1161401"/>
                  <a:pt x="88898" y="1146763"/>
                  <a:pt x="99895" y="1142577"/>
                </a:cubicBezTo>
                <a:cubicBezTo>
                  <a:pt x="98248" y="1123927"/>
                  <a:pt x="94639" y="1105753"/>
                  <a:pt x="89201" y="1088484"/>
                </a:cubicBezTo>
                <a:lnTo>
                  <a:pt x="77937" y="1016103"/>
                </a:lnTo>
                <a:cubicBezTo>
                  <a:pt x="78422" y="988163"/>
                  <a:pt x="78908" y="981994"/>
                  <a:pt x="79393" y="954054"/>
                </a:cubicBezTo>
                <a:cubicBezTo>
                  <a:pt x="74607" y="950500"/>
                  <a:pt x="84928" y="922140"/>
                  <a:pt x="90309" y="921368"/>
                </a:cubicBezTo>
                <a:cubicBezTo>
                  <a:pt x="87566" y="916400"/>
                  <a:pt x="66268" y="901306"/>
                  <a:pt x="74258" y="896999"/>
                </a:cubicBezTo>
                <a:cubicBezTo>
                  <a:pt x="69492" y="868759"/>
                  <a:pt x="58957" y="842759"/>
                  <a:pt x="43666" y="821517"/>
                </a:cubicBezTo>
                <a:cubicBezTo>
                  <a:pt x="35059" y="797243"/>
                  <a:pt x="27646" y="764612"/>
                  <a:pt x="22616" y="751353"/>
                </a:cubicBezTo>
                <a:cubicBezTo>
                  <a:pt x="22469" y="741312"/>
                  <a:pt x="22321" y="731271"/>
                  <a:pt x="22174" y="721230"/>
                </a:cubicBezTo>
                <a:lnTo>
                  <a:pt x="7845" y="681659"/>
                </a:lnTo>
                <a:cubicBezTo>
                  <a:pt x="-21513" y="678654"/>
                  <a:pt x="41748" y="630810"/>
                  <a:pt x="31306" y="619315"/>
                </a:cubicBezTo>
                <a:cubicBezTo>
                  <a:pt x="37997" y="611016"/>
                  <a:pt x="17724" y="592108"/>
                  <a:pt x="15184" y="585934"/>
                </a:cubicBezTo>
                <a:cubicBezTo>
                  <a:pt x="14724" y="571597"/>
                  <a:pt x="22718" y="553285"/>
                  <a:pt x="22258" y="538948"/>
                </a:cubicBezTo>
                <a:cubicBezTo>
                  <a:pt x="22152" y="531703"/>
                  <a:pt x="26272" y="532408"/>
                  <a:pt x="26166" y="525163"/>
                </a:cubicBezTo>
                <a:cubicBezTo>
                  <a:pt x="28507" y="511668"/>
                  <a:pt x="56166" y="464433"/>
                  <a:pt x="52290" y="446567"/>
                </a:cubicBezTo>
                <a:cubicBezTo>
                  <a:pt x="47300" y="425186"/>
                  <a:pt x="52062" y="408582"/>
                  <a:pt x="51538" y="393828"/>
                </a:cubicBezTo>
                <a:cubicBezTo>
                  <a:pt x="51481" y="380264"/>
                  <a:pt x="51425" y="366701"/>
                  <a:pt x="51368" y="353137"/>
                </a:cubicBezTo>
                <a:cubicBezTo>
                  <a:pt x="50053" y="345863"/>
                  <a:pt x="61696" y="333814"/>
                  <a:pt x="55970" y="321428"/>
                </a:cubicBezTo>
                <a:cubicBezTo>
                  <a:pt x="56334" y="306209"/>
                  <a:pt x="56697" y="290990"/>
                  <a:pt x="57061" y="275771"/>
                </a:cubicBezTo>
                <a:cubicBezTo>
                  <a:pt x="46146" y="254441"/>
                  <a:pt x="87623" y="243671"/>
                  <a:pt x="74088" y="212860"/>
                </a:cubicBezTo>
                <a:cubicBezTo>
                  <a:pt x="92367" y="188146"/>
                  <a:pt x="68261" y="179672"/>
                  <a:pt x="65798" y="144983"/>
                </a:cubicBezTo>
                <a:cubicBezTo>
                  <a:pt x="52661" y="119338"/>
                  <a:pt x="79134" y="90517"/>
                  <a:pt x="78082" y="55288"/>
                </a:cubicBezTo>
                <a:lnTo>
                  <a:pt x="37636" y="0"/>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84604600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29917F3-0560-4C6F-B265-458B218C4B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عنوان 1">
            <a:extLst>
              <a:ext uri="{FF2B5EF4-FFF2-40B4-BE49-F238E27FC236}">
                <a16:creationId xmlns:a16="http://schemas.microsoft.com/office/drawing/2014/main" id="{F4D022E0-88F6-4B94-AFF2-394CA08B7D5C}"/>
              </a:ext>
            </a:extLst>
          </p:cNvPr>
          <p:cNvSpPr>
            <a:spLocks noGrp="1"/>
          </p:cNvSpPr>
          <p:nvPr>
            <p:ph type="title"/>
          </p:nvPr>
        </p:nvSpPr>
        <p:spPr>
          <a:xfrm>
            <a:off x="1158627" y="85625"/>
            <a:ext cx="10055721" cy="674031"/>
          </a:xfrm>
        </p:spPr>
        <p:txBody>
          <a:bodyPr anchor="t">
            <a:normAutofit/>
          </a:bodyPr>
          <a:lstStyle/>
          <a:p>
            <a:pPr algn="ctr"/>
            <a:r>
              <a:rPr lang="ar-SA" sz="3600" b="1" dirty="0">
                <a:solidFill>
                  <a:srgbClr val="002060"/>
                </a:solidFill>
              </a:rPr>
              <a:t>اتجاه التأصيل الإسلامي لعلم النفس</a:t>
            </a:r>
            <a:endParaRPr lang="en-US" sz="3600" dirty="0">
              <a:solidFill>
                <a:srgbClr val="002060"/>
              </a:solidFill>
            </a:endParaRPr>
          </a:p>
        </p:txBody>
      </p:sp>
      <p:grpSp>
        <p:nvGrpSpPr>
          <p:cNvPr id="10" name="Group 9">
            <a:extLst>
              <a:ext uri="{FF2B5EF4-FFF2-40B4-BE49-F238E27FC236}">
                <a16:creationId xmlns:a16="http://schemas.microsoft.com/office/drawing/2014/main" id="{AA39BAE7-7EB8-4E22-BCBB-F00F514DB7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885825" cy="6858000"/>
            <a:chOff x="0" y="0"/>
            <a:chExt cx="885825" cy="6858000"/>
          </a:xfrm>
        </p:grpSpPr>
        <p:sp>
          <p:nvSpPr>
            <p:cNvPr id="11" name="Freeform 6">
              <a:extLst>
                <a:ext uri="{FF2B5EF4-FFF2-40B4-BE49-F238E27FC236}">
                  <a16:creationId xmlns:a16="http://schemas.microsoft.com/office/drawing/2014/main" id="{CE476A00-9FF6-4B98-9E5C-7A22D8F59C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rgbClr val="FFFFFF"/>
            </a:solidFill>
            <a:ln w="0">
              <a:noFill/>
              <a:prstDash val="solid"/>
              <a:round/>
              <a:headEnd/>
              <a:tailEnd/>
            </a:ln>
          </p:spPr>
        </p:sp>
        <p:sp>
          <p:nvSpPr>
            <p:cNvPr id="12" name="Freeform 6">
              <a:extLst>
                <a:ext uri="{FF2B5EF4-FFF2-40B4-BE49-F238E27FC236}">
                  <a16:creationId xmlns:a16="http://schemas.microsoft.com/office/drawing/2014/main" id="{8F0632CB-5E59-4727-9C88-4537512D5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accent1">
                <a:lumMod val="50000"/>
                <a:alpha val="25000"/>
              </a:schemeClr>
            </a:solidFill>
            <a:ln w="0">
              <a:noFill/>
              <a:prstDash val="solid"/>
              <a:round/>
              <a:headEnd/>
              <a:tailEnd/>
            </a:ln>
          </p:spPr>
        </p:sp>
      </p:grpSp>
      <p:sp>
        <p:nvSpPr>
          <p:cNvPr id="3" name="عنصر نائب للمحتوى 2">
            <a:extLst>
              <a:ext uri="{FF2B5EF4-FFF2-40B4-BE49-F238E27FC236}">
                <a16:creationId xmlns:a16="http://schemas.microsoft.com/office/drawing/2014/main" id="{E4947E26-5BA7-4B48-9501-729336B79F11}"/>
              </a:ext>
            </a:extLst>
          </p:cNvPr>
          <p:cNvSpPr>
            <a:spLocks noGrp="1"/>
          </p:cNvSpPr>
          <p:nvPr>
            <p:ph idx="1"/>
          </p:nvPr>
        </p:nvSpPr>
        <p:spPr>
          <a:xfrm>
            <a:off x="357189" y="759656"/>
            <a:ext cx="11658599" cy="4916048"/>
          </a:xfrm>
        </p:spPr>
        <p:txBody>
          <a:bodyPr>
            <a:noAutofit/>
          </a:bodyPr>
          <a:lstStyle/>
          <a:p>
            <a:pPr algn="just">
              <a:lnSpc>
                <a:spcPct val="150000"/>
              </a:lnSpc>
              <a:buFont typeface="Wingdings" panose="05000000000000000000" pitchFamily="2" charset="2"/>
              <a:buChar char="q"/>
            </a:pPr>
            <a:r>
              <a:rPr lang="ar-EG" dirty="0"/>
              <a:t>تمثل </a:t>
            </a:r>
            <a:r>
              <a:rPr lang="ar-SA" dirty="0"/>
              <a:t>الثقافة الإسلامية بعدا هاما لفهم العقل العربي، وأنه يجب التركيز على التفاعل بين الدين والثقافة والعقل والسلوك، وقد تأثر الداعين لهذا الاتجاه بالجهود المبكرة التي ظهرت في هذا الاطار والتي يمكن رصدها في</a:t>
            </a:r>
            <a:r>
              <a:rPr lang="ar-EG" dirty="0"/>
              <a:t> </a:t>
            </a:r>
            <a:r>
              <a:rPr lang="ar-SA" dirty="0"/>
              <a:t>كتابات محمد عثمان نجاتي بعنوان (الادراك الحسي عند ابن سينا</a:t>
            </a:r>
            <a:r>
              <a:rPr lang="ar-EG" dirty="0"/>
              <a:t>)، و</a:t>
            </a:r>
            <a:r>
              <a:rPr lang="ar-SA" dirty="0"/>
              <a:t>كتاب محمد قطب (الانسان بين المادية والاسلام)</a:t>
            </a:r>
            <a:r>
              <a:rPr lang="ar-EG" dirty="0"/>
              <a:t>، و</a:t>
            </a:r>
            <a:r>
              <a:rPr lang="ar-SA" dirty="0"/>
              <a:t>كتابات احمد فؤاد الأهوانى (علم النفس الاسلامي)</a:t>
            </a:r>
            <a:r>
              <a:rPr lang="ar-EG" dirty="0"/>
              <a:t>.</a:t>
            </a:r>
          </a:p>
          <a:p>
            <a:pPr algn="just">
              <a:lnSpc>
                <a:spcPct val="150000"/>
              </a:lnSpc>
              <a:buFont typeface="Wingdings" panose="05000000000000000000" pitchFamily="2" charset="2"/>
              <a:buChar char="ü"/>
            </a:pPr>
            <a:r>
              <a:rPr lang="ar-SA" dirty="0"/>
              <a:t>أولت عدد من الجامعات في العالم الاسلامي اهتماما بالغا بموضوع التأصيل مثل جامعة الامام، والجامعة الاسلامية في باكستان، والجامعة الاسلامية في ماليزيا، وبعض الاقسام في الجامعات المصرية وبعض الجامعات السودانية. </a:t>
            </a:r>
            <a:endParaRPr lang="ar-EG" dirty="0"/>
          </a:p>
          <a:p>
            <a:pPr algn="just">
              <a:lnSpc>
                <a:spcPct val="150000"/>
              </a:lnSpc>
              <a:buFont typeface="Wingdings" panose="05000000000000000000" pitchFamily="2" charset="2"/>
              <a:buChar char="ü"/>
            </a:pPr>
            <a:r>
              <a:rPr lang="ar-SA" dirty="0"/>
              <a:t>كان لجهود عدد من اساتذة وعلماء النفس مثل مالك بدري، محمد عثمان نجاتي، سيد احمد عثمان، كمال ابراهيم مرسي، فؤاد أبو حطب، بالغ الاثر في مسيرة التأصيل الاسلامي لعلم النفس</a:t>
            </a:r>
            <a:r>
              <a:rPr lang="ar-EG" dirty="0"/>
              <a:t>.</a:t>
            </a:r>
            <a:endParaRPr lang="en-US" dirty="0"/>
          </a:p>
          <a:p>
            <a:pPr algn="just">
              <a:lnSpc>
                <a:spcPct val="150000"/>
              </a:lnSpc>
              <a:buFont typeface="Wingdings" panose="05000000000000000000" pitchFamily="2" charset="2"/>
              <a:buChar char="ü"/>
            </a:pPr>
            <a:endParaRPr lang="en-US" dirty="0"/>
          </a:p>
        </p:txBody>
      </p:sp>
    </p:spTree>
    <p:extLst>
      <p:ext uri="{BB962C8B-B14F-4D97-AF65-F5344CB8AC3E}">
        <p14:creationId xmlns:p14="http://schemas.microsoft.com/office/powerpoint/2010/main" val="166015168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28700A80-79C1-4093-8218-244D9BE357BA}"/>
              </a:ext>
            </a:extLst>
          </p:cNvPr>
          <p:cNvSpPr>
            <a:spLocks noGrp="1"/>
          </p:cNvSpPr>
          <p:nvPr>
            <p:ph type="title"/>
          </p:nvPr>
        </p:nvSpPr>
        <p:spPr>
          <a:xfrm>
            <a:off x="1653363" y="365760"/>
            <a:ext cx="9367203" cy="1188720"/>
          </a:xfrm>
        </p:spPr>
        <p:txBody>
          <a:bodyPr>
            <a:normAutofit/>
          </a:bodyPr>
          <a:lstStyle/>
          <a:p>
            <a:r>
              <a:rPr lang="ar-SA" sz="3700" b="1" dirty="0">
                <a:solidFill>
                  <a:srgbClr val="FF0000"/>
                </a:solidFill>
              </a:rPr>
              <a:t>جهود بعض المهتمين بتوجه التأصيل الاسلامي لعلم النفس .</a:t>
            </a:r>
            <a:endParaRPr lang="en-US" sz="3700" b="1" dirty="0">
              <a:solidFill>
                <a:srgbClr val="FF0000"/>
              </a:solidFill>
            </a:endParaRPr>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2">
              <a:lumMod val="100000"/>
              <a:lumOff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 name="عنصر نائب للمحتوى 2">
            <a:extLst>
              <a:ext uri="{FF2B5EF4-FFF2-40B4-BE49-F238E27FC236}">
                <a16:creationId xmlns:a16="http://schemas.microsoft.com/office/drawing/2014/main" id="{744D73C6-A11F-44DE-AEF2-F401B6C8F464}"/>
              </a:ext>
            </a:extLst>
          </p:cNvPr>
          <p:cNvSpPr>
            <a:spLocks noGrp="1"/>
          </p:cNvSpPr>
          <p:nvPr>
            <p:ph idx="1"/>
          </p:nvPr>
        </p:nvSpPr>
        <p:spPr>
          <a:xfrm>
            <a:off x="704368" y="1927274"/>
            <a:ext cx="11220345" cy="4438357"/>
          </a:xfrm>
        </p:spPr>
        <p:txBody>
          <a:bodyPr anchor="t">
            <a:normAutofit/>
          </a:bodyPr>
          <a:lstStyle/>
          <a:p>
            <a:pPr marL="0" lvl="0" indent="0" algn="just">
              <a:lnSpc>
                <a:spcPct val="150000"/>
              </a:lnSpc>
              <a:buNone/>
            </a:pPr>
            <a:r>
              <a:rPr lang="ar-SA" sz="3200" b="1" dirty="0">
                <a:solidFill>
                  <a:srgbClr val="FF0000"/>
                </a:solidFill>
              </a:rPr>
              <a:t>عبد العزيز بن محمد النغيمشي:</a:t>
            </a:r>
            <a:endParaRPr lang="en-US" sz="3200" b="1" dirty="0">
              <a:solidFill>
                <a:srgbClr val="FF0000"/>
              </a:solidFill>
              <a:effectLst/>
            </a:endParaRPr>
          </a:p>
          <a:p>
            <a:pPr algn="just">
              <a:lnSpc>
                <a:spcPct val="150000"/>
              </a:lnSpc>
              <a:buFont typeface="Wingdings" panose="05000000000000000000" pitchFamily="2" charset="2"/>
              <a:buChar char="q"/>
            </a:pPr>
            <a:r>
              <a:rPr lang="ar-SA" sz="2400" dirty="0"/>
              <a:t>  </a:t>
            </a:r>
            <a:r>
              <a:rPr lang="ar-EG" sz="2400" dirty="0"/>
              <a:t>ألف كتاب "</a:t>
            </a:r>
            <a:r>
              <a:rPr lang="ar-SA" sz="2400" dirty="0"/>
              <a:t>علم النفس الدعوي، دراسات نفسية تربوية</a:t>
            </a:r>
            <a:r>
              <a:rPr lang="ar-EG" sz="2400" dirty="0"/>
              <a:t>"</a:t>
            </a:r>
            <a:r>
              <a:rPr lang="ar-SA" sz="2400" dirty="0"/>
              <a:t> ذكر في مقدمته ان هذا الكتاب يتنازعه أمران:</a:t>
            </a:r>
            <a:endParaRPr lang="en-US" sz="2400" dirty="0"/>
          </a:p>
          <a:p>
            <a:pPr algn="just">
              <a:lnSpc>
                <a:spcPct val="150000"/>
              </a:lnSpc>
              <a:buFont typeface="Wingdings" panose="05000000000000000000" pitchFamily="2" charset="2"/>
              <a:buChar char="ü"/>
            </a:pPr>
            <a:r>
              <a:rPr lang="ar-SA" sz="2400" dirty="0"/>
              <a:t>الاول : حاجة جمهور الناس الماسة </a:t>
            </a:r>
            <a:r>
              <a:rPr lang="ar-SA" sz="2400" b="1" dirty="0">
                <a:solidFill>
                  <a:srgbClr val="FF0000"/>
                </a:solidFill>
              </a:rPr>
              <a:t>لكتاب نفسي تربوي في مجال الدعوة والحركة</a:t>
            </a:r>
            <a:r>
              <a:rPr lang="ar-SA" sz="2400" dirty="0"/>
              <a:t>، وفي مجال </a:t>
            </a:r>
            <a:r>
              <a:rPr lang="ar-SA" sz="2400" dirty="0">
                <a:solidFill>
                  <a:srgbClr val="FF0000"/>
                </a:solidFill>
              </a:rPr>
              <a:t>الاتصال بالناس </a:t>
            </a:r>
            <a:r>
              <a:rPr lang="ar-SA" sz="2400" dirty="0"/>
              <a:t>والتأثير فيهم، وفي مجال </a:t>
            </a:r>
            <a:r>
              <a:rPr lang="ar-SA" sz="2400" dirty="0">
                <a:solidFill>
                  <a:srgbClr val="FF0000"/>
                </a:solidFill>
              </a:rPr>
              <a:t>التعامل مع الاولاد والتلاميذ والمدعوين</a:t>
            </a:r>
            <a:r>
              <a:rPr lang="ar-SA" sz="2400" dirty="0"/>
              <a:t>.</a:t>
            </a:r>
            <a:endParaRPr lang="en-US" sz="2400" dirty="0"/>
          </a:p>
          <a:p>
            <a:pPr algn="just">
              <a:lnSpc>
                <a:spcPct val="150000"/>
              </a:lnSpc>
              <a:buFont typeface="Wingdings" panose="05000000000000000000" pitchFamily="2" charset="2"/>
              <a:buChar char="ü"/>
            </a:pPr>
            <a:r>
              <a:rPr lang="ar-SA" sz="2400" dirty="0"/>
              <a:t>والثاني : حاجة الباحثين في العلوم الاجتماعية، وفي علم النفس والتربية بخاصة لخوض تجربة </a:t>
            </a:r>
            <a:r>
              <a:rPr lang="ar-SA" sz="2400" dirty="0">
                <a:solidFill>
                  <a:srgbClr val="FF0000"/>
                </a:solidFill>
              </a:rPr>
              <a:t>التأليف والتصنيف في مجالاتهم بطريقة تأصيلية تنطلق من مبادئ الكتاب والسنة</a:t>
            </a:r>
            <a:r>
              <a:rPr lang="ar-EG" sz="2400" dirty="0"/>
              <a:t>.</a:t>
            </a:r>
            <a:endParaRPr lang="en-US" sz="2400" dirty="0"/>
          </a:p>
        </p:txBody>
      </p:sp>
    </p:spTree>
    <p:extLst>
      <p:ext uri="{BB962C8B-B14F-4D97-AF65-F5344CB8AC3E}">
        <p14:creationId xmlns:p14="http://schemas.microsoft.com/office/powerpoint/2010/main" val="75113759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28700A80-79C1-4093-8218-244D9BE357BA}"/>
              </a:ext>
            </a:extLst>
          </p:cNvPr>
          <p:cNvSpPr>
            <a:spLocks noGrp="1"/>
          </p:cNvSpPr>
          <p:nvPr>
            <p:ph type="title"/>
          </p:nvPr>
        </p:nvSpPr>
        <p:spPr>
          <a:xfrm>
            <a:off x="1653363" y="365760"/>
            <a:ext cx="9367203" cy="1188720"/>
          </a:xfrm>
        </p:spPr>
        <p:txBody>
          <a:bodyPr>
            <a:normAutofit/>
          </a:bodyPr>
          <a:lstStyle/>
          <a:p>
            <a:r>
              <a:rPr lang="ar-SA" sz="3700" b="1" dirty="0">
                <a:solidFill>
                  <a:srgbClr val="FF0000"/>
                </a:solidFill>
              </a:rPr>
              <a:t>جهود بعض المهتمين بتوجه التأصيل الاسلامي لعلم النفس .</a:t>
            </a:r>
            <a:endParaRPr lang="en-US" sz="3700" b="1" dirty="0">
              <a:solidFill>
                <a:srgbClr val="FF0000"/>
              </a:solidFill>
            </a:endParaRPr>
          </a:p>
        </p:txBody>
      </p:sp>
      <p:sp>
        <p:nvSpPr>
          <p:cNvPr id="3" name="عنصر نائب للمحتوى 2">
            <a:extLst>
              <a:ext uri="{FF2B5EF4-FFF2-40B4-BE49-F238E27FC236}">
                <a16:creationId xmlns:a16="http://schemas.microsoft.com/office/drawing/2014/main" id="{744D73C6-A11F-44DE-AEF2-F401B6C8F464}"/>
              </a:ext>
            </a:extLst>
          </p:cNvPr>
          <p:cNvSpPr>
            <a:spLocks noGrp="1"/>
          </p:cNvSpPr>
          <p:nvPr>
            <p:ph idx="1"/>
          </p:nvPr>
        </p:nvSpPr>
        <p:spPr>
          <a:xfrm>
            <a:off x="726791" y="1554480"/>
            <a:ext cx="11220345" cy="4438357"/>
          </a:xfrm>
        </p:spPr>
        <p:txBody>
          <a:bodyPr anchor="t">
            <a:normAutofit fontScale="92500"/>
          </a:bodyPr>
          <a:lstStyle/>
          <a:p>
            <a:pPr marL="0" indent="0" algn="just">
              <a:lnSpc>
                <a:spcPct val="150000"/>
              </a:lnSpc>
              <a:buNone/>
            </a:pPr>
            <a:r>
              <a:rPr lang="ar-SA" sz="4800" dirty="0">
                <a:solidFill>
                  <a:srgbClr val="FF0000"/>
                </a:solidFill>
              </a:rPr>
              <a:t>صالح بن ابراهيم الصنيع :</a:t>
            </a:r>
            <a:endParaRPr lang="ar-EG" sz="3200" dirty="0">
              <a:solidFill>
                <a:srgbClr val="FF0000"/>
              </a:solidFill>
            </a:endParaRPr>
          </a:p>
          <a:p>
            <a:pPr algn="just">
              <a:lnSpc>
                <a:spcPct val="150000"/>
              </a:lnSpc>
              <a:buFont typeface="Wingdings" panose="05000000000000000000" pitchFamily="2" charset="2"/>
              <a:buChar char="q"/>
            </a:pPr>
            <a:r>
              <a:rPr lang="ar-SA" sz="3200" dirty="0"/>
              <a:t>موضوع رسالته لدرجة الدكتوراه</a:t>
            </a:r>
            <a:r>
              <a:rPr lang="ar-EG" sz="3200" dirty="0"/>
              <a:t> بعنوان </a:t>
            </a:r>
            <a:r>
              <a:rPr lang="ar-SA" sz="3200" b="1" dirty="0">
                <a:solidFill>
                  <a:srgbClr val="7030A0"/>
                </a:solidFill>
              </a:rPr>
              <a:t>دراسات في التأصيل الاسلامي لعلم النفس</a:t>
            </a:r>
            <a:r>
              <a:rPr lang="ar-EG" sz="3200" dirty="0"/>
              <a:t>.</a:t>
            </a:r>
            <a:r>
              <a:rPr lang="ar-SA" sz="3200" dirty="0"/>
              <a:t> </a:t>
            </a:r>
            <a:endParaRPr lang="ar-EG" sz="3200" dirty="0"/>
          </a:p>
          <a:p>
            <a:pPr algn="just">
              <a:lnSpc>
                <a:spcPct val="150000"/>
              </a:lnSpc>
              <a:buFont typeface="Wingdings" panose="05000000000000000000" pitchFamily="2" charset="2"/>
              <a:buChar char="q"/>
            </a:pPr>
            <a:r>
              <a:rPr lang="ar-SA" sz="3200" dirty="0"/>
              <a:t>طرح </a:t>
            </a:r>
            <a:r>
              <a:rPr lang="ar-EG" sz="3200" dirty="0"/>
              <a:t>مفاهيم مثل:</a:t>
            </a:r>
          </a:p>
          <a:p>
            <a:pPr algn="just">
              <a:lnSpc>
                <a:spcPct val="150000"/>
              </a:lnSpc>
              <a:buFont typeface="Wingdings" panose="05000000000000000000" pitchFamily="2" charset="2"/>
              <a:buChar char="ü"/>
            </a:pPr>
            <a:r>
              <a:rPr lang="ar-SA" sz="3200" dirty="0"/>
              <a:t> أسلمة علم النفس (أسلمة المعرفة) </a:t>
            </a:r>
            <a:endParaRPr lang="ar-EG" sz="3200" dirty="0"/>
          </a:p>
          <a:p>
            <a:pPr algn="just">
              <a:lnSpc>
                <a:spcPct val="150000"/>
              </a:lnSpc>
              <a:buFont typeface="Wingdings" panose="05000000000000000000" pitchFamily="2" charset="2"/>
              <a:buChar char="ü"/>
            </a:pPr>
            <a:r>
              <a:rPr lang="ar-SA" sz="3200" dirty="0"/>
              <a:t>مفهوم التأصيل الاسلامي الذي قدمته جامعة الامام محمد بن سعود الإسلامية</a:t>
            </a:r>
            <a:r>
              <a:rPr lang="ar-EG" sz="3200" dirty="0"/>
              <a:t>.</a:t>
            </a:r>
            <a:endParaRPr lang="en-US" sz="3200" dirty="0"/>
          </a:p>
        </p:txBody>
      </p:sp>
    </p:spTree>
    <p:extLst>
      <p:ext uri="{BB962C8B-B14F-4D97-AF65-F5344CB8AC3E}">
        <p14:creationId xmlns:p14="http://schemas.microsoft.com/office/powerpoint/2010/main" val="421811829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عنوان 1">
            <a:extLst>
              <a:ext uri="{FF2B5EF4-FFF2-40B4-BE49-F238E27FC236}">
                <a16:creationId xmlns:a16="http://schemas.microsoft.com/office/drawing/2014/main" id="{17C92DDB-2ABD-469A-ADB8-317BE90E265A}"/>
              </a:ext>
            </a:extLst>
          </p:cNvPr>
          <p:cNvSpPr>
            <a:spLocks noGrp="1"/>
          </p:cNvSpPr>
          <p:nvPr>
            <p:ph type="title"/>
          </p:nvPr>
        </p:nvSpPr>
        <p:spPr>
          <a:xfrm>
            <a:off x="838200" y="81700"/>
            <a:ext cx="10515600" cy="594956"/>
          </a:xfrm>
        </p:spPr>
        <p:txBody>
          <a:bodyPr>
            <a:normAutofit/>
          </a:bodyPr>
          <a:lstStyle/>
          <a:p>
            <a:pPr algn="ctr"/>
            <a:r>
              <a:rPr lang="ar-EG" sz="3200" b="1" dirty="0">
                <a:solidFill>
                  <a:srgbClr val="7030A0"/>
                </a:solidFill>
              </a:rPr>
              <a:t>ملامح أزمة علم النفس العربي</a:t>
            </a:r>
            <a:endParaRPr lang="en-US" sz="3200" dirty="0"/>
          </a:p>
        </p:txBody>
      </p:sp>
      <p:sp>
        <p:nvSpPr>
          <p:cNvPr id="8" name="TextBox 7">
            <a:extLst>
              <a:ext uri="{FF2B5EF4-FFF2-40B4-BE49-F238E27FC236}">
                <a16:creationId xmlns:a16="http://schemas.microsoft.com/office/drawing/2014/main" id="{09791663-F6A1-4401-90AF-A369A7AA30EB}"/>
              </a:ext>
            </a:extLst>
          </p:cNvPr>
          <p:cNvSpPr txBox="1"/>
          <p:nvPr/>
        </p:nvSpPr>
        <p:spPr>
          <a:xfrm>
            <a:off x="0" y="758356"/>
            <a:ext cx="12192000" cy="6093976"/>
          </a:xfrm>
          <a:prstGeom prst="rect">
            <a:avLst/>
          </a:prstGeom>
          <a:noFill/>
        </p:spPr>
        <p:txBody>
          <a:bodyPr wrap="square">
            <a:spAutoFit/>
          </a:bodyPr>
          <a:lstStyle/>
          <a:p>
            <a:pPr marL="342900" lvl="0" indent="-342900" rtl="1">
              <a:buFont typeface="+mj-lt"/>
              <a:buAutoNum type="arabicPeriod"/>
            </a:pPr>
            <a:r>
              <a:rPr lang="ar-SA" sz="3000" dirty="0"/>
              <a:t>التبعية المعرفية "الاعتماد المعرفي"</a:t>
            </a:r>
            <a:endParaRPr lang="en-US" sz="3000" dirty="0"/>
          </a:p>
          <a:p>
            <a:pPr marL="342900" lvl="0" indent="-342900" rtl="1">
              <a:buFont typeface="+mj-lt"/>
              <a:buAutoNum type="arabicPeriod"/>
            </a:pPr>
            <a:r>
              <a:rPr lang="ar-SA" sz="3000" dirty="0"/>
              <a:t>قطع الصلة بتراث الأمة، وعدم الارتباط بالواقع الثقافي والاجتماعي</a:t>
            </a:r>
            <a:endParaRPr lang="en-US" sz="3000" dirty="0"/>
          </a:p>
          <a:p>
            <a:pPr marL="342900" lvl="0" indent="-342900" rtl="1">
              <a:buFont typeface="+mj-lt"/>
              <a:buAutoNum type="arabicPeriod"/>
            </a:pPr>
            <a:r>
              <a:rPr lang="ar-SA" sz="3000" dirty="0"/>
              <a:t>فقدان هوية واضحة لعلم النفس كمهنة في مجتمعاتنا العربية</a:t>
            </a:r>
            <a:endParaRPr lang="en-US" sz="3000" dirty="0"/>
          </a:p>
          <a:p>
            <a:pPr marL="342900" lvl="0" indent="-342900" rtl="1">
              <a:buFont typeface="+mj-lt"/>
              <a:buAutoNum type="arabicPeriod"/>
            </a:pPr>
            <a:r>
              <a:rPr lang="ar-SA" sz="3000" dirty="0"/>
              <a:t>بيروقراطية الادارة وقصور الميزانية وانقسام هوية خريجي علم النفس بين كليات الآد</a:t>
            </a:r>
            <a:r>
              <a:rPr lang="ar-EG" sz="3000" dirty="0"/>
              <a:t>ا</a:t>
            </a:r>
            <a:r>
              <a:rPr lang="ar-SA" sz="3000" dirty="0"/>
              <a:t>ب</a:t>
            </a:r>
            <a:r>
              <a:rPr lang="ar-EG" sz="3000" dirty="0"/>
              <a:t> و</a:t>
            </a:r>
            <a:r>
              <a:rPr lang="ar-SA" sz="3000" dirty="0"/>
              <a:t>التربية.</a:t>
            </a:r>
            <a:endParaRPr lang="en-US" sz="3000" dirty="0"/>
          </a:p>
          <a:p>
            <a:pPr marL="342900" lvl="0" indent="-342900" rtl="1">
              <a:buFont typeface="+mj-lt"/>
              <a:buAutoNum type="arabicPeriod"/>
            </a:pPr>
            <a:r>
              <a:rPr lang="ar-SA" sz="3000" dirty="0"/>
              <a:t>الأنشطة البحثية مجزأة وغير متكاملة وغير مبتكرة والأدوات مستوردة.</a:t>
            </a:r>
            <a:endParaRPr lang="en-US" sz="3000" dirty="0"/>
          </a:p>
          <a:p>
            <a:pPr marL="342900" lvl="0" indent="-342900" rtl="1">
              <a:buFont typeface="+mj-lt"/>
              <a:buAutoNum type="arabicPeriod"/>
            </a:pPr>
            <a:r>
              <a:rPr lang="ar-SA" sz="3000" dirty="0"/>
              <a:t>غياب التوجه الجمعي وفقا للفلسفة الاجتماعية، واستمرار الفردية مقابل الجماعية.</a:t>
            </a:r>
            <a:endParaRPr lang="en-US" sz="3000" dirty="0"/>
          </a:p>
          <a:p>
            <a:pPr marL="342900" lvl="0" indent="-342900" rtl="1">
              <a:buFont typeface="+mj-lt"/>
              <a:buAutoNum type="arabicPeriod"/>
            </a:pPr>
            <a:r>
              <a:rPr lang="ar-SA" sz="3000" dirty="0"/>
              <a:t>عدم التوازن في الخريطة البحثية لفروع علم النفس في البحوث العربية، من حيث اهمال دراسات علم النفس التجريبي والعصبي والفسيولوجي والحيواني.</a:t>
            </a:r>
            <a:endParaRPr lang="en-US" sz="3000" dirty="0"/>
          </a:p>
          <a:p>
            <a:pPr marL="342900" lvl="0" indent="-342900" rtl="1">
              <a:buFont typeface="+mj-lt"/>
              <a:buAutoNum type="arabicPeriod"/>
            </a:pPr>
            <a:r>
              <a:rPr lang="ar-SA" sz="3000" dirty="0"/>
              <a:t>وجود اشكالية التدريس، والتنظير، والتطبيق، والمنهج ما بين </a:t>
            </a:r>
            <a:r>
              <a:rPr lang="ar-SA" sz="3000" dirty="0" err="1"/>
              <a:t>الأمبريقي</a:t>
            </a:r>
            <a:r>
              <a:rPr lang="ar-SA" sz="3000" dirty="0"/>
              <a:t> والتجريبي.</a:t>
            </a:r>
            <a:endParaRPr lang="en-US" sz="3000" dirty="0"/>
          </a:p>
          <a:p>
            <a:pPr marL="342900" lvl="0" indent="-342900" rtl="1">
              <a:buFont typeface="+mj-lt"/>
              <a:buAutoNum type="arabicPeriod"/>
            </a:pPr>
            <a:r>
              <a:rPr lang="ar-SA" sz="3000" dirty="0"/>
              <a:t>عدم وجود نظام اتصال فعال بين علماء النفس العرب لتقديم حلول للمشكلات التي تقابلهم وتبادل المعرفة.</a:t>
            </a:r>
            <a:endParaRPr lang="en-US" sz="3000" dirty="0"/>
          </a:p>
          <a:p>
            <a:pPr marL="342900" lvl="0" indent="-342900" rtl="1">
              <a:buFont typeface="+mj-lt"/>
              <a:buAutoNum type="arabicPeriod"/>
            </a:pPr>
            <a:r>
              <a:rPr lang="ar-SA" sz="3000" dirty="0"/>
              <a:t>عد</a:t>
            </a:r>
            <a:r>
              <a:rPr lang="ar-EG" sz="3000" dirty="0"/>
              <a:t>م</a:t>
            </a:r>
            <a:r>
              <a:rPr lang="ar-SA" sz="3000" dirty="0"/>
              <a:t> وجود مؤسسات لرعاية الأنشطة الأكاديمية ودعمها وتوفير المنح الازمة لاستمرارها</a:t>
            </a:r>
            <a:endParaRPr lang="en-US" sz="3000" dirty="0"/>
          </a:p>
          <a:p>
            <a:pPr marL="342900" lvl="0" indent="-342900" rtl="1">
              <a:buFont typeface="+mj-lt"/>
              <a:buAutoNum type="arabicPeriod"/>
            </a:pPr>
            <a:r>
              <a:rPr lang="ar-SA" sz="3000" dirty="0"/>
              <a:t>استخدام ادوات غربية لدراسة الظواهر النفسية العربية.</a:t>
            </a:r>
            <a:endParaRPr lang="en-US" sz="3000" dirty="0"/>
          </a:p>
        </p:txBody>
      </p:sp>
    </p:spTree>
    <p:extLst>
      <p:ext uri="{BB962C8B-B14F-4D97-AF65-F5344CB8AC3E}">
        <p14:creationId xmlns:p14="http://schemas.microsoft.com/office/powerpoint/2010/main" val="297385970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8">
                                            <p:txEl>
                                              <p:pRg st="0" end="0"/>
                                            </p:txEl>
                                          </p:spTgt>
                                        </p:tgtEl>
                                        <p:attrNameLst>
                                          <p:attrName>style.visibility</p:attrName>
                                        </p:attrNameLst>
                                      </p:cBhvr>
                                      <p:to>
                                        <p:strVal val="visible"/>
                                      </p:to>
                                    </p:set>
                                    <p:animEffect transition="in" filter="fade">
                                      <p:cBhvr>
                                        <p:cTn id="21" dur="1000"/>
                                        <p:tgtEl>
                                          <p:spTgt spid="8">
                                            <p:txEl>
                                              <p:pRg st="0" end="0"/>
                                            </p:txEl>
                                          </p:spTgt>
                                        </p:tgtEl>
                                      </p:cBhvr>
                                    </p:animEffect>
                                    <p:anim calcmode="lin" valueType="num">
                                      <p:cBhvr>
                                        <p:cTn id="22"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8">
                                            <p:txEl>
                                              <p:pRg st="1" end="1"/>
                                            </p:txEl>
                                          </p:spTgt>
                                        </p:tgtEl>
                                        <p:attrNameLst>
                                          <p:attrName>style.visibility</p:attrName>
                                        </p:attrNameLst>
                                      </p:cBhvr>
                                      <p:to>
                                        <p:strVal val="visible"/>
                                      </p:to>
                                    </p:set>
                                    <p:animEffect transition="in" filter="fade">
                                      <p:cBhvr>
                                        <p:cTn id="28" dur="1000"/>
                                        <p:tgtEl>
                                          <p:spTgt spid="8">
                                            <p:txEl>
                                              <p:pRg st="1" end="1"/>
                                            </p:txEl>
                                          </p:spTgt>
                                        </p:tgtEl>
                                      </p:cBhvr>
                                    </p:animEffect>
                                    <p:anim calcmode="lin" valueType="num">
                                      <p:cBhvr>
                                        <p:cTn id="29"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8">
                                            <p:txEl>
                                              <p:pRg st="2" end="2"/>
                                            </p:txEl>
                                          </p:spTgt>
                                        </p:tgtEl>
                                        <p:attrNameLst>
                                          <p:attrName>style.visibility</p:attrName>
                                        </p:attrNameLst>
                                      </p:cBhvr>
                                      <p:to>
                                        <p:strVal val="visible"/>
                                      </p:to>
                                    </p:set>
                                    <p:animEffect transition="in" filter="fade">
                                      <p:cBhvr>
                                        <p:cTn id="35" dur="1000"/>
                                        <p:tgtEl>
                                          <p:spTgt spid="8">
                                            <p:txEl>
                                              <p:pRg st="2" end="2"/>
                                            </p:txEl>
                                          </p:spTgt>
                                        </p:tgtEl>
                                      </p:cBhvr>
                                    </p:animEffect>
                                    <p:anim calcmode="lin" valueType="num">
                                      <p:cBhvr>
                                        <p:cTn id="36"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8">
                                            <p:txEl>
                                              <p:pRg st="3" end="3"/>
                                            </p:txEl>
                                          </p:spTgt>
                                        </p:tgtEl>
                                        <p:attrNameLst>
                                          <p:attrName>style.visibility</p:attrName>
                                        </p:attrNameLst>
                                      </p:cBhvr>
                                      <p:to>
                                        <p:strVal val="visible"/>
                                      </p:to>
                                    </p:set>
                                    <p:animEffect transition="in" filter="fade">
                                      <p:cBhvr>
                                        <p:cTn id="42" dur="1000"/>
                                        <p:tgtEl>
                                          <p:spTgt spid="8">
                                            <p:txEl>
                                              <p:pRg st="3" end="3"/>
                                            </p:txEl>
                                          </p:spTgt>
                                        </p:tgtEl>
                                      </p:cBhvr>
                                    </p:animEffect>
                                    <p:anim calcmode="lin" valueType="num">
                                      <p:cBhvr>
                                        <p:cTn id="43"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44"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8">
                                            <p:txEl>
                                              <p:pRg st="4" end="4"/>
                                            </p:txEl>
                                          </p:spTgt>
                                        </p:tgtEl>
                                        <p:attrNameLst>
                                          <p:attrName>style.visibility</p:attrName>
                                        </p:attrNameLst>
                                      </p:cBhvr>
                                      <p:to>
                                        <p:strVal val="visible"/>
                                      </p:to>
                                    </p:set>
                                    <p:animEffect transition="in" filter="fade">
                                      <p:cBhvr>
                                        <p:cTn id="49" dur="1000"/>
                                        <p:tgtEl>
                                          <p:spTgt spid="8">
                                            <p:txEl>
                                              <p:pRg st="4" end="4"/>
                                            </p:txEl>
                                          </p:spTgt>
                                        </p:tgtEl>
                                      </p:cBhvr>
                                    </p:animEffect>
                                    <p:anim calcmode="lin" valueType="num">
                                      <p:cBhvr>
                                        <p:cTn id="50" dur="1000" fill="hold"/>
                                        <p:tgtEl>
                                          <p:spTgt spid="8">
                                            <p:txEl>
                                              <p:pRg st="4" end="4"/>
                                            </p:txEl>
                                          </p:spTgt>
                                        </p:tgtEl>
                                        <p:attrNameLst>
                                          <p:attrName>ppt_x</p:attrName>
                                        </p:attrNameLst>
                                      </p:cBhvr>
                                      <p:tavLst>
                                        <p:tav tm="0">
                                          <p:val>
                                            <p:strVal val="#ppt_x"/>
                                          </p:val>
                                        </p:tav>
                                        <p:tav tm="100000">
                                          <p:val>
                                            <p:strVal val="#ppt_x"/>
                                          </p:val>
                                        </p:tav>
                                      </p:tavLst>
                                    </p:anim>
                                    <p:anim calcmode="lin" valueType="num">
                                      <p:cBhvr>
                                        <p:cTn id="51" dur="1000" fill="hold"/>
                                        <p:tgtEl>
                                          <p:spTgt spid="8">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8">
                                            <p:txEl>
                                              <p:pRg st="5" end="5"/>
                                            </p:txEl>
                                          </p:spTgt>
                                        </p:tgtEl>
                                        <p:attrNameLst>
                                          <p:attrName>style.visibility</p:attrName>
                                        </p:attrNameLst>
                                      </p:cBhvr>
                                      <p:to>
                                        <p:strVal val="visible"/>
                                      </p:to>
                                    </p:set>
                                    <p:animEffect transition="in" filter="fade">
                                      <p:cBhvr>
                                        <p:cTn id="56" dur="1000"/>
                                        <p:tgtEl>
                                          <p:spTgt spid="8">
                                            <p:txEl>
                                              <p:pRg st="5" end="5"/>
                                            </p:txEl>
                                          </p:spTgt>
                                        </p:tgtEl>
                                      </p:cBhvr>
                                    </p:animEffect>
                                    <p:anim calcmode="lin" valueType="num">
                                      <p:cBhvr>
                                        <p:cTn id="57" dur="1000" fill="hold"/>
                                        <p:tgtEl>
                                          <p:spTgt spid="8">
                                            <p:txEl>
                                              <p:pRg st="5" end="5"/>
                                            </p:txEl>
                                          </p:spTgt>
                                        </p:tgtEl>
                                        <p:attrNameLst>
                                          <p:attrName>ppt_x</p:attrName>
                                        </p:attrNameLst>
                                      </p:cBhvr>
                                      <p:tavLst>
                                        <p:tav tm="0">
                                          <p:val>
                                            <p:strVal val="#ppt_x"/>
                                          </p:val>
                                        </p:tav>
                                        <p:tav tm="100000">
                                          <p:val>
                                            <p:strVal val="#ppt_x"/>
                                          </p:val>
                                        </p:tav>
                                      </p:tavLst>
                                    </p:anim>
                                    <p:anim calcmode="lin" valueType="num">
                                      <p:cBhvr>
                                        <p:cTn id="58" dur="1000" fill="hold"/>
                                        <p:tgtEl>
                                          <p:spTgt spid="8">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8">
                                            <p:txEl>
                                              <p:pRg st="6" end="6"/>
                                            </p:txEl>
                                          </p:spTgt>
                                        </p:tgtEl>
                                        <p:attrNameLst>
                                          <p:attrName>style.visibility</p:attrName>
                                        </p:attrNameLst>
                                      </p:cBhvr>
                                      <p:to>
                                        <p:strVal val="visible"/>
                                      </p:to>
                                    </p:set>
                                    <p:animEffect transition="in" filter="fade">
                                      <p:cBhvr>
                                        <p:cTn id="63" dur="1000"/>
                                        <p:tgtEl>
                                          <p:spTgt spid="8">
                                            <p:txEl>
                                              <p:pRg st="6" end="6"/>
                                            </p:txEl>
                                          </p:spTgt>
                                        </p:tgtEl>
                                      </p:cBhvr>
                                    </p:animEffect>
                                    <p:anim calcmode="lin" valueType="num">
                                      <p:cBhvr>
                                        <p:cTn id="64" dur="1000" fill="hold"/>
                                        <p:tgtEl>
                                          <p:spTgt spid="8">
                                            <p:txEl>
                                              <p:pRg st="6" end="6"/>
                                            </p:txEl>
                                          </p:spTgt>
                                        </p:tgtEl>
                                        <p:attrNameLst>
                                          <p:attrName>ppt_x</p:attrName>
                                        </p:attrNameLst>
                                      </p:cBhvr>
                                      <p:tavLst>
                                        <p:tav tm="0">
                                          <p:val>
                                            <p:strVal val="#ppt_x"/>
                                          </p:val>
                                        </p:tav>
                                        <p:tav tm="100000">
                                          <p:val>
                                            <p:strVal val="#ppt_x"/>
                                          </p:val>
                                        </p:tav>
                                      </p:tavLst>
                                    </p:anim>
                                    <p:anim calcmode="lin" valueType="num">
                                      <p:cBhvr>
                                        <p:cTn id="65" dur="1000" fill="hold"/>
                                        <p:tgtEl>
                                          <p:spTgt spid="8">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8">
                                            <p:txEl>
                                              <p:pRg st="7" end="7"/>
                                            </p:txEl>
                                          </p:spTgt>
                                        </p:tgtEl>
                                        <p:attrNameLst>
                                          <p:attrName>style.visibility</p:attrName>
                                        </p:attrNameLst>
                                      </p:cBhvr>
                                      <p:to>
                                        <p:strVal val="visible"/>
                                      </p:to>
                                    </p:set>
                                    <p:animEffect transition="in" filter="fade">
                                      <p:cBhvr>
                                        <p:cTn id="70" dur="1000"/>
                                        <p:tgtEl>
                                          <p:spTgt spid="8">
                                            <p:txEl>
                                              <p:pRg st="7" end="7"/>
                                            </p:txEl>
                                          </p:spTgt>
                                        </p:tgtEl>
                                      </p:cBhvr>
                                    </p:animEffect>
                                    <p:anim calcmode="lin" valueType="num">
                                      <p:cBhvr>
                                        <p:cTn id="71" dur="1000" fill="hold"/>
                                        <p:tgtEl>
                                          <p:spTgt spid="8">
                                            <p:txEl>
                                              <p:pRg st="7" end="7"/>
                                            </p:txEl>
                                          </p:spTgt>
                                        </p:tgtEl>
                                        <p:attrNameLst>
                                          <p:attrName>ppt_x</p:attrName>
                                        </p:attrNameLst>
                                      </p:cBhvr>
                                      <p:tavLst>
                                        <p:tav tm="0">
                                          <p:val>
                                            <p:strVal val="#ppt_x"/>
                                          </p:val>
                                        </p:tav>
                                        <p:tav tm="100000">
                                          <p:val>
                                            <p:strVal val="#ppt_x"/>
                                          </p:val>
                                        </p:tav>
                                      </p:tavLst>
                                    </p:anim>
                                    <p:anim calcmode="lin" valueType="num">
                                      <p:cBhvr>
                                        <p:cTn id="72" dur="1000" fill="hold"/>
                                        <p:tgtEl>
                                          <p:spTgt spid="8">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1" fill="hold">
                                          <p:stCondLst>
                                            <p:cond delay="0"/>
                                          </p:stCondLst>
                                        </p:cTn>
                                        <p:tgtEl>
                                          <p:spTgt spid="8">
                                            <p:txEl>
                                              <p:pRg st="8" end="8"/>
                                            </p:txEl>
                                          </p:spTgt>
                                        </p:tgtEl>
                                        <p:attrNameLst>
                                          <p:attrName>style.visibility</p:attrName>
                                        </p:attrNameLst>
                                      </p:cBhvr>
                                      <p:to>
                                        <p:strVal val="visible"/>
                                      </p:to>
                                    </p:set>
                                    <p:animEffect transition="in" filter="fade">
                                      <p:cBhvr>
                                        <p:cTn id="77" dur="1000"/>
                                        <p:tgtEl>
                                          <p:spTgt spid="8">
                                            <p:txEl>
                                              <p:pRg st="8" end="8"/>
                                            </p:txEl>
                                          </p:spTgt>
                                        </p:tgtEl>
                                      </p:cBhvr>
                                    </p:animEffect>
                                    <p:anim calcmode="lin" valueType="num">
                                      <p:cBhvr>
                                        <p:cTn id="78" dur="1000" fill="hold"/>
                                        <p:tgtEl>
                                          <p:spTgt spid="8">
                                            <p:txEl>
                                              <p:pRg st="8" end="8"/>
                                            </p:txEl>
                                          </p:spTgt>
                                        </p:tgtEl>
                                        <p:attrNameLst>
                                          <p:attrName>ppt_x</p:attrName>
                                        </p:attrNameLst>
                                      </p:cBhvr>
                                      <p:tavLst>
                                        <p:tav tm="0">
                                          <p:val>
                                            <p:strVal val="#ppt_x"/>
                                          </p:val>
                                        </p:tav>
                                        <p:tav tm="100000">
                                          <p:val>
                                            <p:strVal val="#ppt_x"/>
                                          </p:val>
                                        </p:tav>
                                      </p:tavLst>
                                    </p:anim>
                                    <p:anim calcmode="lin" valueType="num">
                                      <p:cBhvr>
                                        <p:cTn id="79" dur="1000" fill="hold"/>
                                        <p:tgtEl>
                                          <p:spTgt spid="8">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nodeType="clickEffect">
                                  <p:stCondLst>
                                    <p:cond delay="0"/>
                                  </p:stCondLst>
                                  <p:childTnLst>
                                    <p:set>
                                      <p:cBhvr>
                                        <p:cTn id="83" dur="1" fill="hold">
                                          <p:stCondLst>
                                            <p:cond delay="0"/>
                                          </p:stCondLst>
                                        </p:cTn>
                                        <p:tgtEl>
                                          <p:spTgt spid="8">
                                            <p:txEl>
                                              <p:pRg st="9" end="9"/>
                                            </p:txEl>
                                          </p:spTgt>
                                        </p:tgtEl>
                                        <p:attrNameLst>
                                          <p:attrName>style.visibility</p:attrName>
                                        </p:attrNameLst>
                                      </p:cBhvr>
                                      <p:to>
                                        <p:strVal val="visible"/>
                                      </p:to>
                                    </p:set>
                                    <p:animEffect transition="in" filter="fade">
                                      <p:cBhvr>
                                        <p:cTn id="84" dur="1000"/>
                                        <p:tgtEl>
                                          <p:spTgt spid="8">
                                            <p:txEl>
                                              <p:pRg st="9" end="9"/>
                                            </p:txEl>
                                          </p:spTgt>
                                        </p:tgtEl>
                                      </p:cBhvr>
                                    </p:animEffect>
                                    <p:anim calcmode="lin" valueType="num">
                                      <p:cBhvr>
                                        <p:cTn id="85" dur="1000" fill="hold"/>
                                        <p:tgtEl>
                                          <p:spTgt spid="8">
                                            <p:txEl>
                                              <p:pRg st="9" end="9"/>
                                            </p:txEl>
                                          </p:spTgt>
                                        </p:tgtEl>
                                        <p:attrNameLst>
                                          <p:attrName>ppt_x</p:attrName>
                                        </p:attrNameLst>
                                      </p:cBhvr>
                                      <p:tavLst>
                                        <p:tav tm="0">
                                          <p:val>
                                            <p:strVal val="#ppt_x"/>
                                          </p:val>
                                        </p:tav>
                                        <p:tav tm="100000">
                                          <p:val>
                                            <p:strVal val="#ppt_x"/>
                                          </p:val>
                                        </p:tav>
                                      </p:tavLst>
                                    </p:anim>
                                    <p:anim calcmode="lin" valueType="num">
                                      <p:cBhvr>
                                        <p:cTn id="86" dur="1000" fill="hold"/>
                                        <p:tgtEl>
                                          <p:spTgt spid="8">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nodeType="clickEffect">
                                  <p:stCondLst>
                                    <p:cond delay="0"/>
                                  </p:stCondLst>
                                  <p:childTnLst>
                                    <p:set>
                                      <p:cBhvr>
                                        <p:cTn id="90" dur="1" fill="hold">
                                          <p:stCondLst>
                                            <p:cond delay="0"/>
                                          </p:stCondLst>
                                        </p:cTn>
                                        <p:tgtEl>
                                          <p:spTgt spid="8">
                                            <p:txEl>
                                              <p:pRg st="10" end="10"/>
                                            </p:txEl>
                                          </p:spTgt>
                                        </p:tgtEl>
                                        <p:attrNameLst>
                                          <p:attrName>style.visibility</p:attrName>
                                        </p:attrNameLst>
                                      </p:cBhvr>
                                      <p:to>
                                        <p:strVal val="visible"/>
                                      </p:to>
                                    </p:set>
                                    <p:animEffect transition="in" filter="fade">
                                      <p:cBhvr>
                                        <p:cTn id="91" dur="1000"/>
                                        <p:tgtEl>
                                          <p:spTgt spid="8">
                                            <p:txEl>
                                              <p:pRg st="10" end="10"/>
                                            </p:txEl>
                                          </p:spTgt>
                                        </p:tgtEl>
                                      </p:cBhvr>
                                    </p:animEffect>
                                    <p:anim calcmode="lin" valueType="num">
                                      <p:cBhvr>
                                        <p:cTn id="92" dur="1000" fill="hold"/>
                                        <p:tgtEl>
                                          <p:spTgt spid="8">
                                            <p:txEl>
                                              <p:pRg st="10" end="10"/>
                                            </p:txEl>
                                          </p:spTgt>
                                        </p:tgtEl>
                                        <p:attrNameLst>
                                          <p:attrName>ppt_x</p:attrName>
                                        </p:attrNameLst>
                                      </p:cBhvr>
                                      <p:tavLst>
                                        <p:tav tm="0">
                                          <p:val>
                                            <p:strVal val="#ppt_x"/>
                                          </p:val>
                                        </p:tav>
                                        <p:tav tm="100000">
                                          <p:val>
                                            <p:strVal val="#ppt_x"/>
                                          </p:val>
                                        </p:tav>
                                      </p:tavLst>
                                    </p:anim>
                                    <p:anim calcmode="lin" valueType="num">
                                      <p:cBhvr>
                                        <p:cTn id="93" dur="1000" fill="hold"/>
                                        <p:tgtEl>
                                          <p:spTgt spid="8">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17C92DDB-2ABD-469A-ADB8-317BE90E265A}"/>
              </a:ext>
            </a:extLst>
          </p:cNvPr>
          <p:cNvSpPr>
            <a:spLocks noGrp="1"/>
          </p:cNvSpPr>
          <p:nvPr>
            <p:ph type="title"/>
          </p:nvPr>
        </p:nvSpPr>
        <p:spPr>
          <a:xfrm>
            <a:off x="1653363" y="365760"/>
            <a:ext cx="9367203" cy="1188720"/>
          </a:xfrm>
        </p:spPr>
        <p:txBody>
          <a:bodyPr>
            <a:normAutofit/>
          </a:bodyPr>
          <a:lstStyle/>
          <a:p>
            <a:pPr algn="ctr"/>
            <a:r>
              <a:rPr lang="ar-EG" sz="3700" b="1" dirty="0">
                <a:solidFill>
                  <a:srgbClr val="7030A0"/>
                </a:solidFill>
              </a:rPr>
              <a:t>ما مستقبل علم النفس العربي؟</a:t>
            </a:r>
            <a:endParaRPr lang="en-US" sz="3700" dirty="0">
              <a:solidFill>
                <a:srgbClr val="7030A0"/>
              </a:solidFill>
            </a:endParaRPr>
          </a:p>
        </p:txBody>
      </p:sp>
      <p:sp>
        <p:nvSpPr>
          <p:cNvPr id="3" name="عنصر نائب للمحتوى 2">
            <a:extLst>
              <a:ext uri="{FF2B5EF4-FFF2-40B4-BE49-F238E27FC236}">
                <a16:creationId xmlns:a16="http://schemas.microsoft.com/office/drawing/2014/main" id="{F10D4220-C321-4074-B8E6-67BB987B1CA1}"/>
              </a:ext>
            </a:extLst>
          </p:cNvPr>
          <p:cNvSpPr>
            <a:spLocks noGrp="1"/>
          </p:cNvSpPr>
          <p:nvPr>
            <p:ph idx="1"/>
          </p:nvPr>
        </p:nvSpPr>
        <p:spPr>
          <a:xfrm>
            <a:off x="882050" y="2116836"/>
            <a:ext cx="10416717" cy="4315968"/>
          </a:xfrm>
        </p:spPr>
        <p:txBody>
          <a:bodyPr anchor="t">
            <a:normAutofit/>
          </a:bodyPr>
          <a:lstStyle/>
          <a:p>
            <a:pPr algn="just">
              <a:lnSpc>
                <a:spcPct val="150000"/>
              </a:lnSpc>
              <a:buFont typeface="Wingdings" panose="05000000000000000000" pitchFamily="2" charset="2"/>
              <a:buChar char="q"/>
            </a:pPr>
            <a:r>
              <a:rPr lang="ar-EG" sz="2400" dirty="0"/>
              <a:t>يواجه </a:t>
            </a:r>
            <a:r>
              <a:rPr lang="ar-SA" sz="2400" dirty="0"/>
              <a:t>علم النفس العربي يواجه العديد من التحديات التي تفرض عليه ضرورة التطوير والنمو ليواكب التغيرات العالمية المتسارعة كذلك الأحداث التي يعيشها العالم العربي من مظاهر سلوكية معقد</a:t>
            </a:r>
            <a:r>
              <a:rPr lang="ar-EG" sz="2400" dirty="0"/>
              <a:t>ة</a:t>
            </a:r>
          </a:p>
          <a:p>
            <a:pPr algn="just">
              <a:lnSpc>
                <a:spcPct val="150000"/>
              </a:lnSpc>
              <a:buFont typeface="Wingdings" panose="05000000000000000000" pitchFamily="2" charset="2"/>
              <a:buChar char="q"/>
            </a:pPr>
            <a:r>
              <a:rPr lang="ar-SA" sz="2400" dirty="0"/>
              <a:t>المؤامرات التي تحاك ضد الدول العربية بهدف زعزعة استقرارها وتشتيت جهودها، ووقوع العديد من الكوارث في بعض البلدان العربية،..... </a:t>
            </a:r>
            <a:endParaRPr lang="ar-EG" sz="2400" dirty="0"/>
          </a:p>
          <a:p>
            <a:pPr algn="just">
              <a:lnSpc>
                <a:spcPct val="150000"/>
              </a:lnSpc>
              <a:buFont typeface="Wingdings" panose="05000000000000000000" pitchFamily="2" charset="2"/>
              <a:buChar char="q"/>
            </a:pPr>
            <a:r>
              <a:rPr lang="ar-EG" sz="2400" dirty="0"/>
              <a:t> يجب </a:t>
            </a:r>
            <a:r>
              <a:rPr lang="ar-SA" sz="2400" dirty="0"/>
              <a:t>أن يكون لعلم النفس دور في مواجهة هذه الأزمات، فالأوطان تنتظر الكثير من علماء النفس في تقديم الحلول والمقترحات بشأن تلك الظواهر الاجتماعية والسلوكية التي تعاني منها المجتمعات العربية.</a:t>
            </a:r>
            <a:endParaRPr lang="en-US" sz="2400" dirty="0">
              <a:effectLst/>
            </a:endParaRPr>
          </a:p>
        </p:txBody>
      </p:sp>
    </p:spTree>
    <p:extLst>
      <p:ext uri="{BB962C8B-B14F-4D97-AF65-F5344CB8AC3E}">
        <p14:creationId xmlns:p14="http://schemas.microsoft.com/office/powerpoint/2010/main" val="301867521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17C92DDB-2ABD-469A-ADB8-317BE90E265A}"/>
              </a:ext>
            </a:extLst>
          </p:cNvPr>
          <p:cNvSpPr>
            <a:spLocks noGrp="1"/>
          </p:cNvSpPr>
          <p:nvPr>
            <p:ph type="title"/>
          </p:nvPr>
        </p:nvSpPr>
        <p:spPr>
          <a:xfrm>
            <a:off x="1653363" y="365760"/>
            <a:ext cx="9367203" cy="1188720"/>
          </a:xfrm>
        </p:spPr>
        <p:txBody>
          <a:bodyPr>
            <a:normAutofit/>
          </a:bodyPr>
          <a:lstStyle/>
          <a:p>
            <a:pPr algn="ctr"/>
            <a:r>
              <a:rPr lang="ar-EG" sz="3700" b="1" dirty="0">
                <a:solidFill>
                  <a:srgbClr val="7030A0"/>
                </a:solidFill>
              </a:rPr>
              <a:t>دعائم النموذج التطوري لمستقبل علم النفس (لأبو حطب)</a:t>
            </a:r>
            <a:endParaRPr lang="en-US" sz="3700" dirty="0">
              <a:solidFill>
                <a:srgbClr val="7030A0"/>
              </a:solidFill>
            </a:endParaRPr>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2">
              <a:lumMod val="100000"/>
              <a:lumOff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aphicFrame>
        <p:nvGraphicFramePr>
          <p:cNvPr id="9" name="Diagram 8">
            <a:extLst>
              <a:ext uri="{FF2B5EF4-FFF2-40B4-BE49-F238E27FC236}">
                <a16:creationId xmlns:a16="http://schemas.microsoft.com/office/drawing/2014/main" id="{7328C376-7481-455F-897F-DD07E02FDE19}"/>
              </a:ext>
            </a:extLst>
          </p:cNvPr>
          <p:cNvGraphicFramePr/>
          <p:nvPr>
            <p:extLst>
              <p:ext uri="{D42A27DB-BD31-4B8C-83A1-F6EECF244321}">
                <p14:modId xmlns:p14="http://schemas.microsoft.com/office/powerpoint/2010/main" val="3064112636"/>
              </p:ext>
            </p:extLst>
          </p:nvPr>
        </p:nvGraphicFramePr>
        <p:xfrm>
          <a:off x="1009649" y="1302108"/>
          <a:ext cx="10516305" cy="5276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9194142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graphicEl>
                                              <a:dgm id="{0CCADFF8-7A74-4670-9FAA-F02AA26A63D1}"/>
                                            </p:graphicEl>
                                          </p:spTgt>
                                        </p:tgtEl>
                                        <p:attrNameLst>
                                          <p:attrName>style.visibility</p:attrName>
                                        </p:attrNameLst>
                                      </p:cBhvr>
                                      <p:to>
                                        <p:strVal val="visible"/>
                                      </p:to>
                                    </p:set>
                                    <p:animEffect transition="in" filter="fade">
                                      <p:cBhvr>
                                        <p:cTn id="7" dur="1000"/>
                                        <p:tgtEl>
                                          <p:spTgt spid="9">
                                            <p:graphicEl>
                                              <a:dgm id="{0CCADFF8-7A74-4670-9FAA-F02AA26A63D1}"/>
                                            </p:graphicEl>
                                          </p:spTgt>
                                        </p:tgtEl>
                                      </p:cBhvr>
                                    </p:animEffect>
                                    <p:anim calcmode="lin" valueType="num">
                                      <p:cBhvr>
                                        <p:cTn id="8" dur="1000" fill="hold"/>
                                        <p:tgtEl>
                                          <p:spTgt spid="9">
                                            <p:graphicEl>
                                              <a:dgm id="{0CCADFF8-7A74-4670-9FAA-F02AA26A63D1}"/>
                                            </p:graphicEl>
                                          </p:spTgt>
                                        </p:tgtEl>
                                        <p:attrNameLst>
                                          <p:attrName>ppt_x</p:attrName>
                                        </p:attrNameLst>
                                      </p:cBhvr>
                                      <p:tavLst>
                                        <p:tav tm="0">
                                          <p:val>
                                            <p:strVal val="#ppt_x"/>
                                          </p:val>
                                        </p:tav>
                                        <p:tav tm="100000">
                                          <p:val>
                                            <p:strVal val="#ppt_x"/>
                                          </p:val>
                                        </p:tav>
                                      </p:tavLst>
                                    </p:anim>
                                    <p:anim calcmode="lin" valueType="num">
                                      <p:cBhvr>
                                        <p:cTn id="9" dur="1000" fill="hold"/>
                                        <p:tgtEl>
                                          <p:spTgt spid="9">
                                            <p:graphicEl>
                                              <a:dgm id="{0CCADFF8-7A74-4670-9FAA-F02AA26A63D1}"/>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graphicEl>
                                              <a:dgm id="{B934AF3D-9903-43F9-BF7D-356A9CD07504}"/>
                                            </p:graphicEl>
                                          </p:spTgt>
                                        </p:tgtEl>
                                        <p:attrNameLst>
                                          <p:attrName>style.visibility</p:attrName>
                                        </p:attrNameLst>
                                      </p:cBhvr>
                                      <p:to>
                                        <p:strVal val="visible"/>
                                      </p:to>
                                    </p:set>
                                    <p:animEffect transition="in" filter="fade">
                                      <p:cBhvr>
                                        <p:cTn id="14" dur="1000"/>
                                        <p:tgtEl>
                                          <p:spTgt spid="9">
                                            <p:graphicEl>
                                              <a:dgm id="{B934AF3D-9903-43F9-BF7D-356A9CD07504}"/>
                                            </p:graphicEl>
                                          </p:spTgt>
                                        </p:tgtEl>
                                      </p:cBhvr>
                                    </p:animEffect>
                                    <p:anim calcmode="lin" valueType="num">
                                      <p:cBhvr>
                                        <p:cTn id="15" dur="1000" fill="hold"/>
                                        <p:tgtEl>
                                          <p:spTgt spid="9">
                                            <p:graphicEl>
                                              <a:dgm id="{B934AF3D-9903-43F9-BF7D-356A9CD07504}"/>
                                            </p:graphicEl>
                                          </p:spTgt>
                                        </p:tgtEl>
                                        <p:attrNameLst>
                                          <p:attrName>ppt_x</p:attrName>
                                        </p:attrNameLst>
                                      </p:cBhvr>
                                      <p:tavLst>
                                        <p:tav tm="0">
                                          <p:val>
                                            <p:strVal val="#ppt_x"/>
                                          </p:val>
                                        </p:tav>
                                        <p:tav tm="100000">
                                          <p:val>
                                            <p:strVal val="#ppt_x"/>
                                          </p:val>
                                        </p:tav>
                                      </p:tavLst>
                                    </p:anim>
                                    <p:anim calcmode="lin" valueType="num">
                                      <p:cBhvr>
                                        <p:cTn id="16" dur="1000" fill="hold"/>
                                        <p:tgtEl>
                                          <p:spTgt spid="9">
                                            <p:graphicEl>
                                              <a:dgm id="{B934AF3D-9903-43F9-BF7D-356A9CD07504}"/>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graphicEl>
                                              <a:dgm id="{6FF0420A-8DDA-40A4-9F75-E2396056F6D0}"/>
                                            </p:graphicEl>
                                          </p:spTgt>
                                        </p:tgtEl>
                                        <p:attrNameLst>
                                          <p:attrName>style.visibility</p:attrName>
                                        </p:attrNameLst>
                                      </p:cBhvr>
                                      <p:to>
                                        <p:strVal val="visible"/>
                                      </p:to>
                                    </p:set>
                                    <p:animEffect transition="in" filter="fade">
                                      <p:cBhvr>
                                        <p:cTn id="21" dur="1000"/>
                                        <p:tgtEl>
                                          <p:spTgt spid="9">
                                            <p:graphicEl>
                                              <a:dgm id="{6FF0420A-8DDA-40A4-9F75-E2396056F6D0}"/>
                                            </p:graphicEl>
                                          </p:spTgt>
                                        </p:tgtEl>
                                      </p:cBhvr>
                                    </p:animEffect>
                                    <p:anim calcmode="lin" valueType="num">
                                      <p:cBhvr>
                                        <p:cTn id="22" dur="1000" fill="hold"/>
                                        <p:tgtEl>
                                          <p:spTgt spid="9">
                                            <p:graphicEl>
                                              <a:dgm id="{6FF0420A-8DDA-40A4-9F75-E2396056F6D0}"/>
                                            </p:graphicEl>
                                          </p:spTgt>
                                        </p:tgtEl>
                                        <p:attrNameLst>
                                          <p:attrName>ppt_x</p:attrName>
                                        </p:attrNameLst>
                                      </p:cBhvr>
                                      <p:tavLst>
                                        <p:tav tm="0">
                                          <p:val>
                                            <p:strVal val="#ppt_x"/>
                                          </p:val>
                                        </p:tav>
                                        <p:tav tm="100000">
                                          <p:val>
                                            <p:strVal val="#ppt_x"/>
                                          </p:val>
                                        </p:tav>
                                      </p:tavLst>
                                    </p:anim>
                                    <p:anim calcmode="lin" valueType="num">
                                      <p:cBhvr>
                                        <p:cTn id="23" dur="1000" fill="hold"/>
                                        <p:tgtEl>
                                          <p:spTgt spid="9">
                                            <p:graphicEl>
                                              <a:dgm id="{6FF0420A-8DDA-40A4-9F75-E2396056F6D0}"/>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graphicEl>
                                              <a:dgm id="{9FB6A024-9D8B-45A7-B35A-4C37B51630FB}"/>
                                            </p:graphicEl>
                                          </p:spTgt>
                                        </p:tgtEl>
                                        <p:attrNameLst>
                                          <p:attrName>style.visibility</p:attrName>
                                        </p:attrNameLst>
                                      </p:cBhvr>
                                      <p:to>
                                        <p:strVal val="visible"/>
                                      </p:to>
                                    </p:set>
                                    <p:animEffect transition="in" filter="fade">
                                      <p:cBhvr>
                                        <p:cTn id="28" dur="1000"/>
                                        <p:tgtEl>
                                          <p:spTgt spid="9">
                                            <p:graphicEl>
                                              <a:dgm id="{9FB6A024-9D8B-45A7-B35A-4C37B51630FB}"/>
                                            </p:graphicEl>
                                          </p:spTgt>
                                        </p:tgtEl>
                                      </p:cBhvr>
                                    </p:animEffect>
                                    <p:anim calcmode="lin" valueType="num">
                                      <p:cBhvr>
                                        <p:cTn id="29" dur="1000" fill="hold"/>
                                        <p:tgtEl>
                                          <p:spTgt spid="9">
                                            <p:graphicEl>
                                              <a:dgm id="{9FB6A024-9D8B-45A7-B35A-4C37B51630FB}"/>
                                            </p:graphicEl>
                                          </p:spTgt>
                                        </p:tgtEl>
                                        <p:attrNameLst>
                                          <p:attrName>ppt_x</p:attrName>
                                        </p:attrNameLst>
                                      </p:cBhvr>
                                      <p:tavLst>
                                        <p:tav tm="0">
                                          <p:val>
                                            <p:strVal val="#ppt_x"/>
                                          </p:val>
                                        </p:tav>
                                        <p:tav tm="100000">
                                          <p:val>
                                            <p:strVal val="#ppt_x"/>
                                          </p:val>
                                        </p:tav>
                                      </p:tavLst>
                                    </p:anim>
                                    <p:anim calcmode="lin" valueType="num">
                                      <p:cBhvr>
                                        <p:cTn id="30" dur="1000" fill="hold"/>
                                        <p:tgtEl>
                                          <p:spTgt spid="9">
                                            <p:graphicEl>
                                              <a:dgm id="{9FB6A024-9D8B-45A7-B35A-4C37B51630FB}"/>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Dgm bld="one"/>
        </p:bldSub>
      </p:bldGraphic>
    </p:bld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Isosceles Triangle 11">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a:extLst>
              <a:ext uri="{FF2B5EF4-FFF2-40B4-BE49-F238E27FC236}">
                <a16:creationId xmlns:a16="http://schemas.microsoft.com/office/drawing/2014/main" id="{0F3AD6F5-00C5-4467-86C7-0B6152073E96}"/>
              </a:ext>
            </a:extLst>
          </p:cNvPr>
          <p:cNvPicPr>
            <a:picLocks noChangeAspect="1"/>
          </p:cNvPicPr>
          <p:nvPr/>
        </p:nvPicPr>
        <p:blipFill>
          <a:blip r:embed="rId2">
            <a:extLst>
              <a:ext uri="{28A0092B-C50C-407E-A947-70E740481C1C}">
                <a14:useLocalDpi xmlns:a14="http://schemas.microsoft.com/office/drawing/2010/main" val="0"/>
              </a:ext>
            </a:extLst>
          </a:blip>
          <a:srcRect l="20384" r="20384"/>
          <a:stretch/>
        </p:blipFill>
        <p:spPr>
          <a:xfrm>
            <a:off x="9122991" y="10"/>
            <a:ext cx="3069009" cy="6857990"/>
          </a:xfrm>
          <a:prstGeom prst="rect">
            <a:avLst/>
          </a:prstGeom>
          <a:noFill/>
        </p:spPr>
      </p:pic>
      <p:grpSp>
        <p:nvGrpSpPr>
          <p:cNvPr id="16" name="Group 15">
            <a:extLst>
              <a:ext uri="{FF2B5EF4-FFF2-40B4-BE49-F238E27FC236}">
                <a16:creationId xmlns:a16="http://schemas.microsoft.com/office/drawing/2014/main" id="{07EAA094-9CF6-4695-958A-33D9BCAA947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123132" y="713128"/>
            <a:ext cx="1068867" cy="2126625"/>
            <a:chOff x="10918968" y="713127"/>
            <a:chExt cx="1273032" cy="2532832"/>
          </a:xfrm>
        </p:grpSpPr>
        <p:sp>
          <p:nvSpPr>
            <p:cNvPr id="17" name="Rectangle 16">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Isosceles Triangle 17">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5" name="عنصر نائب للمحتوى 2">
            <a:extLst>
              <a:ext uri="{FF2B5EF4-FFF2-40B4-BE49-F238E27FC236}">
                <a16:creationId xmlns:a16="http://schemas.microsoft.com/office/drawing/2014/main" id="{87C7889A-1722-4922-A756-AB69F3EA88EC}"/>
              </a:ext>
            </a:extLst>
          </p:cNvPr>
          <p:cNvGraphicFramePr>
            <a:graphicFrameLocks noGrp="1"/>
          </p:cNvGraphicFramePr>
          <p:nvPr>
            <p:ph idx="1"/>
            <p:extLst>
              <p:ext uri="{D42A27DB-BD31-4B8C-83A1-F6EECF244321}">
                <p14:modId xmlns:p14="http://schemas.microsoft.com/office/powerpoint/2010/main" val="1154333261"/>
              </p:ext>
            </p:extLst>
          </p:nvPr>
        </p:nvGraphicFramePr>
        <p:xfrm>
          <a:off x="302552" y="238923"/>
          <a:ext cx="8820438" cy="629734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عنوان 1">
            <a:extLst>
              <a:ext uri="{FF2B5EF4-FFF2-40B4-BE49-F238E27FC236}">
                <a16:creationId xmlns:a16="http://schemas.microsoft.com/office/drawing/2014/main" id="{17C92DDB-2ABD-469A-ADB8-317BE90E265A}"/>
              </a:ext>
            </a:extLst>
          </p:cNvPr>
          <p:cNvSpPr>
            <a:spLocks noGrp="1"/>
          </p:cNvSpPr>
          <p:nvPr>
            <p:ph type="title"/>
          </p:nvPr>
        </p:nvSpPr>
        <p:spPr>
          <a:xfrm>
            <a:off x="9122996" y="283730"/>
            <a:ext cx="3069004" cy="3868615"/>
          </a:xfrm>
        </p:spPr>
        <p:txBody>
          <a:bodyPr>
            <a:normAutofit/>
          </a:bodyPr>
          <a:lstStyle/>
          <a:p>
            <a:pPr algn="ctr"/>
            <a:r>
              <a:rPr lang="ar-SA" sz="3600" b="1" dirty="0"/>
              <a:t>من ملامح مستقبل علم النفس العربي</a:t>
            </a:r>
            <a:endParaRPr lang="en-US" sz="3600" dirty="0"/>
          </a:p>
        </p:txBody>
      </p:sp>
    </p:spTree>
    <p:extLst>
      <p:ext uri="{BB962C8B-B14F-4D97-AF65-F5344CB8AC3E}">
        <p14:creationId xmlns:p14="http://schemas.microsoft.com/office/powerpoint/2010/main" val="229825907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graphicEl>
                                              <a:dgm id="{6E4B3953-0365-4C06-825F-313D923AD591}"/>
                                            </p:graphicEl>
                                          </p:spTgt>
                                        </p:tgtEl>
                                        <p:attrNameLst>
                                          <p:attrName>style.visibility</p:attrName>
                                        </p:attrNameLst>
                                      </p:cBhvr>
                                      <p:to>
                                        <p:strVal val="visible"/>
                                      </p:to>
                                    </p:set>
                                    <p:animEffect transition="in" filter="fade">
                                      <p:cBhvr>
                                        <p:cTn id="21" dur="1000"/>
                                        <p:tgtEl>
                                          <p:spTgt spid="5">
                                            <p:graphicEl>
                                              <a:dgm id="{6E4B3953-0365-4C06-825F-313D923AD591}"/>
                                            </p:graphicEl>
                                          </p:spTgt>
                                        </p:tgtEl>
                                      </p:cBhvr>
                                    </p:animEffect>
                                    <p:anim calcmode="lin" valueType="num">
                                      <p:cBhvr>
                                        <p:cTn id="22" dur="1000" fill="hold"/>
                                        <p:tgtEl>
                                          <p:spTgt spid="5">
                                            <p:graphicEl>
                                              <a:dgm id="{6E4B3953-0365-4C06-825F-313D923AD591}"/>
                                            </p:graphicEl>
                                          </p:spTgt>
                                        </p:tgtEl>
                                        <p:attrNameLst>
                                          <p:attrName>ppt_x</p:attrName>
                                        </p:attrNameLst>
                                      </p:cBhvr>
                                      <p:tavLst>
                                        <p:tav tm="0">
                                          <p:val>
                                            <p:strVal val="#ppt_x"/>
                                          </p:val>
                                        </p:tav>
                                        <p:tav tm="100000">
                                          <p:val>
                                            <p:strVal val="#ppt_x"/>
                                          </p:val>
                                        </p:tav>
                                      </p:tavLst>
                                    </p:anim>
                                    <p:anim calcmode="lin" valueType="num">
                                      <p:cBhvr>
                                        <p:cTn id="23" dur="1000" fill="hold"/>
                                        <p:tgtEl>
                                          <p:spTgt spid="5">
                                            <p:graphicEl>
                                              <a:dgm id="{6E4B3953-0365-4C06-825F-313D923AD591}"/>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graphicEl>
                                              <a:dgm id="{07EC6C34-64D3-4103-BF36-A08CF84827A2}"/>
                                            </p:graphicEl>
                                          </p:spTgt>
                                        </p:tgtEl>
                                        <p:attrNameLst>
                                          <p:attrName>style.visibility</p:attrName>
                                        </p:attrNameLst>
                                      </p:cBhvr>
                                      <p:to>
                                        <p:strVal val="visible"/>
                                      </p:to>
                                    </p:set>
                                    <p:animEffect transition="in" filter="fade">
                                      <p:cBhvr>
                                        <p:cTn id="28" dur="1000"/>
                                        <p:tgtEl>
                                          <p:spTgt spid="5">
                                            <p:graphicEl>
                                              <a:dgm id="{07EC6C34-64D3-4103-BF36-A08CF84827A2}"/>
                                            </p:graphicEl>
                                          </p:spTgt>
                                        </p:tgtEl>
                                      </p:cBhvr>
                                    </p:animEffect>
                                    <p:anim calcmode="lin" valueType="num">
                                      <p:cBhvr>
                                        <p:cTn id="29" dur="1000" fill="hold"/>
                                        <p:tgtEl>
                                          <p:spTgt spid="5">
                                            <p:graphicEl>
                                              <a:dgm id="{07EC6C34-64D3-4103-BF36-A08CF84827A2}"/>
                                            </p:graphicEl>
                                          </p:spTgt>
                                        </p:tgtEl>
                                        <p:attrNameLst>
                                          <p:attrName>ppt_x</p:attrName>
                                        </p:attrNameLst>
                                      </p:cBhvr>
                                      <p:tavLst>
                                        <p:tav tm="0">
                                          <p:val>
                                            <p:strVal val="#ppt_x"/>
                                          </p:val>
                                        </p:tav>
                                        <p:tav tm="100000">
                                          <p:val>
                                            <p:strVal val="#ppt_x"/>
                                          </p:val>
                                        </p:tav>
                                      </p:tavLst>
                                    </p:anim>
                                    <p:anim calcmode="lin" valueType="num">
                                      <p:cBhvr>
                                        <p:cTn id="30" dur="1000" fill="hold"/>
                                        <p:tgtEl>
                                          <p:spTgt spid="5">
                                            <p:graphicEl>
                                              <a:dgm id="{07EC6C34-64D3-4103-BF36-A08CF84827A2}"/>
                                            </p:graphic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
                                            <p:graphicEl>
                                              <a:dgm id="{D331E926-E76C-47D3-8528-906AEA3CC138}"/>
                                            </p:graphicEl>
                                          </p:spTgt>
                                        </p:tgtEl>
                                        <p:attrNameLst>
                                          <p:attrName>style.visibility</p:attrName>
                                        </p:attrNameLst>
                                      </p:cBhvr>
                                      <p:to>
                                        <p:strVal val="visible"/>
                                      </p:to>
                                    </p:set>
                                    <p:animEffect transition="in" filter="fade">
                                      <p:cBhvr>
                                        <p:cTn id="35" dur="1000"/>
                                        <p:tgtEl>
                                          <p:spTgt spid="5">
                                            <p:graphicEl>
                                              <a:dgm id="{D331E926-E76C-47D3-8528-906AEA3CC138}"/>
                                            </p:graphicEl>
                                          </p:spTgt>
                                        </p:tgtEl>
                                      </p:cBhvr>
                                    </p:animEffect>
                                    <p:anim calcmode="lin" valueType="num">
                                      <p:cBhvr>
                                        <p:cTn id="36" dur="1000" fill="hold"/>
                                        <p:tgtEl>
                                          <p:spTgt spid="5">
                                            <p:graphicEl>
                                              <a:dgm id="{D331E926-E76C-47D3-8528-906AEA3CC138}"/>
                                            </p:graphicEl>
                                          </p:spTgt>
                                        </p:tgtEl>
                                        <p:attrNameLst>
                                          <p:attrName>ppt_x</p:attrName>
                                        </p:attrNameLst>
                                      </p:cBhvr>
                                      <p:tavLst>
                                        <p:tav tm="0">
                                          <p:val>
                                            <p:strVal val="#ppt_x"/>
                                          </p:val>
                                        </p:tav>
                                        <p:tav tm="100000">
                                          <p:val>
                                            <p:strVal val="#ppt_x"/>
                                          </p:val>
                                        </p:tav>
                                      </p:tavLst>
                                    </p:anim>
                                    <p:anim calcmode="lin" valueType="num">
                                      <p:cBhvr>
                                        <p:cTn id="37" dur="1000" fill="hold"/>
                                        <p:tgtEl>
                                          <p:spTgt spid="5">
                                            <p:graphicEl>
                                              <a:dgm id="{D331E926-E76C-47D3-8528-906AEA3CC138}"/>
                                            </p:graphic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5">
                                            <p:graphicEl>
                                              <a:dgm id="{A1687053-8AE0-4CF7-88F5-6ADA7D9964FE}"/>
                                            </p:graphicEl>
                                          </p:spTgt>
                                        </p:tgtEl>
                                        <p:attrNameLst>
                                          <p:attrName>style.visibility</p:attrName>
                                        </p:attrNameLst>
                                      </p:cBhvr>
                                      <p:to>
                                        <p:strVal val="visible"/>
                                      </p:to>
                                    </p:set>
                                    <p:animEffect transition="in" filter="fade">
                                      <p:cBhvr>
                                        <p:cTn id="42" dur="1000"/>
                                        <p:tgtEl>
                                          <p:spTgt spid="5">
                                            <p:graphicEl>
                                              <a:dgm id="{A1687053-8AE0-4CF7-88F5-6ADA7D9964FE}"/>
                                            </p:graphicEl>
                                          </p:spTgt>
                                        </p:tgtEl>
                                      </p:cBhvr>
                                    </p:animEffect>
                                    <p:anim calcmode="lin" valueType="num">
                                      <p:cBhvr>
                                        <p:cTn id="43" dur="1000" fill="hold"/>
                                        <p:tgtEl>
                                          <p:spTgt spid="5">
                                            <p:graphicEl>
                                              <a:dgm id="{A1687053-8AE0-4CF7-88F5-6ADA7D9964FE}"/>
                                            </p:graphicEl>
                                          </p:spTgt>
                                        </p:tgtEl>
                                        <p:attrNameLst>
                                          <p:attrName>ppt_x</p:attrName>
                                        </p:attrNameLst>
                                      </p:cBhvr>
                                      <p:tavLst>
                                        <p:tav tm="0">
                                          <p:val>
                                            <p:strVal val="#ppt_x"/>
                                          </p:val>
                                        </p:tav>
                                        <p:tav tm="100000">
                                          <p:val>
                                            <p:strVal val="#ppt_x"/>
                                          </p:val>
                                        </p:tav>
                                      </p:tavLst>
                                    </p:anim>
                                    <p:anim calcmode="lin" valueType="num">
                                      <p:cBhvr>
                                        <p:cTn id="44" dur="1000" fill="hold"/>
                                        <p:tgtEl>
                                          <p:spTgt spid="5">
                                            <p:graphicEl>
                                              <a:dgm id="{A1687053-8AE0-4CF7-88F5-6ADA7D9964FE}"/>
                                            </p:graphic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5">
                                            <p:graphicEl>
                                              <a:dgm id="{3A9818B6-4E7F-43FD-A31D-BB431424B5B1}"/>
                                            </p:graphicEl>
                                          </p:spTgt>
                                        </p:tgtEl>
                                        <p:attrNameLst>
                                          <p:attrName>style.visibility</p:attrName>
                                        </p:attrNameLst>
                                      </p:cBhvr>
                                      <p:to>
                                        <p:strVal val="visible"/>
                                      </p:to>
                                    </p:set>
                                    <p:animEffect transition="in" filter="fade">
                                      <p:cBhvr>
                                        <p:cTn id="49" dur="1000"/>
                                        <p:tgtEl>
                                          <p:spTgt spid="5">
                                            <p:graphicEl>
                                              <a:dgm id="{3A9818B6-4E7F-43FD-A31D-BB431424B5B1}"/>
                                            </p:graphicEl>
                                          </p:spTgt>
                                        </p:tgtEl>
                                      </p:cBhvr>
                                    </p:animEffect>
                                    <p:anim calcmode="lin" valueType="num">
                                      <p:cBhvr>
                                        <p:cTn id="50" dur="1000" fill="hold"/>
                                        <p:tgtEl>
                                          <p:spTgt spid="5">
                                            <p:graphicEl>
                                              <a:dgm id="{3A9818B6-4E7F-43FD-A31D-BB431424B5B1}"/>
                                            </p:graphicEl>
                                          </p:spTgt>
                                        </p:tgtEl>
                                        <p:attrNameLst>
                                          <p:attrName>ppt_x</p:attrName>
                                        </p:attrNameLst>
                                      </p:cBhvr>
                                      <p:tavLst>
                                        <p:tav tm="0">
                                          <p:val>
                                            <p:strVal val="#ppt_x"/>
                                          </p:val>
                                        </p:tav>
                                        <p:tav tm="100000">
                                          <p:val>
                                            <p:strVal val="#ppt_x"/>
                                          </p:val>
                                        </p:tav>
                                      </p:tavLst>
                                    </p:anim>
                                    <p:anim calcmode="lin" valueType="num">
                                      <p:cBhvr>
                                        <p:cTn id="51" dur="1000" fill="hold"/>
                                        <p:tgtEl>
                                          <p:spTgt spid="5">
                                            <p:graphicEl>
                                              <a:dgm id="{3A9818B6-4E7F-43FD-A31D-BB431424B5B1}"/>
                                            </p:graphic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5">
                                            <p:graphicEl>
                                              <a:dgm id="{1519A0B2-5018-472F-9DAA-084930E44BE1}"/>
                                            </p:graphicEl>
                                          </p:spTgt>
                                        </p:tgtEl>
                                        <p:attrNameLst>
                                          <p:attrName>style.visibility</p:attrName>
                                        </p:attrNameLst>
                                      </p:cBhvr>
                                      <p:to>
                                        <p:strVal val="visible"/>
                                      </p:to>
                                    </p:set>
                                    <p:animEffect transition="in" filter="fade">
                                      <p:cBhvr>
                                        <p:cTn id="56" dur="1000"/>
                                        <p:tgtEl>
                                          <p:spTgt spid="5">
                                            <p:graphicEl>
                                              <a:dgm id="{1519A0B2-5018-472F-9DAA-084930E44BE1}"/>
                                            </p:graphicEl>
                                          </p:spTgt>
                                        </p:tgtEl>
                                      </p:cBhvr>
                                    </p:animEffect>
                                    <p:anim calcmode="lin" valueType="num">
                                      <p:cBhvr>
                                        <p:cTn id="57" dur="1000" fill="hold"/>
                                        <p:tgtEl>
                                          <p:spTgt spid="5">
                                            <p:graphicEl>
                                              <a:dgm id="{1519A0B2-5018-472F-9DAA-084930E44BE1}"/>
                                            </p:graphicEl>
                                          </p:spTgt>
                                        </p:tgtEl>
                                        <p:attrNameLst>
                                          <p:attrName>ppt_x</p:attrName>
                                        </p:attrNameLst>
                                      </p:cBhvr>
                                      <p:tavLst>
                                        <p:tav tm="0">
                                          <p:val>
                                            <p:strVal val="#ppt_x"/>
                                          </p:val>
                                        </p:tav>
                                        <p:tav tm="100000">
                                          <p:val>
                                            <p:strVal val="#ppt_x"/>
                                          </p:val>
                                        </p:tav>
                                      </p:tavLst>
                                    </p:anim>
                                    <p:anim calcmode="lin" valueType="num">
                                      <p:cBhvr>
                                        <p:cTn id="58" dur="1000" fill="hold"/>
                                        <p:tgtEl>
                                          <p:spTgt spid="5">
                                            <p:graphicEl>
                                              <a:dgm id="{1519A0B2-5018-472F-9DAA-084930E44BE1}"/>
                                            </p:graphic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5">
                                            <p:graphicEl>
                                              <a:dgm id="{A6BFAB42-E092-40FD-B93C-3E309A5ADC46}"/>
                                            </p:graphicEl>
                                          </p:spTgt>
                                        </p:tgtEl>
                                        <p:attrNameLst>
                                          <p:attrName>style.visibility</p:attrName>
                                        </p:attrNameLst>
                                      </p:cBhvr>
                                      <p:to>
                                        <p:strVal val="visible"/>
                                      </p:to>
                                    </p:set>
                                    <p:animEffect transition="in" filter="fade">
                                      <p:cBhvr>
                                        <p:cTn id="63" dur="1000"/>
                                        <p:tgtEl>
                                          <p:spTgt spid="5">
                                            <p:graphicEl>
                                              <a:dgm id="{A6BFAB42-E092-40FD-B93C-3E309A5ADC46}"/>
                                            </p:graphicEl>
                                          </p:spTgt>
                                        </p:tgtEl>
                                      </p:cBhvr>
                                    </p:animEffect>
                                    <p:anim calcmode="lin" valueType="num">
                                      <p:cBhvr>
                                        <p:cTn id="64" dur="1000" fill="hold"/>
                                        <p:tgtEl>
                                          <p:spTgt spid="5">
                                            <p:graphicEl>
                                              <a:dgm id="{A6BFAB42-E092-40FD-B93C-3E309A5ADC46}"/>
                                            </p:graphicEl>
                                          </p:spTgt>
                                        </p:tgtEl>
                                        <p:attrNameLst>
                                          <p:attrName>ppt_x</p:attrName>
                                        </p:attrNameLst>
                                      </p:cBhvr>
                                      <p:tavLst>
                                        <p:tav tm="0">
                                          <p:val>
                                            <p:strVal val="#ppt_x"/>
                                          </p:val>
                                        </p:tav>
                                        <p:tav tm="100000">
                                          <p:val>
                                            <p:strVal val="#ppt_x"/>
                                          </p:val>
                                        </p:tav>
                                      </p:tavLst>
                                    </p:anim>
                                    <p:anim calcmode="lin" valueType="num">
                                      <p:cBhvr>
                                        <p:cTn id="65" dur="1000" fill="hold"/>
                                        <p:tgtEl>
                                          <p:spTgt spid="5">
                                            <p:graphicEl>
                                              <a:dgm id="{A6BFAB42-E092-40FD-B93C-3E309A5ADC46}"/>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0F3AD6F5-00C5-4467-86C7-0B6152073E96}"/>
              </a:ext>
            </a:extLst>
          </p:cNvPr>
          <p:cNvPicPr>
            <a:picLocks noChangeAspect="1"/>
          </p:cNvPicPr>
          <p:nvPr/>
        </p:nvPicPr>
        <p:blipFill>
          <a:blip r:embed="rId2">
            <a:extLst>
              <a:ext uri="{28A0092B-C50C-407E-A947-70E740481C1C}">
                <a14:useLocalDpi xmlns:a14="http://schemas.microsoft.com/office/drawing/2010/main" val="0"/>
              </a:ext>
            </a:extLst>
          </a:blip>
          <a:srcRect l="8973" r="8973"/>
          <a:stretch/>
        </p:blipFill>
        <p:spPr>
          <a:xfrm>
            <a:off x="8595359" y="10"/>
            <a:ext cx="3596641" cy="6857990"/>
          </a:xfrm>
          <a:prstGeom prst="rect">
            <a:avLst/>
          </a:prstGeom>
        </p:spPr>
      </p:pic>
      <p:graphicFrame>
        <p:nvGraphicFramePr>
          <p:cNvPr id="5" name="عنصر نائب للمحتوى 2">
            <a:extLst>
              <a:ext uri="{FF2B5EF4-FFF2-40B4-BE49-F238E27FC236}">
                <a16:creationId xmlns:a16="http://schemas.microsoft.com/office/drawing/2014/main" id="{87C7889A-1722-4922-A756-AB69F3EA88EC}"/>
              </a:ext>
            </a:extLst>
          </p:cNvPr>
          <p:cNvGraphicFramePr>
            <a:graphicFrameLocks noGrp="1"/>
          </p:cNvGraphicFramePr>
          <p:nvPr>
            <p:ph idx="1"/>
            <p:extLst>
              <p:ext uri="{D42A27DB-BD31-4B8C-83A1-F6EECF244321}">
                <p14:modId xmlns:p14="http://schemas.microsoft.com/office/powerpoint/2010/main" val="4251462833"/>
              </p:ext>
            </p:extLst>
          </p:nvPr>
        </p:nvGraphicFramePr>
        <p:xfrm>
          <a:off x="140677" y="1"/>
          <a:ext cx="8454682" cy="685798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عنوان 1">
            <a:extLst>
              <a:ext uri="{FF2B5EF4-FFF2-40B4-BE49-F238E27FC236}">
                <a16:creationId xmlns:a16="http://schemas.microsoft.com/office/drawing/2014/main" id="{17C92DDB-2ABD-469A-ADB8-317BE90E265A}"/>
              </a:ext>
            </a:extLst>
          </p:cNvPr>
          <p:cNvSpPr>
            <a:spLocks noGrp="1"/>
          </p:cNvSpPr>
          <p:nvPr>
            <p:ph type="title"/>
          </p:nvPr>
        </p:nvSpPr>
        <p:spPr>
          <a:xfrm>
            <a:off x="8859177" y="1677572"/>
            <a:ext cx="3069004" cy="3868615"/>
          </a:xfrm>
        </p:spPr>
        <p:txBody>
          <a:bodyPr>
            <a:normAutofit/>
          </a:bodyPr>
          <a:lstStyle/>
          <a:p>
            <a:pPr algn="ctr"/>
            <a:r>
              <a:rPr lang="ar-SA" sz="3600" b="1" dirty="0">
                <a:solidFill>
                  <a:srgbClr val="00B0F0"/>
                </a:solidFill>
              </a:rPr>
              <a:t>من ملامح مستقبل علم النفس العربي</a:t>
            </a:r>
            <a:endParaRPr lang="en-US" sz="3600" dirty="0">
              <a:solidFill>
                <a:srgbClr val="00B0F0"/>
              </a:solidFill>
            </a:endParaRPr>
          </a:p>
        </p:txBody>
      </p:sp>
    </p:spTree>
    <p:extLst>
      <p:ext uri="{BB962C8B-B14F-4D97-AF65-F5344CB8AC3E}">
        <p14:creationId xmlns:p14="http://schemas.microsoft.com/office/powerpoint/2010/main" val="114059370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graphicEl>
                                              <a:dgm id="{6E4B3953-0365-4C06-825F-313D923AD591}"/>
                                            </p:graphicEl>
                                          </p:spTgt>
                                        </p:tgtEl>
                                        <p:attrNameLst>
                                          <p:attrName>style.visibility</p:attrName>
                                        </p:attrNameLst>
                                      </p:cBhvr>
                                      <p:to>
                                        <p:strVal val="visible"/>
                                      </p:to>
                                    </p:set>
                                    <p:animEffect transition="in" filter="fade">
                                      <p:cBhvr>
                                        <p:cTn id="21" dur="1000"/>
                                        <p:tgtEl>
                                          <p:spTgt spid="5">
                                            <p:graphicEl>
                                              <a:dgm id="{6E4B3953-0365-4C06-825F-313D923AD591}"/>
                                            </p:graphicEl>
                                          </p:spTgt>
                                        </p:tgtEl>
                                      </p:cBhvr>
                                    </p:animEffect>
                                    <p:anim calcmode="lin" valueType="num">
                                      <p:cBhvr>
                                        <p:cTn id="22" dur="1000" fill="hold"/>
                                        <p:tgtEl>
                                          <p:spTgt spid="5">
                                            <p:graphicEl>
                                              <a:dgm id="{6E4B3953-0365-4C06-825F-313D923AD591}"/>
                                            </p:graphicEl>
                                          </p:spTgt>
                                        </p:tgtEl>
                                        <p:attrNameLst>
                                          <p:attrName>ppt_x</p:attrName>
                                        </p:attrNameLst>
                                      </p:cBhvr>
                                      <p:tavLst>
                                        <p:tav tm="0">
                                          <p:val>
                                            <p:strVal val="#ppt_x"/>
                                          </p:val>
                                        </p:tav>
                                        <p:tav tm="100000">
                                          <p:val>
                                            <p:strVal val="#ppt_x"/>
                                          </p:val>
                                        </p:tav>
                                      </p:tavLst>
                                    </p:anim>
                                    <p:anim calcmode="lin" valueType="num">
                                      <p:cBhvr>
                                        <p:cTn id="23" dur="1000" fill="hold"/>
                                        <p:tgtEl>
                                          <p:spTgt spid="5">
                                            <p:graphicEl>
                                              <a:dgm id="{6E4B3953-0365-4C06-825F-313D923AD591}"/>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graphicEl>
                                              <a:dgm id="{4EB381B5-FFE1-4973-B32D-39D0C86DC945}"/>
                                            </p:graphicEl>
                                          </p:spTgt>
                                        </p:tgtEl>
                                        <p:attrNameLst>
                                          <p:attrName>style.visibility</p:attrName>
                                        </p:attrNameLst>
                                      </p:cBhvr>
                                      <p:to>
                                        <p:strVal val="visible"/>
                                      </p:to>
                                    </p:set>
                                    <p:animEffect transition="in" filter="fade">
                                      <p:cBhvr>
                                        <p:cTn id="28" dur="1000"/>
                                        <p:tgtEl>
                                          <p:spTgt spid="5">
                                            <p:graphicEl>
                                              <a:dgm id="{4EB381B5-FFE1-4973-B32D-39D0C86DC945}"/>
                                            </p:graphicEl>
                                          </p:spTgt>
                                        </p:tgtEl>
                                      </p:cBhvr>
                                    </p:animEffect>
                                    <p:anim calcmode="lin" valueType="num">
                                      <p:cBhvr>
                                        <p:cTn id="29" dur="1000" fill="hold"/>
                                        <p:tgtEl>
                                          <p:spTgt spid="5">
                                            <p:graphicEl>
                                              <a:dgm id="{4EB381B5-FFE1-4973-B32D-39D0C86DC945}"/>
                                            </p:graphicEl>
                                          </p:spTgt>
                                        </p:tgtEl>
                                        <p:attrNameLst>
                                          <p:attrName>ppt_x</p:attrName>
                                        </p:attrNameLst>
                                      </p:cBhvr>
                                      <p:tavLst>
                                        <p:tav tm="0">
                                          <p:val>
                                            <p:strVal val="#ppt_x"/>
                                          </p:val>
                                        </p:tav>
                                        <p:tav tm="100000">
                                          <p:val>
                                            <p:strVal val="#ppt_x"/>
                                          </p:val>
                                        </p:tav>
                                      </p:tavLst>
                                    </p:anim>
                                    <p:anim calcmode="lin" valueType="num">
                                      <p:cBhvr>
                                        <p:cTn id="30" dur="1000" fill="hold"/>
                                        <p:tgtEl>
                                          <p:spTgt spid="5">
                                            <p:graphicEl>
                                              <a:dgm id="{4EB381B5-FFE1-4973-B32D-39D0C86DC945}"/>
                                            </p:graphic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
                                            <p:graphicEl>
                                              <a:dgm id="{25020495-1732-4BF3-BD60-1EF4D3639571}"/>
                                            </p:graphicEl>
                                          </p:spTgt>
                                        </p:tgtEl>
                                        <p:attrNameLst>
                                          <p:attrName>style.visibility</p:attrName>
                                        </p:attrNameLst>
                                      </p:cBhvr>
                                      <p:to>
                                        <p:strVal val="visible"/>
                                      </p:to>
                                    </p:set>
                                    <p:animEffect transition="in" filter="fade">
                                      <p:cBhvr>
                                        <p:cTn id="35" dur="1000"/>
                                        <p:tgtEl>
                                          <p:spTgt spid="5">
                                            <p:graphicEl>
                                              <a:dgm id="{25020495-1732-4BF3-BD60-1EF4D3639571}"/>
                                            </p:graphicEl>
                                          </p:spTgt>
                                        </p:tgtEl>
                                      </p:cBhvr>
                                    </p:animEffect>
                                    <p:anim calcmode="lin" valueType="num">
                                      <p:cBhvr>
                                        <p:cTn id="36" dur="1000" fill="hold"/>
                                        <p:tgtEl>
                                          <p:spTgt spid="5">
                                            <p:graphicEl>
                                              <a:dgm id="{25020495-1732-4BF3-BD60-1EF4D3639571}"/>
                                            </p:graphicEl>
                                          </p:spTgt>
                                        </p:tgtEl>
                                        <p:attrNameLst>
                                          <p:attrName>ppt_x</p:attrName>
                                        </p:attrNameLst>
                                      </p:cBhvr>
                                      <p:tavLst>
                                        <p:tav tm="0">
                                          <p:val>
                                            <p:strVal val="#ppt_x"/>
                                          </p:val>
                                        </p:tav>
                                        <p:tav tm="100000">
                                          <p:val>
                                            <p:strVal val="#ppt_x"/>
                                          </p:val>
                                        </p:tav>
                                      </p:tavLst>
                                    </p:anim>
                                    <p:anim calcmode="lin" valueType="num">
                                      <p:cBhvr>
                                        <p:cTn id="37" dur="1000" fill="hold"/>
                                        <p:tgtEl>
                                          <p:spTgt spid="5">
                                            <p:graphicEl>
                                              <a:dgm id="{25020495-1732-4BF3-BD60-1EF4D3639571}"/>
                                            </p:graphic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5">
                                            <p:graphicEl>
                                              <a:dgm id="{6AF14678-B9E2-4F31-BDED-89D39DEA15F8}"/>
                                            </p:graphicEl>
                                          </p:spTgt>
                                        </p:tgtEl>
                                        <p:attrNameLst>
                                          <p:attrName>style.visibility</p:attrName>
                                        </p:attrNameLst>
                                      </p:cBhvr>
                                      <p:to>
                                        <p:strVal val="visible"/>
                                      </p:to>
                                    </p:set>
                                    <p:animEffect transition="in" filter="fade">
                                      <p:cBhvr>
                                        <p:cTn id="42" dur="1000"/>
                                        <p:tgtEl>
                                          <p:spTgt spid="5">
                                            <p:graphicEl>
                                              <a:dgm id="{6AF14678-B9E2-4F31-BDED-89D39DEA15F8}"/>
                                            </p:graphicEl>
                                          </p:spTgt>
                                        </p:tgtEl>
                                      </p:cBhvr>
                                    </p:animEffect>
                                    <p:anim calcmode="lin" valueType="num">
                                      <p:cBhvr>
                                        <p:cTn id="43" dur="1000" fill="hold"/>
                                        <p:tgtEl>
                                          <p:spTgt spid="5">
                                            <p:graphicEl>
                                              <a:dgm id="{6AF14678-B9E2-4F31-BDED-89D39DEA15F8}"/>
                                            </p:graphicEl>
                                          </p:spTgt>
                                        </p:tgtEl>
                                        <p:attrNameLst>
                                          <p:attrName>ppt_x</p:attrName>
                                        </p:attrNameLst>
                                      </p:cBhvr>
                                      <p:tavLst>
                                        <p:tav tm="0">
                                          <p:val>
                                            <p:strVal val="#ppt_x"/>
                                          </p:val>
                                        </p:tav>
                                        <p:tav tm="100000">
                                          <p:val>
                                            <p:strVal val="#ppt_x"/>
                                          </p:val>
                                        </p:tav>
                                      </p:tavLst>
                                    </p:anim>
                                    <p:anim calcmode="lin" valueType="num">
                                      <p:cBhvr>
                                        <p:cTn id="44" dur="1000" fill="hold"/>
                                        <p:tgtEl>
                                          <p:spTgt spid="5">
                                            <p:graphicEl>
                                              <a:dgm id="{6AF14678-B9E2-4F31-BDED-89D39DEA15F8}"/>
                                            </p:graphic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5">
                                            <p:graphicEl>
                                              <a:dgm id="{056B6B89-C9DF-4A11-8F7E-6E0FDB5E34CC}"/>
                                            </p:graphicEl>
                                          </p:spTgt>
                                        </p:tgtEl>
                                        <p:attrNameLst>
                                          <p:attrName>style.visibility</p:attrName>
                                        </p:attrNameLst>
                                      </p:cBhvr>
                                      <p:to>
                                        <p:strVal val="visible"/>
                                      </p:to>
                                    </p:set>
                                    <p:animEffect transition="in" filter="fade">
                                      <p:cBhvr>
                                        <p:cTn id="49" dur="1000"/>
                                        <p:tgtEl>
                                          <p:spTgt spid="5">
                                            <p:graphicEl>
                                              <a:dgm id="{056B6B89-C9DF-4A11-8F7E-6E0FDB5E34CC}"/>
                                            </p:graphicEl>
                                          </p:spTgt>
                                        </p:tgtEl>
                                      </p:cBhvr>
                                    </p:animEffect>
                                    <p:anim calcmode="lin" valueType="num">
                                      <p:cBhvr>
                                        <p:cTn id="50" dur="1000" fill="hold"/>
                                        <p:tgtEl>
                                          <p:spTgt spid="5">
                                            <p:graphicEl>
                                              <a:dgm id="{056B6B89-C9DF-4A11-8F7E-6E0FDB5E34CC}"/>
                                            </p:graphicEl>
                                          </p:spTgt>
                                        </p:tgtEl>
                                        <p:attrNameLst>
                                          <p:attrName>ppt_x</p:attrName>
                                        </p:attrNameLst>
                                      </p:cBhvr>
                                      <p:tavLst>
                                        <p:tav tm="0">
                                          <p:val>
                                            <p:strVal val="#ppt_x"/>
                                          </p:val>
                                        </p:tav>
                                        <p:tav tm="100000">
                                          <p:val>
                                            <p:strVal val="#ppt_x"/>
                                          </p:val>
                                        </p:tav>
                                      </p:tavLst>
                                    </p:anim>
                                    <p:anim calcmode="lin" valueType="num">
                                      <p:cBhvr>
                                        <p:cTn id="51" dur="1000" fill="hold"/>
                                        <p:tgtEl>
                                          <p:spTgt spid="5">
                                            <p:graphicEl>
                                              <a:dgm id="{056B6B89-C9DF-4A11-8F7E-6E0FDB5E34CC}"/>
                                            </p:graphic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5">
                                            <p:graphicEl>
                                              <a:dgm id="{33667292-A5C3-4849-907E-3E43427589D7}"/>
                                            </p:graphicEl>
                                          </p:spTgt>
                                        </p:tgtEl>
                                        <p:attrNameLst>
                                          <p:attrName>style.visibility</p:attrName>
                                        </p:attrNameLst>
                                      </p:cBhvr>
                                      <p:to>
                                        <p:strVal val="visible"/>
                                      </p:to>
                                    </p:set>
                                    <p:animEffect transition="in" filter="fade">
                                      <p:cBhvr>
                                        <p:cTn id="56" dur="1000"/>
                                        <p:tgtEl>
                                          <p:spTgt spid="5">
                                            <p:graphicEl>
                                              <a:dgm id="{33667292-A5C3-4849-907E-3E43427589D7}"/>
                                            </p:graphicEl>
                                          </p:spTgt>
                                        </p:tgtEl>
                                      </p:cBhvr>
                                    </p:animEffect>
                                    <p:anim calcmode="lin" valueType="num">
                                      <p:cBhvr>
                                        <p:cTn id="57" dur="1000" fill="hold"/>
                                        <p:tgtEl>
                                          <p:spTgt spid="5">
                                            <p:graphicEl>
                                              <a:dgm id="{33667292-A5C3-4849-907E-3E43427589D7}"/>
                                            </p:graphicEl>
                                          </p:spTgt>
                                        </p:tgtEl>
                                        <p:attrNameLst>
                                          <p:attrName>ppt_x</p:attrName>
                                        </p:attrNameLst>
                                      </p:cBhvr>
                                      <p:tavLst>
                                        <p:tav tm="0">
                                          <p:val>
                                            <p:strVal val="#ppt_x"/>
                                          </p:val>
                                        </p:tav>
                                        <p:tav tm="100000">
                                          <p:val>
                                            <p:strVal val="#ppt_x"/>
                                          </p:val>
                                        </p:tav>
                                      </p:tavLst>
                                    </p:anim>
                                    <p:anim calcmode="lin" valueType="num">
                                      <p:cBhvr>
                                        <p:cTn id="58" dur="1000" fill="hold"/>
                                        <p:tgtEl>
                                          <p:spTgt spid="5">
                                            <p:graphicEl>
                                              <a:dgm id="{33667292-A5C3-4849-907E-3E43427589D7}"/>
                                            </p:graphic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5">
                                            <p:graphicEl>
                                              <a:dgm id="{112FF6B5-B7B2-4F80-BBFC-403997B40393}"/>
                                            </p:graphicEl>
                                          </p:spTgt>
                                        </p:tgtEl>
                                        <p:attrNameLst>
                                          <p:attrName>style.visibility</p:attrName>
                                        </p:attrNameLst>
                                      </p:cBhvr>
                                      <p:to>
                                        <p:strVal val="visible"/>
                                      </p:to>
                                    </p:set>
                                    <p:animEffect transition="in" filter="fade">
                                      <p:cBhvr>
                                        <p:cTn id="63" dur="1000"/>
                                        <p:tgtEl>
                                          <p:spTgt spid="5">
                                            <p:graphicEl>
                                              <a:dgm id="{112FF6B5-B7B2-4F80-BBFC-403997B40393}"/>
                                            </p:graphicEl>
                                          </p:spTgt>
                                        </p:tgtEl>
                                      </p:cBhvr>
                                    </p:animEffect>
                                    <p:anim calcmode="lin" valueType="num">
                                      <p:cBhvr>
                                        <p:cTn id="64" dur="1000" fill="hold"/>
                                        <p:tgtEl>
                                          <p:spTgt spid="5">
                                            <p:graphicEl>
                                              <a:dgm id="{112FF6B5-B7B2-4F80-BBFC-403997B40393}"/>
                                            </p:graphicEl>
                                          </p:spTgt>
                                        </p:tgtEl>
                                        <p:attrNameLst>
                                          <p:attrName>ppt_x</p:attrName>
                                        </p:attrNameLst>
                                      </p:cBhvr>
                                      <p:tavLst>
                                        <p:tav tm="0">
                                          <p:val>
                                            <p:strVal val="#ppt_x"/>
                                          </p:val>
                                        </p:tav>
                                        <p:tav tm="100000">
                                          <p:val>
                                            <p:strVal val="#ppt_x"/>
                                          </p:val>
                                        </p:tav>
                                      </p:tavLst>
                                    </p:anim>
                                    <p:anim calcmode="lin" valueType="num">
                                      <p:cBhvr>
                                        <p:cTn id="65" dur="1000" fill="hold"/>
                                        <p:tgtEl>
                                          <p:spTgt spid="5">
                                            <p:graphicEl>
                                              <a:dgm id="{112FF6B5-B7B2-4F80-BBFC-403997B40393}"/>
                                            </p:graphic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5">
                                            <p:graphicEl>
                                              <a:dgm id="{C07252A0-188E-4967-AB5B-3EBCCE3114AD}"/>
                                            </p:graphicEl>
                                          </p:spTgt>
                                        </p:tgtEl>
                                        <p:attrNameLst>
                                          <p:attrName>style.visibility</p:attrName>
                                        </p:attrNameLst>
                                      </p:cBhvr>
                                      <p:to>
                                        <p:strVal val="visible"/>
                                      </p:to>
                                    </p:set>
                                    <p:animEffect transition="in" filter="fade">
                                      <p:cBhvr>
                                        <p:cTn id="70" dur="1000"/>
                                        <p:tgtEl>
                                          <p:spTgt spid="5">
                                            <p:graphicEl>
                                              <a:dgm id="{C07252A0-188E-4967-AB5B-3EBCCE3114AD}"/>
                                            </p:graphicEl>
                                          </p:spTgt>
                                        </p:tgtEl>
                                      </p:cBhvr>
                                    </p:animEffect>
                                    <p:anim calcmode="lin" valueType="num">
                                      <p:cBhvr>
                                        <p:cTn id="71" dur="1000" fill="hold"/>
                                        <p:tgtEl>
                                          <p:spTgt spid="5">
                                            <p:graphicEl>
                                              <a:dgm id="{C07252A0-188E-4967-AB5B-3EBCCE3114AD}"/>
                                            </p:graphicEl>
                                          </p:spTgt>
                                        </p:tgtEl>
                                        <p:attrNameLst>
                                          <p:attrName>ppt_x</p:attrName>
                                        </p:attrNameLst>
                                      </p:cBhvr>
                                      <p:tavLst>
                                        <p:tav tm="0">
                                          <p:val>
                                            <p:strVal val="#ppt_x"/>
                                          </p:val>
                                        </p:tav>
                                        <p:tav tm="100000">
                                          <p:val>
                                            <p:strVal val="#ppt_x"/>
                                          </p:val>
                                        </p:tav>
                                      </p:tavLst>
                                    </p:anim>
                                    <p:anim calcmode="lin" valueType="num">
                                      <p:cBhvr>
                                        <p:cTn id="72" dur="1000" fill="hold"/>
                                        <p:tgtEl>
                                          <p:spTgt spid="5">
                                            <p:graphicEl>
                                              <a:dgm id="{C07252A0-188E-4967-AB5B-3EBCCE3114AD}"/>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A397E3E-B90C-4D82-BAAA-36F7AC6A45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Shape 8">
            <a:extLst>
              <a:ext uri="{FF2B5EF4-FFF2-40B4-BE49-F238E27FC236}">
                <a16:creationId xmlns:a16="http://schemas.microsoft.com/office/drawing/2014/main" id="{E16C8D8F-10E9-4498-ABDB-0F923F8B68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124561"/>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solidFill>
            <a:schemeClr val="bg1"/>
          </a:solidFill>
          <a:ln w="9525" cap="flat">
            <a:noFill/>
            <a:prstDash val="solid"/>
            <a:miter/>
          </a:ln>
        </p:spPr>
        <p:txBody>
          <a:bodyPr wrap="square" rtlCol="0" anchor="ctr">
            <a:noAutofit/>
          </a:bodyPr>
          <a:lstStyle/>
          <a:p>
            <a:endParaRPr lang="en-US" dirty="0"/>
          </a:p>
        </p:txBody>
      </p:sp>
      <p:sp>
        <p:nvSpPr>
          <p:cNvPr id="11" name="Freeform: Shape 10">
            <a:extLst>
              <a:ext uri="{FF2B5EF4-FFF2-40B4-BE49-F238E27FC236}">
                <a16:creationId xmlns:a16="http://schemas.microsoft.com/office/drawing/2014/main" id="{1E5A83E3-8A11-4492-BB6E-F5F2240316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564296"/>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solidFill>
            <a:schemeClr val="bg1"/>
          </a:solidFill>
          <a:ln w="9525" cap="flat">
            <a:noFill/>
            <a:prstDash val="solid"/>
            <a:miter/>
          </a:ln>
        </p:spPr>
        <p:txBody>
          <a:bodyPr wrap="square" rtlCol="0" anchor="ctr">
            <a:noAutofit/>
          </a:bodyPr>
          <a:lstStyle/>
          <a:p>
            <a:endParaRPr lang="en-US" dirty="0"/>
          </a:p>
        </p:txBody>
      </p:sp>
      <p:sp>
        <p:nvSpPr>
          <p:cNvPr id="13" name="Freeform: Shape 12">
            <a:extLst>
              <a:ext uri="{FF2B5EF4-FFF2-40B4-BE49-F238E27FC236}">
                <a16:creationId xmlns:a16="http://schemas.microsoft.com/office/drawing/2014/main" id="{8CF5E676-CA04-4CED-9F1E-5026ED66E6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782347" cy="2943932"/>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accent1"/>
              </a:solidFill>
            </a:endParaRPr>
          </a:p>
        </p:txBody>
      </p:sp>
      <p:sp>
        <p:nvSpPr>
          <p:cNvPr id="15" name="Freeform: Shape 14">
            <a:extLst>
              <a:ext uri="{FF2B5EF4-FFF2-40B4-BE49-F238E27FC236}">
                <a16:creationId xmlns:a16="http://schemas.microsoft.com/office/drawing/2014/main" id="{6BA9E676-A8FC-4C2F-8D78-C13ED8ABD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782347" cy="2943932"/>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chemeClr val="accent2">
              <a:alpha val="3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accent1"/>
              </a:solidFill>
            </a:endParaRPr>
          </a:p>
        </p:txBody>
      </p:sp>
      <p:sp>
        <p:nvSpPr>
          <p:cNvPr id="17" name="Freeform: Shape 16">
            <a:extLst>
              <a:ext uri="{FF2B5EF4-FFF2-40B4-BE49-F238E27FC236}">
                <a16:creationId xmlns:a16="http://schemas.microsoft.com/office/drawing/2014/main" id="{A2B5CBEA-F125-49B6-8335-227C325B11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765207" y="4529611"/>
            <a:ext cx="2426793" cy="2328389"/>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19" name="Freeform: Shape 18">
            <a:extLst>
              <a:ext uri="{FF2B5EF4-FFF2-40B4-BE49-F238E27FC236}">
                <a16:creationId xmlns:a16="http://schemas.microsoft.com/office/drawing/2014/main" id="{EECD79B5-5FC5-495F-BFD6-346C16E787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765207" y="4529611"/>
            <a:ext cx="2426793" cy="2328389"/>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chemeClr val="accent6">
              <a:alpha val="3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21" name="Rectangle 20">
            <a:extLst>
              <a:ext uri="{FF2B5EF4-FFF2-40B4-BE49-F238E27FC236}">
                <a16:creationId xmlns:a16="http://schemas.microsoft.com/office/drawing/2014/main" id="{2C1D3151-5F97-4860-B56C-C98BD62CC2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21898" y="819446"/>
            <a:ext cx="8751370" cy="5402463"/>
          </a:xfrm>
          <a:prstGeom prst="rect">
            <a:avLst/>
          </a:pr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32D9D048-3063-435A-8C23-26C1907E96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21898" y="819446"/>
            <a:ext cx="8751370" cy="5402463"/>
          </a:xfrm>
          <a:prstGeom prst="rect">
            <a:avLst/>
          </a:pr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8DE96824-E506-4448-8704-5EC7BF7BC5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20315" y="727769"/>
            <a:ext cx="8751370" cy="5402463"/>
          </a:xfrm>
          <a:prstGeom prst="rect">
            <a:avLst/>
          </a:prstGeom>
          <a:solidFill>
            <a:schemeClr val="tx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عنوان 1">
            <a:extLst>
              <a:ext uri="{FF2B5EF4-FFF2-40B4-BE49-F238E27FC236}">
                <a16:creationId xmlns:a16="http://schemas.microsoft.com/office/drawing/2014/main" id="{17C92DDB-2ABD-469A-ADB8-317BE90E265A}"/>
              </a:ext>
            </a:extLst>
          </p:cNvPr>
          <p:cNvSpPr>
            <a:spLocks noGrp="1"/>
          </p:cNvSpPr>
          <p:nvPr>
            <p:ph type="title"/>
          </p:nvPr>
        </p:nvSpPr>
        <p:spPr>
          <a:xfrm>
            <a:off x="2381534" y="1344304"/>
            <a:ext cx="7451678" cy="2843702"/>
          </a:xfrm>
        </p:spPr>
        <p:txBody>
          <a:bodyPr vert="horz" lIns="91440" tIns="45720" rIns="91440" bIns="45720" rtlCol="0" anchor="b">
            <a:normAutofit/>
          </a:bodyPr>
          <a:lstStyle/>
          <a:p>
            <a:pPr algn="ctr" rtl="0"/>
            <a:r>
              <a:rPr lang="en-US" sz="5400" kern="1200" dirty="0">
                <a:solidFill>
                  <a:schemeClr val="bg1"/>
                </a:solidFill>
                <a:latin typeface="+mj-lt"/>
                <a:ea typeface="+mj-ea"/>
                <a:cs typeface="+mj-cs"/>
              </a:rPr>
              <a:t>لكم جزيل الشكر ووافر الأحترام</a:t>
            </a:r>
          </a:p>
        </p:txBody>
      </p:sp>
      <p:sp>
        <p:nvSpPr>
          <p:cNvPr id="27" name="Oval 26">
            <a:extLst>
              <a:ext uri="{FF2B5EF4-FFF2-40B4-BE49-F238E27FC236}">
                <a16:creationId xmlns:a16="http://schemas.microsoft.com/office/drawing/2014/main" id="{4D1A5E71-B6B6-486A-8CDC-C7ABD9B90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29446" y="4786746"/>
            <a:ext cx="620727" cy="620727"/>
          </a:xfrm>
          <a:prstGeom prst="ellipse">
            <a:avLst/>
          </a:pr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29" name="Oval 28">
            <a:extLst>
              <a:ext uri="{FF2B5EF4-FFF2-40B4-BE49-F238E27FC236}">
                <a16:creationId xmlns:a16="http://schemas.microsoft.com/office/drawing/2014/main" id="{B6C541AE-9B02-44C0-B8C6-B2DEA7ED38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29446" y="4786746"/>
            <a:ext cx="620727" cy="620727"/>
          </a:xfrm>
          <a:prstGeom prst="ellipse">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Tree>
    <p:extLst>
      <p:ext uri="{BB962C8B-B14F-4D97-AF65-F5344CB8AC3E}">
        <p14:creationId xmlns:p14="http://schemas.microsoft.com/office/powerpoint/2010/main" val="916233926"/>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12192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 name="عنصر نائب للمحتوى 2">
            <a:extLst>
              <a:ext uri="{FF2B5EF4-FFF2-40B4-BE49-F238E27FC236}">
                <a16:creationId xmlns:a16="http://schemas.microsoft.com/office/drawing/2014/main" id="{95A40AFC-C6C6-45CB-89CA-EB1E941F2C7B}"/>
              </a:ext>
            </a:extLst>
          </p:cNvPr>
          <p:cNvSpPr>
            <a:spLocks noGrp="1"/>
          </p:cNvSpPr>
          <p:nvPr>
            <p:ph idx="1"/>
          </p:nvPr>
        </p:nvSpPr>
        <p:spPr>
          <a:xfrm>
            <a:off x="463638" y="3193962"/>
            <a:ext cx="11728361" cy="4591988"/>
          </a:xfrm>
        </p:spPr>
        <p:txBody>
          <a:bodyPr anchor="ctr">
            <a:noAutofit/>
          </a:bodyPr>
          <a:lstStyle/>
          <a:p>
            <a:pPr algn="just">
              <a:lnSpc>
                <a:spcPct val="150000"/>
              </a:lnSpc>
              <a:buFont typeface="Wingdings" panose="05000000000000000000" pitchFamily="2" charset="2"/>
              <a:buChar char="ü"/>
            </a:pPr>
            <a:r>
              <a:rPr lang="ar-EG" sz="3200" dirty="0">
                <a:solidFill>
                  <a:schemeClr val="tx1">
                    <a:lumMod val="85000"/>
                    <a:lumOff val="15000"/>
                  </a:schemeClr>
                </a:solidFill>
              </a:rPr>
              <a:t>فؤاد أبو حطب، 1992 ( عبد العزيز القوصي: مسيرة الابداع في علم النفس والتجديد في التربية</a:t>
            </a:r>
          </a:p>
          <a:p>
            <a:pPr algn="just">
              <a:lnSpc>
                <a:spcPct val="150000"/>
              </a:lnSpc>
              <a:buFont typeface="Wingdings" panose="05000000000000000000" pitchFamily="2" charset="2"/>
              <a:buChar char="ü"/>
            </a:pPr>
            <a:r>
              <a:rPr lang="ar-EG" sz="3200" dirty="0">
                <a:solidFill>
                  <a:schemeClr val="tx1">
                    <a:lumMod val="85000"/>
                    <a:lumOff val="15000"/>
                  </a:schemeClr>
                </a:solidFill>
              </a:rPr>
              <a:t>ليلى عبد العزيز القوصي،1992 ( عبد العزيز القوصي: الوالد والانسان) </a:t>
            </a:r>
          </a:p>
          <a:p>
            <a:pPr algn="just">
              <a:lnSpc>
                <a:spcPct val="150000"/>
              </a:lnSpc>
              <a:buFont typeface="Wingdings" panose="05000000000000000000" pitchFamily="2" charset="2"/>
              <a:buChar char="ü"/>
            </a:pPr>
            <a:r>
              <a:rPr lang="ar-EG" sz="3200" dirty="0">
                <a:solidFill>
                  <a:schemeClr val="tx1">
                    <a:lumMod val="85000"/>
                    <a:lumOff val="15000"/>
                  </a:schemeClr>
                </a:solidFill>
              </a:rPr>
              <a:t>فؤاد أبو حطب، 1997 ( مسيرة البحث في علم النفس في العالم العربي وأفاق تطوير</a:t>
            </a:r>
            <a:r>
              <a:rPr lang="ar-AE" sz="3200" dirty="0">
                <a:solidFill>
                  <a:schemeClr val="tx1">
                    <a:lumMod val="85000"/>
                    <a:lumOff val="15000"/>
                  </a:schemeClr>
                </a:solidFill>
              </a:rPr>
              <a:t>ه</a:t>
            </a:r>
            <a:r>
              <a:rPr lang="ar-EG" sz="3200" dirty="0">
                <a:solidFill>
                  <a:schemeClr val="tx1">
                    <a:lumMod val="85000"/>
                    <a:lumOff val="15000"/>
                  </a:schemeClr>
                </a:solidFill>
              </a:rPr>
              <a:t>) </a:t>
            </a:r>
          </a:p>
          <a:p>
            <a:pPr algn="just">
              <a:lnSpc>
                <a:spcPct val="150000"/>
              </a:lnSpc>
              <a:buFont typeface="Wingdings" panose="05000000000000000000" pitchFamily="2" charset="2"/>
              <a:buChar char="ü"/>
            </a:pPr>
            <a:r>
              <a:rPr lang="ar-EG" sz="3200" dirty="0">
                <a:solidFill>
                  <a:schemeClr val="tx1">
                    <a:lumMod val="85000"/>
                    <a:lumOff val="15000"/>
                  </a:schemeClr>
                </a:solidFill>
              </a:rPr>
              <a:t>رشدي </a:t>
            </a:r>
            <a:r>
              <a:rPr lang="ar-AE" sz="3200" dirty="0">
                <a:solidFill>
                  <a:schemeClr val="tx1">
                    <a:lumMod val="85000"/>
                    <a:lumOff val="15000"/>
                  </a:schemeClr>
                </a:solidFill>
              </a:rPr>
              <a:t>فام </a:t>
            </a:r>
            <a:r>
              <a:rPr lang="ar-EG" sz="3200" dirty="0">
                <a:solidFill>
                  <a:schemeClr val="tx1">
                    <a:lumMod val="85000"/>
                    <a:lumOff val="15000"/>
                  </a:schemeClr>
                </a:solidFill>
              </a:rPr>
              <a:t>منصور، 1999 ( أضواء على مسيرة علم النفس في مصر والعالم العربي)</a:t>
            </a:r>
          </a:p>
          <a:p>
            <a:pPr algn="just">
              <a:lnSpc>
                <a:spcPct val="150000"/>
              </a:lnSpc>
              <a:buFont typeface="Wingdings" panose="05000000000000000000" pitchFamily="2" charset="2"/>
              <a:buChar char="ü"/>
            </a:pPr>
            <a:r>
              <a:rPr lang="ar-EG" sz="3200" dirty="0">
                <a:solidFill>
                  <a:schemeClr val="tx1">
                    <a:lumMod val="85000"/>
                    <a:lumOff val="15000"/>
                  </a:schemeClr>
                </a:solidFill>
              </a:rPr>
              <a:t> سليمان الخضري الشيخ،1999 (علم النفس في مصر والعالم العربي الى أين؟)</a:t>
            </a:r>
          </a:p>
          <a:p>
            <a:pPr marL="0" indent="0" algn="just">
              <a:lnSpc>
                <a:spcPct val="150000"/>
              </a:lnSpc>
              <a:buNone/>
            </a:pPr>
            <a:endParaRPr lang="ar-EG" sz="3200" dirty="0">
              <a:solidFill>
                <a:schemeClr val="tx1">
                  <a:lumMod val="85000"/>
                  <a:lumOff val="15000"/>
                </a:schemeClr>
              </a:solidFill>
            </a:endParaRPr>
          </a:p>
          <a:p>
            <a:pPr marL="0" indent="0" algn="just">
              <a:lnSpc>
                <a:spcPct val="150000"/>
              </a:lnSpc>
              <a:buNone/>
            </a:pPr>
            <a:endParaRPr lang="ar-EG" sz="3200" dirty="0">
              <a:solidFill>
                <a:schemeClr val="tx1">
                  <a:lumMod val="85000"/>
                  <a:lumOff val="15000"/>
                </a:schemeClr>
              </a:solidFill>
            </a:endParaRPr>
          </a:p>
          <a:p>
            <a:pPr marL="0" indent="0" algn="just">
              <a:lnSpc>
                <a:spcPct val="150000"/>
              </a:lnSpc>
              <a:buNone/>
            </a:pPr>
            <a:endParaRPr lang="ar-EG" sz="3200" dirty="0">
              <a:solidFill>
                <a:schemeClr val="tx1">
                  <a:lumMod val="85000"/>
                  <a:lumOff val="15000"/>
                </a:schemeClr>
              </a:solidFill>
            </a:endParaRPr>
          </a:p>
          <a:p>
            <a:pPr marL="0" indent="0" algn="just">
              <a:lnSpc>
                <a:spcPct val="150000"/>
              </a:lnSpc>
              <a:buNone/>
            </a:pPr>
            <a:endParaRPr lang="ar-EG" sz="3200" dirty="0">
              <a:solidFill>
                <a:schemeClr val="tx1">
                  <a:lumMod val="85000"/>
                  <a:lumOff val="15000"/>
                </a:schemeClr>
              </a:solidFill>
            </a:endParaRPr>
          </a:p>
          <a:p>
            <a:pPr marL="0" indent="0" algn="just">
              <a:lnSpc>
                <a:spcPct val="150000"/>
              </a:lnSpc>
              <a:buNone/>
            </a:pPr>
            <a:endParaRPr lang="ar-EG" sz="3200" dirty="0">
              <a:solidFill>
                <a:schemeClr val="tx1">
                  <a:lumMod val="85000"/>
                  <a:lumOff val="15000"/>
                </a:schemeClr>
              </a:solidFill>
            </a:endParaRPr>
          </a:p>
          <a:p>
            <a:pPr marL="0" indent="0" algn="just">
              <a:lnSpc>
                <a:spcPct val="150000"/>
              </a:lnSpc>
              <a:buNone/>
            </a:pPr>
            <a:endParaRPr lang="en-US" sz="3200" dirty="0">
              <a:solidFill>
                <a:schemeClr val="tx1">
                  <a:lumMod val="85000"/>
                  <a:lumOff val="15000"/>
                </a:schemeClr>
              </a:solidFill>
            </a:endParaRPr>
          </a:p>
        </p:txBody>
      </p:sp>
      <p:sp>
        <p:nvSpPr>
          <p:cNvPr id="12" name="Freeform: Shape 11">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24586" y="5970896"/>
            <a:ext cx="9967416"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67037945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DBC8166-481C-4473-95F5-9A5B9073B7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A5A5CE6E-90AF-4D43-A014-1F9EC83EB9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512467" cy="6858000"/>
          </a:xfrm>
          <a:custGeom>
            <a:avLst/>
            <a:gdLst>
              <a:gd name="connsiteX0" fmla="*/ 0 w 4512467"/>
              <a:gd name="connsiteY0" fmla="*/ 0 h 6858000"/>
              <a:gd name="connsiteX1" fmla="*/ 2579526 w 4512467"/>
              <a:gd name="connsiteY1" fmla="*/ 0 h 6858000"/>
              <a:gd name="connsiteX2" fmla="*/ 2583267 w 4512467"/>
              <a:gd name="connsiteY2" fmla="*/ 2151 h 6858000"/>
              <a:gd name="connsiteX3" fmla="*/ 4512467 w 4512467"/>
              <a:gd name="connsiteY3" fmla="*/ 3429000 h 6858000"/>
              <a:gd name="connsiteX4" fmla="*/ 2583267 w 4512467"/>
              <a:gd name="connsiteY4" fmla="*/ 6855849 h 6858000"/>
              <a:gd name="connsiteX5" fmla="*/ 2579526 w 4512467"/>
              <a:gd name="connsiteY5" fmla="*/ 6858000 h 6858000"/>
              <a:gd name="connsiteX6" fmla="*/ 0 w 451246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12467" h="6858000">
                <a:moveTo>
                  <a:pt x="0" y="0"/>
                </a:moveTo>
                <a:lnTo>
                  <a:pt x="2579526" y="0"/>
                </a:lnTo>
                <a:lnTo>
                  <a:pt x="2583267" y="2151"/>
                </a:lnTo>
                <a:cubicBezTo>
                  <a:pt x="3739868" y="704919"/>
                  <a:pt x="4512467" y="1976735"/>
                  <a:pt x="4512467" y="3429000"/>
                </a:cubicBezTo>
                <a:cubicBezTo>
                  <a:pt x="4512467" y="4881266"/>
                  <a:pt x="3739868" y="6153081"/>
                  <a:pt x="2583267" y="6855849"/>
                </a:cubicBezTo>
                <a:lnTo>
                  <a:pt x="2579526"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bg1"/>
              </a:solidFill>
            </a:endParaRPr>
          </a:p>
        </p:txBody>
      </p:sp>
      <p:sp>
        <p:nvSpPr>
          <p:cNvPr id="2" name="عنوان 1">
            <a:extLst>
              <a:ext uri="{FF2B5EF4-FFF2-40B4-BE49-F238E27FC236}">
                <a16:creationId xmlns:a16="http://schemas.microsoft.com/office/drawing/2014/main" id="{7BBF9F20-34D8-48B4-9039-4958891E69D3}"/>
              </a:ext>
            </a:extLst>
          </p:cNvPr>
          <p:cNvSpPr>
            <a:spLocks noGrp="1"/>
          </p:cNvSpPr>
          <p:nvPr>
            <p:ph type="title"/>
          </p:nvPr>
        </p:nvSpPr>
        <p:spPr>
          <a:xfrm>
            <a:off x="259080" y="643467"/>
            <a:ext cx="3708486" cy="5571066"/>
          </a:xfrm>
        </p:spPr>
        <p:txBody>
          <a:bodyPr>
            <a:normAutofit/>
          </a:bodyPr>
          <a:lstStyle/>
          <a:p>
            <a:pPr algn="ctr"/>
            <a:r>
              <a:rPr lang="ar-EG" b="1" dirty="0">
                <a:solidFill>
                  <a:srgbClr val="FF0000"/>
                </a:solidFill>
              </a:rPr>
              <a:t>أهداف الندوة:</a:t>
            </a:r>
            <a:br>
              <a:rPr lang="en-US" b="1" dirty="0">
                <a:solidFill>
                  <a:srgbClr val="FFFFFF"/>
                </a:solidFill>
              </a:rPr>
            </a:br>
            <a:r>
              <a:rPr lang="ar-EG" sz="3200" b="1" dirty="0"/>
              <a:t>تهدف الندوة الحالية تحديد ماهية علم النفس العربي وهويته، وذلك من خلال</a:t>
            </a:r>
            <a:br>
              <a:rPr lang="en-US" dirty="0"/>
            </a:br>
            <a:endParaRPr lang="en-US" dirty="0">
              <a:solidFill>
                <a:srgbClr val="FFFFFF"/>
              </a:solidFill>
            </a:endParaRPr>
          </a:p>
        </p:txBody>
      </p:sp>
      <p:graphicFrame>
        <p:nvGraphicFramePr>
          <p:cNvPr id="5" name="عنصر نائب للمحتوى 2">
            <a:extLst>
              <a:ext uri="{FF2B5EF4-FFF2-40B4-BE49-F238E27FC236}">
                <a16:creationId xmlns:a16="http://schemas.microsoft.com/office/drawing/2014/main" id="{BF82899F-13B8-4EF4-B7B6-BC23A9C3D99C}"/>
              </a:ext>
            </a:extLst>
          </p:cNvPr>
          <p:cNvGraphicFramePr>
            <a:graphicFrameLocks noGrp="1"/>
          </p:cNvGraphicFramePr>
          <p:nvPr>
            <p:ph idx="1"/>
            <p:extLst>
              <p:ext uri="{D42A27DB-BD31-4B8C-83A1-F6EECF244321}">
                <p14:modId xmlns:p14="http://schemas.microsoft.com/office/powerpoint/2010/main" val="716257499"/>
              </p:ext>
            </p:extLst>
          </p:nvPr>
        </p:nvGraphicFramePr>
        <p:xfrm>
          <a:off x="4670474" y="643466"/>
          <a:ext cx="7399606" cy="55307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4649127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graphicEl>
                                              <a:dgm id="{4BD40970-4887-44EB-81C3-06F6DF9CAE99}"/>
                                            </p:graphicEl>
                                          </p:spTgt>
                                        </p:tgtEl>
                                        <p:attrNameLst>
                                          <p:attrName>style.visibility</p:attrName>
                                        </p:attrNameLst>
                                      </p:cBhvr>
                                      <p:to>
                                        <p:strVal val="visible"/>
                                      </p:to>
                                    </p:set>
                                    <p:animEffect transition="in" filter="fade">
                                      <p:cBhvr>
                                        <p:cTn id="14" dur="1000"/>
                                        <p:tgtEl>
                                          <p:spTgt spid="5">
                                            <p:graphicEl>
                                              <a:dgm id="{4BD40970-4887-44EB-81C3-06F6DF9CAE99}"/>
                                            </p:graphicEl>
                                          </p:spTgt>
                                        </p:tgtEl>
                                      </p:cBhvr>
                                    </p:animEffect>
                                    <p:anim calcmode="lin" valueType="num">
                                      <p:cBhvr>
                                        <p:cTn id="15" dur="1000" fill="hold"/>
                                        <p:tgtEl>
                                          <p:spTgt spid="5">
                                            <p:graphicEl>
                                              <a:dgm id="{4BD40970-4887-44EB-81C3-06F6DF9CAE99}"/>
                                            </p:graphicEl>
                                          </p:spTgt>
                                        </p:tgtEl>
                                        <p:attrNameLst>
                                          <p:attrName>ppt_x</p:attrName>
                                        </p:attrNameLst>
                                      </p:cBhvr>
                                      <p:tavLst>
                                        <p:tav tm="0">
                                          <p:val>
                                            <p:strVal val="#ppt_x"/>
                                          </p:val>
                                        </p:tav>
                                        <p:tav tm="100000">
                                          <p:val>
                                            <p:strVal val="#ppt_x"/>
                                          </p:val>
                                        </p:tav>
                                      </p:tavLst>
                                    </p:anim>
                                    <p:anim calcmode="lin" valueType="num">
                                      <p:cBhvr>
                                        <p:cTn id="16" dur="1000" fill="hold"/>
                                        <p:tgtEl>
                                          <p:spTgt spid="5">
                                            <p:graphicEl>
                                              <a:dgm id="{4BD40970-4887-44EB-81C3-06F6DF9CAE99}"/>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graphicEl>
                                              <a:dgm id="{F1B3EA51-6CCC-4595-8B0C-51804F6FD247}"/>
                                            </p:graphicEl>
                                          </p:spTgt>
                                        </p:tgtEl>
                                        <p:attrNameLst>
                                          <p:attrName>style.visibility</p:attrName>
                                        </p:attrNameLst>
                                      </p:cBhvr>
                                      <p:to>
                                        <p:strVal val="visible"/>
                                      </p:to>
                                    </p:set>
                                    <p:animEffect transition="in" filter="fade">
                                      <p:cBhvr>
                                        <p:cTn id="21" dur="1000"/>
                                        <p:tgtEl>
                                          <p:spTgt spid="5">
                                            <p:graphicEl>
                                              <a:dgm id="{F1B3EA51-6CCC-4595-8B0C-51804F6FD247}"/>
                                            </p:graphicEl>
                                          </p:spTgt>
                                        </p:tgtEl>
                                      </p:cBhvr>
                                    </p:animEffect>
                                    <p:anim calcmode="lin" valueType="num">
                                      <p:cBhvr>
                                        <p:cTn id="22" dur="1000" fill="hold"/>
                                        <p:tgtEl>
                                          <p:spTgt spid="5">
                                            <p:graphicEl>
                                              <a:dgm id="{F1B3EA51-6CCC-4595-8B0C-51804F6FD247}"/>
                                            </p:graphicEl>
                                          </p:spTgt>
                                        </p:tgtEl>
                                        <p:attrNameLst>
                                          <p:attrName>ppt_x</p:attrName>
                                        </p:attrNameLst>
                                      </p:cBhvr>
                                      <p:tavLst>
                                        <p:tav tm="0">
                                          <p:val>
                                            <p:strVal val="#ppt_x"/>
                                          </p:val>
                                        </p:tav>
                                        <p:tav tm="100000">
                                          <p:val>
                                            <p:strVal val="#ppt_x"/>
                                          </p:val>
                                        </p:tav>
                                      </p:tavLst>
                                    </p:anim>
                                    <p:anim calcmode="lin" valueType="num">
                                      <p:cBhvr>
                                        <p:cTn id="23" dur="1000" fill="hold"/>
                                        <p:tgtEl>
                                          <p:spTgt spid="5">
                                            <p:graphicEl>
                                              <a:dgm id="{F1B3EA51-6CCC-4595-8B0C-51804F6FD247}"/>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graphicEl>
                                              <a:dgm id="{B51FAE61-0A51-4809-ACA3-11701B3BD83E}"/>
                                            </p:graphicEl>
                                          </p:spTgt>
                                        </p:tgtEl>
                                        <p:attrNameLst>
                                          <p:attrName>style.visibility</p:attrName>
                                        </p:attrNameLst>
                                      </p:cBhvr>
                                      <p:to>
                                        <p:strVal val="visible"/>
                                      </p:to>
                                    </p:set>
                                    <p:animEffect transition="in" filter="fade">
                                      <p:cBhvr>
                                        <p:cTn id="28" dur="1000"/>
                                        <p:tgtEl>
                                          <p:spTgt spid="5">
                                            <p:graphicEl>
                                              <a:dgm id="{B51FAE61-0A51-4809-ACA3-11701B3BD83E}"/>
                                            </p:graphicEl>
                                          </p:spTgt>
                                        </p:tgtEl>
                                      </p:cBhvr>
                                    </p:animEffect>
                                    <p:anim calcmode="lin" valueType="num">
                                      <p:cBhvr>
                                        <p:cTn id="29" dur="1000" fill="hold"/>
                                        <p:tgtEl>
                                          <p:spTgt spid="5">
                                            <p:graphicEl>
                                              <a:dgm id="{B51FAE61-0A51-4809-ACA3-11701B3BD83E}"/>
                                            </p:graphicEl>
                                          </p:spTgt>
                                        </p:tgtEl>
                                        <p:attrNameLst>
                                          <p:attrName>ppt_x</p:attrName>
                                        </p:attrNameLst>
                                      </p:cBhvr>
                                      <p:tavLst>
                                        <p:tav tm="0">
                                          <p:val>
                                            <p:strVal val="#ppt_x"/>
                                          </p:val>
                                        </p:tav>
                                        <p:tav tm="100000">
                                          <p:val>
                                            <p:strVal val="#ppt_x"/>
                                          </p:val>
                                        </p:tav>
                                      </p:tavLst>
                                    </p:anim>
                                    <p:anim calcmode="lin" valueType="num">
                                      <p:cBhvr>
                                        <p:cTn id="30" dur="1000" fill="hold"/>
                                        <p:tgtEl>
                                          <p:spTgt spid="5">
                                            <p:graphicEl>
                                              <a:dgm id="{B51FAE61-0A51-4809-ACA3-11701B3BD83E}"/>
                                            </p:graphic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
                                            <p:graphicEl>
                                              <a:dgm id="{877AEF17-36B0-4FD8-9EAD-5E1348CBD4EB}"/>
                                            </p:graphicEl>
                                          </p:spTgt>
                                        </p:tgtEl>
                                        <p:attrNameLst>
                                          <p:attrName>style.visibility</p:attrName>
                                        </p:attrNameLst>
                                      </p:cBhvr>
                                      <p:to>
                                        <p:strVal val="visible"/>
                                      </p:to>
                                    </p:set>
                                    <p:animEffect transition="in" filter="fade">
                                      <p:cBhvr>
                                        <p:cTn id="35" dur="1000"/>
                                        <p:tgtEl>
                                          <p:spTgt spid="5">
                                            <p:graphicEl>
                                              <a:dgm id="{877AEF17-36B0-4FD8-9EAD-5E1348CBD4EB}"/>
                                            </p:graphicEl>
                                          </p:spTgt>
                                        </p:tgtEl>
                                      </p:cBhvr>
                                    </p:animEffect>
                                    <p:anim calcmode="lin" valueType="num">
                                      <p:cBhvr>
                                        <p:cTn id="36" dur="1000" fill="hold"/>
                                        <p:tgtEl>
                                          <p:spTgt spid="5">
                                            <p:graphicEl>
                                              <a:dgm id="{877AEF17-36B0-4FD8-9EAD-5E1348CBD4EB}"/>
                                            </p:graphicEl>
                                          </p:spTgt>
                                        </p:tgtEl>
                                        <p:attrNameLst>
                                          <p:attrName>ppt_x</p:attrName>
                                        </p:attrNameLst>
                                      </p:cBhvr>
                                      <p:tavLst>
                                        <p:tav tm="0">
                                          <p:val>
                                            <p:strVal val="#ppt_x"/>
                                          </p:val>
                                        </p:tav>
                                        <p:tav tm="100000">
                                          <p:val>
                                            <p:strVal val="#ppt_x"/>
                                          </p:val>
                                        </p:tav>
                                      </p:tavLst>
                                    </p:anim>
                                    <p:anim calcmode="lin" valueType="num">
                                      <p:cBhvr>
                                        <p:cTn id="37" dur="1000" fill="hold"/>
                                        <p:tgtEl>
                                          <p:spTgt spid="5">
                                            <p:graphicEl>
                                              <a:dgm id="{877AEF17-36B0-4FD8-9EAD-5E1348CBD4EB}"/>
                                            </p:graphic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5">
                                            <p:graphicEl>
                                              <a:dgm id="{188FAA1A-425B-4553-8638-9594B5B4D560}"/>
                                            </p:graphicEl>
                                          </p:spTgt>
                                        </p:tgtEl>
                                        <p:attrNameLst>
                                          <p:attrName>style.visibility</p:attrName>
                                        </p:attrNameLst>
                                      </p:cBhvr>
                                      <p:to>
                                        <p:strVal val="visible"/>
                                      </p:to>
                                    </p:set>
                                    <p:animEffect transition="in" filter="fade">
                                      <p:cBhvr>
                                        <p:cTn id="42" dur="1000"/>
                                        <p:tgtEl>
                                          <p:spTgt spid="5">
                                            <p:graphicEl>
                                              <a:dgm id="{188FAA1A-425B-4553-8638-9594B5B4D560}"/>
                                            </p:graphicEl>
                                          </p:spTgt>
                                        </p:tgtEl>
                                      </p:cBhvr>
                                    </p:animEffect>
                                    <p:anim calcmode="lin" valueType="num">
                                      <p:cBhvr>
                                        <p:cTn id="43" dur="1000" fill="hold"/>
                                        <p:tgtEl>
                                          <p:spTgt spid="5">
                                            <p:graphicEl>
                                              <a:dgm id="{188FAA1A-425B-4553-8638-9594B5B4D560}"/>
                                            </p:graphicEl>
                                          </p:spTgt>
                                        </p:tgtEl>
                                        <p:attrNameLst>
                                          <p:attrName>ppt_x</p:attrName>
                                        </p:attrNameLst>
                                      </p:cBhvr>
                                      <p:tavLst>
                                        <p:tav tm="0">
                                          <p:val>
                                            <p:strVal val="#ppt_x"/>
                                          </p:val>
                                        </p:tav>
                                        <p:tav tm="100000">
                                          <p:val>
                                            <p:strVal val="#ppt_x"/>
                                          </p:val>
                                        </p:tav>
                                      </p:tavLst>
                                    </p:anim>
                                    <p:anim calcmode="lin" valueType="num">
                                      <p:cBhvr>
                                        <p:cTn id="44" dur="1000" fill="hold"/>
                                        <p:tgtEl>
                                          <p:spTgt spid="5">
                                            <p:graphicEl>
                                              <a:dgm id="{188FAA1A-425B-4553-8638-9594B5B4D560}"/>
                                            </p:graphic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5">
                                            <p:graphicEl>
                                              <a:dgm id="{96294917-1211-489E-A0EB-E9B373E3DD5C}"/>
                                            </p:graphicEl>
                                          </p:spTgt>
                                        </p:tgtEl>
                                        <p:attrNameLst>
                                          <p:attrName>style.visibility</p:attrName>
                                        </p:attrNameLst>
                                      </p:cBhvr>
                                      <p:to>
                                        <p:strVal val="visible"/>
                                      </p:to>
                                    </p:set>
                                    <p:animEffect transition="in" filter="fade">
                                      <p:cBhvr>
                                        <p:cTn id="49" dur="1000"/>
                                        <p:tgtEl>
                                          <p:spTgt spid="5">
                                            <p:graphicEl>
                                              <a:dgm id="{96294917-1211-489E-A0EB-E9B373E3DD5C}"/>
                                            </p:graphicEl>
                                          </p:spTgt>
                                        </p:tgtEl>
                                      </p:cBhvr>
                                    </p:animEffect>
                                    <p:anim calcmode="lin" valueType="num">
                                      <p:cBhvr>
                                        <p:cTn id="50" dur="1000" fill="hold"/>
                                        <p:tgtEl>
                                          <p:spTgt spid="5">
                                            <p:graphicEl>
                                              <a:dgm id="{96294917-1211-489E-A0EB-E9B373E3DD5C}"/>
                                            </p:graphicEl>
                                          </p:spTgt>
                                        </p:tgtEl>
                                        <p:attrNameLst>
                                          <p:attrName>ppt_x</p:attrName>
                                        </p:attrNameLst>
                                      </p:cBhvr>
                                      <p:tavLst>
                                        <p:tav tm="0">
                                          <p:val>
                                            <p:strVal val="#ppt_x"/>
                                          </p:val>
                                        </p:tav>
                                        <p:tav tm="100000">
                                          <p:val>
                                            <p:strVal val="#ppt_x"/>
                                          </p:val>
                                        </p:tav>
                                      </p:tavLst>
                                    </p:anim>
                                    <p:anim calcmode="lin" valueType="num">
                                      <p:cBhvr>
                                        <p:cTn id="51" dur="1000" fill="hold"/>
                                        <p:tgtEl>
                                          <p:spTgt spid="5">
                                            <p:graphicEl>
                                              <a:dgm id="{96294917-1211-489E-A0EB-E9B373E3DD5C}"/>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5"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0E725A94-375A-4633-A1BF-1643C486AD60}"/>
              </a:ext>
            </a:extLst>
          </p:cNvPr>
          <p:cNvSpPr>
            <a:spLocks noGrp="1"/>
          </p:cNvSpPr>
          <p:nvPr>
            <p:ph type="title"/>
          </p:nvPr>
        </p:nvSpPr>
        <p:spPr>
          <a:xfrm>
            <a:off x="350521" y="365760"/>
            <a:ext cx="11841478" cy="1188720"/>
          </a:xfrm>
        </p:spPr>
        <p:txBody>
          <a:bodyPr>
            <a:normAutofit/>
          </a:bodyPr>
          <a:lstStyle/>
          <a:p>
            <a:r>
              <a:rPr lang="ar-SA" sz="3300" b="1" dirty="0">
                <a:solidFill>
                  <a:srgbClr val="7030A0"/>
                </a:solidFill>
              </a:rPr>
              <a:t>هل يمكن استخدام مصطلح "علم النفس العربي" ام "علم النفس في العالم العربي</a:t>
            </a:r>
            <a:r>
              <a:rPr lang="ar-EG" sz="3300" b="1" dirty="0">
                <a:solidFill>
                  <a:srgbClr val="7030A0"/>
                </a:solidFill>
              </a:rPr>
              <a:t>؟</a:t>
            </a:r>
            <a:r>
              <a:rPr lang="ar-SA" sz="3300" b="1" dirty="0">
                <a:solidFill>
                  <a:srgbClr val="7030A0"/>
                </a:solidFill>
              </a:rPr>
              <a:t>" ؟</a:t>
            </a:r>
            <a:endParaRPr lang="en-US" sz="3300" dirty="0">
              <a:solidFill>
                <a:srgbClr val="7030A0"/>
              </a:solidFill>
            </a:endParaRPr>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2">
              <a:lumMod val="100000"/>
              <a:lumOff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 name="عنصر نائب للمحتوى 2">
            <a:extLst>
              <a:ext uri="{FF2B5EF4-FFF2-40B4-BE49-F238E27FC236}">
                <a16:creationId xmlns:a16="http://schemas.microsoft.com/office/drawing/2014/main" id="{B790F58A-B440-4E12-8337-A50E9F0681C9}"/>
              </a:ext>
            </a:extLst>
          </p:cNvPr>
          <p:cNvSpPr>
            <a:spLocks noGrp="1"/>
          </p:cNvSpPr>
          <p:nvPr>
            <p:ph idx="1"/>
          </p:nvPr>
        </p:nvSpPr>
        <p:spPr>
          <a:xfrm>
            <a:off x="350522" y="1767796"/>
            <a:ext cx="11841478" cy="4041648"/>
          </a:xfrm>
        </p:spPr>
        <p:txBody>
          <a:bodyPr anchor="t">
            <a:normAutofit fontScale="25000" lnSpcReduction="20000"/>
          </a:bodyPr>
          <a:lstStyle/>
          <a:p>
            <a:pPr algn="just">
              <a:lnSpc>
                <a:spcPct val="150000"/>
              </a:lnSpc>
              <a:buFont typeface="Wingdings" panose="05000000000000000000" pitchFamily="2" charset="2"/>
              <a:buChar char="q"/>
            </a:pPr>
            <a:r>
              <a:rPr lang="ar-EG" sz="12800" dirty="0"/>
              <a:t> تعد </a:t>
            </a:r>
            <a:r>
              <a:rPr lang="ar-SA" sz="12800" dirty="0"/>
              <a:t>الكتابة عن علم النفس العربي أمر في غاية الصعوبة </a:t>
            </a:r>
            <a:r>
              <a:rPr lang="ar-EG" sz="12800" dirty="0"/>
              <a:t>(</a:t>
            </a:r>
            <a:r>
              <a:rPr lang="ar-SA" sz="12800" dirty="0">
                <a:solidFill>
                  <a:srgbClr val="7030A0"/>
                </a:solidFill>
              </a:rPr>
              <a:t>امتلاك العقل النقدي</a:t>
            </a:r>
            <a:r>
              <a:rPr lang="ar-EG" sz="12800" dirty="0">
                <a:solidFill>
                  <a:srgbClr val="7030A0"/>
                </a:solidFill>
              </a:rPr>
              <a:t>).</a:t>
            </a:r>
          </a:p>
          <a:p>
            <a:pPr algn="just">
              <a:lnSpc>
                <a:spcPct val="150000"/>
              </a:lnSpc>
              <a:buFont typeface="Wingdings" panose="05000000000000000000" pitchFamily="2" charset="2"/>
              <a:buChar char="q"/>
            </a:pPr>
            <a:r>
              <a:rPr lang="ar-SA" sz="12800" dirty="0"/>
              <a:t>ارتبطت سيكولوجية الإنسان العربي </a:t>
            </a:r>
            <a:r>
              <a:rPr lang="ar-SA" sz="12800" dirty="0">
                <a:solidFill>
                  <a:srgbClr val="7030A0"/>
                </a:solidFill>
              </a:rPr>
              <a:t>باللغة العربية </a:t>
            </a:r>
            <a:r>
              <a:rPr lang="ar-SA" sz="12800" dirty="0"/>
              <a:t>التي تصف حياتهم وتحكي أمجادهم</a:t>
            </a:r>
            <a:r>
              <a:rPr lang="ar-EG" sz="12800" dirty="0"/>
              <a:t>.</a:t>
            </a:r>
          </a:p>
          <a:p>
            <a:pPr algn="just">
              <a:lnSpc>
                <a:spcPct val="150000"/>
              </a:lnSpc>
              <a:buFont typeface="Wingdings" panose="05000000000000000000" pitchFamily="2" charset="2"/>
              <a:buChar char="q"/>
            </a:pPr>
            <a:r>
              <a:rPr lang="ar-SA" sz="12800" dirty="0"/>
              <a:t>هناك تفاعل دينامي بين جميع </a:t>
            </a:r>
            <a:r>
              <a:rPr lang="ar-SA" sz="12800" dirty="0">
                <a:solidFill>
                  <a:srgbClr val="7030A0"/>
                </a:solidFill>
              </a:rPr>
              <a:t>العوامل الثقافية والبيئية </a:t>
            </a:r>
            <a:r>
              <a:rPr lang="ar-SA" sz="12800" dirty="0"/>
              <a:t>التي تشكل سيكولوجية الفرد</a:t>
            </a:r>
            <a:endParaRPr lang="ar-EG" sz="12800" dirty="0">
              <a:solidFill>
                <a:srgbClr val="7030A0"/>
              </a:solidFill>
            </a:endParaRPr>
          </a:p>
          <a:p>
            <a:pPr algn="just">
              <a:lnSpc>
                <a:spcPct val="150000"/>
              </a:lnSpc>
              <a:buFont typeface="Wingdings" panose="05000000000000000000" pitchFamily="2" charset="2"/>
              <a:buChar char="q"/>
            </a:pPr>
            <a:r>
              <a:rPr lang="ar-EG" sz="12800" dirty="0"/>
              <a:t>ب</a:t>
            </a:r>
            <a:r>
              <a:rPr lang="ar-SA" sz="12800" dirty="0"/>
              <a:t>كل تأكيد</a:t>
            </a:r>
            <a:r>
              <a:rPr lang="ar-EG" sz="12800" dirty="0"/>
              <a:t> يوجد علم نفس عربي ، لماذا؟ </a:t>
            </a:r>
            <a:r>
              <a:rPr lang="ar-SA" sz="12800" dirty="0"/>
              <a:t>( </a:t>
            </a:r>
            <a:r>
              <a:rPr lang="ar-SA" sz="12800" dirty="0">
                <a:solidFill>
                  <a:srgbClr val="7030A0"/>
                </a:solidFill>
              </a:rPr>
              <a:t>الفروق الفردية بين الجماعات</a:t>
            </a:r>
            <a:r>
              <a:rPr lang="ar-SA" sz="12800" dirty="0"/>
              <a:t>). </a:t>
            </a:r>
            <a:endParaRPr lang="ar-EG" sz="12800" dirty="0"/>
          </a:p>
          <a:p>
            <a:pPr algn="just">
              <a:lnSpc>
                <a:spcPct val="150000"/>
              </a:lnSpc>
              <a:buFont typeface="Wingdings" panose="05000000000000000000" pitchFamily="2" charset="2"/>
              <a:buChar char="q"/>
            </a:pPr>
            <a:r>
              <a:rPr lang="ar-SA" sz="12800" dirty="0"/>
              <a:t>دراسة </a:t>
            </a:r>
            <a:r>
              <a:rPr lang="ar-SA" sz="12800" dirty="0">
                <a:solidFill>
                  <a:srgbClr val="7030A0"/>
                </a:solidFill>
              </a:rPr>
              <a:t>سيكولوجية العرب </a:t>
            </a:r>
            <a:r>
              <a:rPr lang="ar-SA" sz="12800" dirty="0"/>
              <a:t>يلقي الضوء على الظواهر النفسية لمساعدة الناس على تحقيق فهم أعمق لأسباب المعاناة، حيث أن السلوك هو نتاج الظروف التي تحيط بالأفراد</a:t>
            </a:r>
            <a:endParaRPr lang="ar-EG" sz="12800" dirty="0"/>
          </a:p>
          <a:p>
            <a:pPr algn="just">
              <a:lnSpc>
                <a:spcPct val="150000"/>
              </a:lnSpc>
              <a:buFont typeface="Wingdings" panose="05000000000000000000" pitchFamily="2" charset="2"/>
              <a:buChar char="q"/>
            </a:pPr>
            <a:r>
              <a:rPr lang="ar-SA" sz="12800" b="1" dirty="0"/>
              <a:t>يمكن استخدام </a:t>
            </a:r>
            <a:r>
              <a:rPr lang="ar-SA" sz="12800" b="1" dirty="0">
                <a:solidFill>
                  <a:srgbClr val="7030A0"/>
                </a:solidFill>
              </a:rPr>
              <a:t>مصطلح علم النفس العربي </a:t>
            </a:r>
            <a:r>
              <a:rPr lang="ar-SA" sz="12800" b="1" dirty="0"/>
              <a:t>بدلا من علم النفس في العالم العربي</a:t>
            </a:r>
            <a:endParaRPr lang="ar-EG" sz="12800" dirty="0">
              <a:solidFill>
                <a:srgbClr val="7030A0"/>
              </a:solidFill>
            </a:endParaRPr>
          </a:p>
          <a:p>
            <a:pPr algn="just">
              <a:lnSpc>
                <a:spcPct val="150000"/>
              </a:lnSpc>
              <a:buFont typeface="Wingdings" panose="05000000000000000000" pitchFamily="2" charset="2"/>
              <a:buChar char="q"/>
            </a:pPr>
            <a:endParaRPr lang="ar-EG" sz="2400" dirty="0"/>
          </a:p>
          <a:p>
            <a:pPr algn="just">
              <a:lnSpc>
                <a:spcPct val="150000"/>
              </a:lnSpc>
              <a:buFont typeface="Wingdings" panose="05000000000000000000" pitchFamily="2" charset="2"/>
              <a:buChar char="q"/>
            </a:pPr>
            <a:endParaRPr lang="en-US" sz="2400" dirty="0"/>
          </a:p>
        </p:txBody>
      </p:sp>
    </p:spTree>
    <p:extLst>
      <p:ext uri="{BB962C8B-B14F-4D97-AF65-F5344CB8AC3E}">
        <p14:creationId xmlns:p14="http://schemas.microsoft.com/office/powerpoint/2010/main" val="241149323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06A74FFD-EF1C-4368-83E6-C86307E8390D}"/>
              </a:ext>
            </a:extLst>
          </p:cNvPr>
          <p:cNvSpPr>
            <a:spLocks noGrp="1"/>
          </p:cNvSpPr>
          <p:nvPr>
            <p:ph type="title"/>
          </p:nvPr>
        </p:nvSpPr>
        <p:spPr>
          <a:xfrm>
            <a:off x="1653363" y="365760"/>
            <a:ext cx="9367203" cy="1188720"/>
          </a:xfrm>
        </p:spPr>
        <p:txBody>
          <a:bodyPr>
            <a:normAutofit/>
          </a:bodyPr>
          <a:lstStyle/>
          <a:p>
            <a:pPr algn="ctr"/>
            <a:r>
              <a:rPr lang="ar-SA" sz="3700" b="1" dirty="0">
                <a:solidFill>
                  <a:srgbClr val="7030A0"/>
                </a:solidFill>
              </a:rPr>
              <a:t>تاريخ نشأة علم النفس العربي</a:t>
            </a:r>
            <a:endParaRPr lang="en-US" sz="3700" dirty="0">
              <a:solidFill>
                <a:srgbClr val="7030A0"/>
              </a:solidFill>
            </a:endParaRPr>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2">
              <a:lumMod val="100000"/>
              <a:lumOff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 name="عنصر نائب للمحتوى 2">
            <a:extLst>
              <a:ext uri="{FF2B5EF4-FFF2-40B4-BE49-F238E27FC236}">
                <a16:creationId xmlns:a16="http://schemas.microsoft.com/office/drawing/2014/main" id="{455F23A5-FAD0-41CA-9EBC-B16AF6E9D581}"/>
              </a:ext>
            </a:extLst>
          </p:cNvPr>
          <p:cNvSpPr>
            <a:spLocks noGrp="1"/>
          </p:cNvSpPr>
          <p:nvPr>
            <p:ph idx="1"/>
          </p:nvPr>
        </p:nvSpPr>
        <p:spPr>
          <a:xfrm>
            <a:off x="1083212" y="2176271"/>
            <a:ext cx="10592973" cy="4435543"/>
          </a:xfrm>
        </p:spPr>
        <p:txBody>
          <a:bodyPr anchor="t">
            <a:noAutofit/>
          </a:bodyPr>
          <a:lstStyle/>
          <a:p>
            <a:pPr algn="just">
              <a:lnSpc>
                <a:spcPct val="150000"/>
              </a:lnSpc>
              <a:buFont typeface="Wingdings" panose="05000000000000000000" pitchFamily="2" charset="2"/>
              <a:buChar char="Ø"/>
            </a:pPr>
            <a:r>
              <a:rPr lang="ar-EG" sz="3200" dirty="0"/>
              <a:t>لقد ترك علماء المسلمين تراثاً علمياً ضخماً في علوم الفلك والطب والكيمياء والرياضيات وترجمت مؤلفاتهم إلى مختلف اللغات ودُرست في جامعات أوروبا منذ عصر النهضة حتى أن كتاب القانون لابن سينا ظل مرجعاً وحيدًا في الطب في جامعات أوروبا حتى القرن السابع عشر</a:t>
            </a:r>
            <a:r>
              <a:rPr lang="ar-SA" sz="3200" dirty="0"/>
              <a:t>.</a:t>
            </a:r>
            <a:endParaRPr lang="ar-EG" sz="3200" dirty="0"/>
          </a:p>
          <a:p>
            <a:pPr algn="just">
              <a:lnSpc>
                <a:spcPct val="150000"/>
              </a:lnSpc>
              <a:buFont typeface="Wingdings" panose="05000000000000000000" pitchFamily="2" charset="2"/>
              <a:buChar char="Ø"/>
            </a:pPr>
            <a:r>
              <a:rPr lang="ar-EG" sz="3200" dirty="0"/>
              <a:t>قد تأثرت الفلسفة الإسلامية بالفلسفة اليونانية، خاصة أفلاطون وأرسطو، وقد نظم العلماء المسلمون ما اقتبسوه من الفلسفة اليونانية نظامًا فيه تجديد وابتكار.</a:t>
            </a:r>
            <a:endParaRPr lang="en-US" sz="3200" dirty="0"/>
          </a:p>
        </p:txBody>
      </p:sp>
    </p:spTree>
    <p:extLst>
      <p:ext uri="{BB962C8B-B14F-4D97-AF65-F5344CB8AC3E}">
        <p14:creationId xmlns:p14="http://schemas.microsoft.com/office/powerpoint/2010/main" val="387374758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arn(inVertical)">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barn(inVertical)">
                                      <p:cBhvr>
                                        <p:cTn id="19"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صر نائب للمحتوى 2">
            <a:extLst>
              <a:ext uri="{FF2B5EF4-FFF2-40B4-BE49-F238E27FC236}">
                <a16:creationId xmlns:a16="http://schemas.microsoft.com/office/drawing/2014/main" id="{658FAD58-F0A7-4F0E-889A-579DE4A8B995}"/>
              </a:ext>
            </a:extLst>
          </p:cNvPr>
          <p:cNvSpPr>
            <a:spLocks noGrp="1"/>
          </p:cNvSpPr>
          <p:nvPr>
            <p:ph idx="1"/>
          </p:nvPr>
        </p:nvSpPr>
        <p:spPr>
          <a:xfrm>
            <a:off x="582304" y="0"/>
            <a:ext cx="10729978" cy="946096"/>
          </a:xfrm>
        </p:spPr>
        <p:txBody>
          <a:bodyPr>
            <a:noAutofit/>
          </a:bodyPr>
          <a:lstStyle/>
          <a:p>
            <a:pPr marL="0" indent="0" algn="ctr">
              <a:lnSpc>
                <a:spcPct val="150000"/>
              </a:lnSpc>
              <a:buNone/>
            </a:pPr>
            <a:r>
              <a:rPr lang="ar-EG" sz="4400" b="1" dirty="0">
                <a:solidFill>
                  <a:srgbClr val="7030A0"/>
                </a:solidFill>
              </a:rPr>
              <a:t>عوامل قيام الفلسفة الإسلامية </a:t>
            </a:r>
            <a:endParaRPr lang="en-US" sz="4400" b="1" dirty="0">
              <a:solidFill>
                <a:srgbClr val="7030A0"/>
              </a:solidFill>
              <a:effectLst/>
            </a:endParaRPr>
          </a:p>
        </p:txBody>
      </p:sp>
      <p:graphicFrame>
        <p:nvGraphicFramePr>
          <p:cNvPr id="2" name="Diagram 1">
            <a:extLst>
              <a:ext uri="{FF2B5EF4-FFF2-40B4-BE49-F238E27FC236}">
                <a16:creationId xmlns:a16="http://schemas.microsoft.com/office/drawing/2014/main" id="{AE897482-4B21-4AC6-B326-4FA46F17B485}"/>
              </a:ext>
            </a:extLst>
          </p:cNvPr>
          <p:cNvGraphicFramePr/>
          <p:nvPr>
            <p:extLst>
              <p:ext uri="{D42A27DB-BD31-4B8C-83A1-F6EECF244321}">
                <p14:modId xmlns:p14="http://schemas.microsoft.com/office/powerpoint/2010/main" val="2854694059"/>
              </p:ext>
            </p:extLst>
          </p:nvPr>
        </p:nvGraphicFramePr>
        <p:xfrm>
          <a:off x="1009649" y="1276350"/>
          <a:ext cx="10516305" cy="5276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3473455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graphicEl>
                                              <a:dgm id="{6AF3CE61-8ECB-464A-AFE6-C0873DC72E9F}"/>
                                            </p:graphicEl>
                                          </p:spTgt>
                                        </p:tgtEl>
                                        <p:attrNameLst>
                                          <p:attrName>style.visibility</p:attrName>
                                        </p:attrNameLst>
                                      </p:cBhvr>
                                      <p:to>
                                        <p:strVal val="visible"/>
                                      </p:to>
                                    </p:set>
                                    <p:animEffect transition="in" filter="fade">
                                      <p:cBhvr>
                                        <p:cTn id="7" dur="1000"/>
                                        <p:tgtEl>
                                          <p:spTgt spid="2">
                                            <p:graphicEl>
                                              <a:dgm id="{6AF3CE61-8ECB-464A-AFE6-C0873DC72E9F}"/>
                                            </p:graphicEl>
                                          </p:spTgt>
                                        </p:tgtEl>
                                      </p:cBhvr>
                                    </p:animEffect>
                                    <p:anim calcmode="lin" valueType="num">
                                      <p:cBhvr>
                                        <p:cTn id="8" dur="1000" fill="hold"/>
                                        <p:tgtEl>
                                          <p:spTgt spid="2">
                                            <p:graphicEl>
                                              <a:dgm id="{6AF3CE61-8ECB-464A-AFE6-C0873DC72E9F}"/>
                                            </p:graphicEl>
                                          </p:spTgt>
                                        </p:tgtEl>
                                        <p:attrNameLst>
                                          <p:attrName>ppt_x</p:attrName>
                                        </p:attrNameLst>
                                      </p:cBhvr>
                                      <p:tavLst>
                                        <p:tav tm="0">
                                          <p:val>
                                            <p:strVal val="#ppt_x"/>
                                          </p:val>
                                        </p:tav>
                                        <p:tav tm="100000">
                                          <p:val>
                                            <p:strVal val="#ppt_x"/>
                                          </p:val>
                                        </p:tav>
                                      </p:tavLst>
                                    </p:anim>
                                    <p:anim calcmode="lin" valueType="num">
                                      <p:cBhvr>
                                        <p:cTn id="9" dur="1000" fill="hold"/>
                                        <p:tgtEl>
                                          <p:spTgt spid="2">
                                            <p:graphicEl>
                                              <a:dgm id="{6AF3CE61-8ECB-464A-AFE6-C0873DC72E9F}"/>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graphicEl>
                                              <a:dgm id="{3C1F6AAA-9873-4C11-A901-C3D926CE6F76}"/>
                                            </p:graphicEl>
                                          </p:spTgt>
                                        </p:tgtEl>
                                        <p:attrNameLst>
                                          <p:attrName>style.visibility</p:attrName>
                                        </p:attrNameLst>
                                      </p:cBhvr>
                                      <p:to>
                                        <p:strVal val="visible"/>
                                      </p:to>
                                    </p:set>
                                    <p:animEffect transition="in" filter="fade">
                                      <p:cBhvr>
                                        <p:cTn id="14" dur="1000"/>
                                        <p:tgtEl>
                                          <p:spTgt spid="2">
                                            <p:graphicEl>
                                              <a:dgm id="{3C1F6AAA-9873-4C11-A901-C3D926CE6F76}"/>
                                            </p:graphicEl>
                                          </p:spTgt>
                                        </p:tgtEl>
                                      </p:cBhvr>
                                    </p:animEffect>
                                    <p:anim calcmode="lin" valueType="num">
                                      <p:cBhvr>
                                        <p:cTn id="15" dur="1000" fill="hold"/>
                                        <p:tgtEl>
                                          <p:spTgt spid="2">
                                            <p:graphicEl>
                                              <a:dgm id="{3C1F6AAA-9873-4C11-A901-C3D926CE6F76}"/>
                                            </p:graphicEl>
                                          </p:spTgt>
                                        </p:tgtEl>
                                        <p:attrNameLst>
                                          <p:attrName>ppt_x</p:attrName>
                                        </p:attrNameLst>
                                      </p:cBhvr>
                                      <p:tavLst>
                                        <p:tav tm="0">
                                          <p:val>
                                            <p:strVal val="#ppt_x"/>
                                          </p:val>
                                        </p:tav>
                                        <p:tav tm="100000">
                                          <p:val>
                                            <p:strVal val="#ppt_x"/>
                                          </p:val>
                                        </p:tav>
                                      </p:tavLst>
                                    </p:anim>
                                    <p:anim calcmode="lin" valueType="num">
                                      <p:cBhvr>
                                        <p:cTn id="16" dur="1000" fill="hold"/>
                                        <p:tgtEl>
                                          <p:spTgt spid="2">
                                            <p:graphicEl>
                                              <a:dgm id="{3C1F6AAA-9873-4C11-A901-C3D926CE6F76}"/>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graphicEl>
                                              <a:dgm id="{610472A5-9A2F-4114-8701-F315F53600F5}"/>
                                            </p:graphicEl>
                                          </p:spTgt>
                                        </p:tgtEl>
                                        <p:attrNameLst>
                                          <p:attrName>style.visibility</p:attrName>
                                        </p:attrNameLst>
                                      </p:cBhvr>
                                      <p:to>
                                        <p:strVal val="visible"/>
                                      </p:to>
                                    </p:set>
                                    <p:animEffect transition="in" filter="fade">
                                      <p:cBhvr>
                                        <p:cTn id="21" dur="1000"/>
                                        <p:tgtEl>
                                          <p:spTgt spid="2">
                                            <p:graphicEl>
                                              <a:dgm id="{610472A5-9A2F-4114-8701-F315F53600F5}"/>
                                            </p:graphicEl>
                                          </p:spTgt>
                                        </p:tgtEl>
                                      </p:cBhvr>
                                    </p:animEffect>
                                    <p:anim calcmode="lin" valueType="num">
                                      <p:cBhvr>
                                        <p:cTn id="22" dur="1000" fill="hold"/>
                                        <p:tgtEl>
                                          <p:spTgt spid="2">
                                            <p:graphicEl>
                                              <a:dgm id="{610472A5-9A2F-4114-8701-F315F53600F5}"/>
                                            </p:graphicEl>
                                          </p:spTgt>
                                        </p:tgtEl>
                                        <p:attrNameLst>
                                          <p:attrName>ppt_x</p:attrName>
                                        </p:attrNameLst>
                                      </p:cBhvr>
                                      <p:tavLst>
                                        <p:tav tm="0">
                                          <p:val>
                                            <p:strVal val="#ppt_x"/>
                                          </p:val>
                                        </p:tav>
                                        <p:tav tm="100000">
                                          <p:val>
                                            <p:strVal val="#ppt_x"/>
                                          </p:val>
                                        </p:tav>
                                      </p:tavLst>
                                    </p:anim>
                                    <p:anim calcmode="lin" valueType="num">
                                      <p:cBhvr>
                                        <p:cTn id="23" dur="1000" fill="hold"/>
                                        <p:tgtEl>
                                          <p:spTgt spid="2">
                                            <p:graphicEl>
                                              <a:dgm id="{610472A5-9A2F-4114-8701-F315F53600F5}"/>
                                            </p:graphicEl>
                                          </p:spTgt>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2">
                                            <p:graphicEl>
                                              <a:dgm id="{1ABBACEE-13F7-498B-B7E5-5B86DB00D463}"/>
                                            </p:graphicEl>
                                          </p:spTgt>
                                        </p:tgtEl>
                                        <p:attrNameLst>
                                          <p:attrName>style.visibility</p:attrName>
                                        </p:attrNameLst>
                                      </p:cBhvr>
                                      <p:to>
                                        <p:strVal val="visible"/>
                                      </p:to>
                                    </p:set>
                                    <p:animEffect transition="in" filter="fade">
                                      <p:cBhvr>
                                        <p:cTn id="26" dur="1000"/>
                                        <p:tgtEl>
                                          <p:spTgt spid="2">
                                            <p:graphicEl>
                                              <a:dgm id="{1ABBACEE-13F7-498B-B7E5-5B86DB00D463}"/>
                                            </p:graphicEl>
                                          </p:spTgt>
                                        </p:tgtEl>
                                      </p:cBhvr>
                                    </p:animEffect>
                                    <p:anim calcmode="lin" valueType="num">
                                      <p:cBhvr>
                                        <p:cTn id="27" dur="1000" fill="hold"/>
                                        <p:tgtEl>
                                          <p:spTgt spid="2">
                                            <p:graphicEl>
                                              <a:dgm id="{1ABBACEE-13F7-498B-B7E5-5B86DB00D463}"/>
                                            </p:graphicEl>
                                          </p:spTgt>
                                        </p:tgtEl>
                                        <p:attrNameLst>
                                          <p:attrName>ppt_x</p:attrName>
                                        </p:attrNameLst>
                                      </p:cBhvr>
                                      <p:tavLst>
                                        <p:tav tm="0">
                                          <p:val>
                                            <p:strVal val="#ppt_x"/>
                                          </p:val>
                                        </p:tav>
                                        <p:tav tm="100000">
                                          <p:val>
                                            <p:strVal val="#ppt_x"/>
                                          </p:val>
                                        </p:tav>
                                      </p:tavLst>
                                    </p:anim>
                                    <p:anim calcmode="lin" valueType="num">
                                      <p:cBhvr>
                                        <p:cTn id="28" dur="1000" fill="hold"/>
                                        <p:tgtEl>
                                          <p:spTgt spid="2">
                                            <p:graphicEl>
                                              <a:dgm id="{1ABBACEE-13F7-498B-B7E5-5B86DB00D463}"/>
                                            </p:graphic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2">
                                            <p:graphicEl>
                                              <a:dgm id="{FF6B0277-5520-4C0A-90CA-1C125AB2B002}"/>
                                            </p:graphicEl>
                                          </p:spTgt>
                                        </p:tgtEl>
                                        <p:attrNameLst>
                                          <p:attrName>style.visibility</p:attrName>
                                        </p:attrNameLst>
                                      </p:cBhvr>
                                      <p:to>
                                        <p:strVal val="visible"/>
                                      </p:to>
                                    </p:set>
                                    <p:animEffect transition="in" filter="fade">
                                      <p:cBhvr>
                                        <p:cTn id="33" dur="1000"/>
                                        <p:tgtEl>
                                          <p:spTgt spid="2">
                                            <p:graphicEl>
                                              <a:dgm id="{FF6B0277-5520-4C0A-90CA-1C125AB2B002}"/>
                                            </p:graphicEl>
                                          </p:spTgt>
                                        </p:tgtEl>
                                      </p:cBhvr>
                                    </p:animEffect>
                                    <p:anim calcmode="lin" valueType="num">
                                      <p:cBhvr>
                                        <p:cTn id="34" dur="1000" fill="hold"/>
                                        <p:tgtEl>
                                          <p:spTgt spid="2">
                                            <p:graphicEl>
                                              <a:dgm id="{FF6B0277-5520-4C0A-90CA-1C125AB2B002}"/>
                                            </p:graphicEl>
                                          </p:spTgt>
                                        </p:tgtEl>
                                        <p:attrNameLst>
                                          <p:attrName>ppt_x</p:attrName>
                                        </p:attrNameLst>
                                      </p:cBhvr>
                                      <p:tavLst>
                                        <p:tav tm="0">
                                          <p:val>
                                            <p:strVal val="#ppt_x"/>
                                          </p:val>
                                        </p:tav>
                                        <p:tav tm="100000">
                                          <p:val>
                                            <p:strVal val="#ppt_x"/>
                                          </p:val>
                                        </p:tav>
                                      </p:tavLst>
                                    </p:anim>
                                    <p:anim calcmode="lin" valueType="num">
                                      <p:cBhvr>
                                        <p:cTn id="35" dur="1000" fill="hold"/>
                                        <p:tgtEl>
                                          <p:spTgt spid="2">
                                            <p:graphicEl>
                                              <a:dgm id="{FF6B0277-5520-4C0A-90CA-1C125AB2B002}"/>
                                            </p:graphicEl>
                                          </p:spTgt>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2">
                                            <p:graphicEl>
                                              <a:dgm id="{BCB4FEAC-9DE4-483C-B174-F6082612EBB6}"/>
                                            </p:graphicEl>
                                          </p:spTgt>
                                        </p:tgtEl>
                                        <p:attrNameLst>
                                          <p:attrName>style.visibility</p:attrName>
                                        </p:attrNameLst>
                                      </p:cBhvr>
                                      <p:to>
                                        <p:strVal val="visible"/>
                                      </p:to>
                                    </p:set>
                                    <p:animEffect transition="in" filter="fade">
                                      <p:cBhvr>
                                        <p:cTn id="38" dur="1000"/>
                                        <p:tgtEl>
                                          <p:spTgt spid="2">
                                            <p:graphicEl>
                                              <a:dgm id="{BCB4FEAC-9DE4-483C-B174-F6082612EBB6}"/>
                                            </p:graphicEl>
                                          </p:spTgt>
                                        </p:tgtEl>
                                      </p:cBhvr>
                                    </p:animEffect>
                                    <p:anim calcmode="lin" valueType="num">
                                      <p:cBhvr>
                                        <p:cTn id="39" dur="1000" fill="hold"/>
                                        <p:tgtEl>
                                          <p:spTgt spid="2">
                                            <p:graphicEl>
                                              <a:dgm id="{BCB4FEAC-9DE4-483C-B174-F6082612EBB6}"/>
                                            </p:graphicEl>
                                          </p:spTgt>
                                        </p:tgtEl>
                                        <p:attrNameLst>
                                          <p:attrName>ppt_x</p:attrName>
                                        </p:attrNameLst>
                                      </p:cBhvr>
                                      <p:tavLst>
                                        <p:tav tm="0">
                                          <p:val>
                                            <p:strVal val="#ppt_x"/>
                                          </p:val>
                                        </p:tav>
                                        <p:tav tm="100000">
                                          <p:val>
                                            <p:strVal val="#ppt_x"/>
                                          </p:val>
                                        </p:tav>
                                      </p:tavLst>
                                    </p:anim>
                                    <p:anim calcmode="lin" valueType="num">
                                      <p:cBhvr>
                                        <p:cTn id="40" dur="1000" fill="hold"/>
                                        <p:tgtEl>
                                          <p:spTgt spid="2">
                                            <p:graphicEl>
                                              <a:dgm id="{BCB4FEAC-9DE4-483C-B174-F6082612EBB6}"/>
                                            </p:graphicEl>
                                          </p:spTgt>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2">
                                            <p:graphicEl>
                                              <a:dgm id="{62877EF4-401C-462D-AA95-2D7ED894BBF0}"/>
                                            </p:graphicEl>
                                          </p:spTgt>
                                        </p:tgtEl>
                                        <p:attrNameLst>
                                          <p:attrName>style.visibility</p:attrName>
                                        </p:attrNameLst>
                                      </p:cBhvr>
                                      <p:to>
                                        <p:strVal val="visible"/>
                                      </p:to>
                                    </p:set>
                                    <p:animEffect transition="in" filter="fade">
                                      <p:cBhvr>
                                        <p:cTn id="43" dur="1000"/>
                                        <p:tgtEl>
                                          <p:spTgt spid="2">
                                            <p:graphicEl>
                                              <a:dgm id="{62877EF4-401C-462D-AA95-2D7ED894BBF0}"/>
                                            </p:graphicEl>
                                          </p:spTgt>
                                        </p:tgtEl>
                                      </p:cBhvr>
                                    </p:animEffect>
                                    <p:anim calcmode="lin" valueType="num">
                                      <p:cBhvr>
                                        <p:cTn id="44" dur="1000" fill="hold"/>
                                        <p:tgtEl>
                                          <p:spTgt spid="2">
                                            <p:graphicEl>
                                              <a:dgm id="{62877EF4-401C-462D-AA95-2D7ED894BBF0}"/>
                                            </p:graphicEl>
                                          </p:spTgt>
                                        </p:tgtEl>
                                        <p:attrNameLst>
                                          <p:attrName>ppt_x</p:attrName>
                                        </p:attrNameLst>
                                      </p:cBhvr>
                                      <p:tavLst>
                                        <p:tav tm="0">
                                          <p:val>
                                            <p:strVal val="#ppt_x"/>
                                          </p:val>
                                        </p:tav>
                                        <p:tav tm="100000">
                                          <p:val>
                                            <p:strVal val="#ppt_x"/>
                                          </p:val>
                                        </p:tav>
                                      </p:tavLst>
                                    </p:anim>
                                    <p:anim calcmode="lin" valueType="num">
                                      <p:cBhvr>
                                        <p:cTn id="45" dur="1000" fill="hold"/>
                                        <p:tgtEl>
                                          <p:spTgt spid="2">
                                            <p:graphicEl>
                                              <a:dgm id="{62877EF4-401C-462D-AA95-2D7ED894BBF0}"/>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AE897482-4B21-4AC6-B326-4FA46F17B485}"/>
              </a:ext>
            </a:extLst>
          </p:cNvPr>
          <p:cNvGraphicFramePr/>
          <p:nvPr>
            <p:extLst>
              <p:ext uri="{D42A27DB-BD31-4B8C-83A1-F6EECF244321}">
                <p14:modId xmlns:p14="http://schemas.microsoft.com/office/powerpoint/2010/main" val="3908809133"/>
              </p:ext>
            </p:extLst>
          </p:nvPr>
        </p:nvGraphicFramePr>
        <p:xfrm>
          <a:off x="1009649" y="1276350"/>
          <a:ext cx="10516305" cy="5276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a:extLst>
              <a:ext uri="{FF2B5EF4-FFF2-40B4-BE49-F238E27FC236}">
                <a16:creationId xmlns:a16="http://schemas.microsoft.com/office/drawing/2014/main" id="{A714712D-C324-4D10-B1DB-2A39A2E3FB75}"/>
              </a:ext>
            </a:extLst>
          </p:cNvPr>
          <p:cNvPicPr>
            <a:picLocks noChangeAspect="1"/>
          </p:cNvPicPr>
          <p:nvPr/>
        </p:nvPicPr>
        <p:blipFill>
          <a:blip r:embed="rId7"/>
          <a:stretch>
            <a:fillRect/>
          </a:stretch>
        </p:blipFill>
        <p:spPr>
          <a:xfrm>
            <a:off x="1009649" y="130203"/>
            <a:ext cx="9998307" cy="1146147"/>
          </a:xfrm>
          <a:prstGeom prst="rect">
            <a:avLst/>
          </a:prstGeom>
        </p:spPr>
      </p:pic>
    </p:spTree>
    <p:extLst>
      <p:ext uri="{BB962C8B-B14F-4D97-AF65-F5344CB8AC3E}">
        <p14:creationId xmlns:p14="http://schemas.microsoft.com/office/powerpoint/2010/main" val="195871924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graphicEl>
                                              <a:dgm id="{6AF3CE61-8ECB-464A-AFE6-C0873DC72E9F}"/>
                                            </p:graphicEl>
                                          </p:spTgt>
                                        </p:tgtEl>
                                        <p:attrNameLst>
                                          <p:attrName>style.visibility</p:attrName>
                                        </p:attrNameLst>
                                      </p:cBhvr>
                                      <p:to>
                                        <p:strVal val="visible"/>
                                      </p:to>
                                    </p:set>
                                    <p:animEffect transition="in" filter="fade">
                                      <p:cBhvr>
                                        <p:cTn id="7" dur="1000"/>
                                        <p:tgtEl>
                                          <p:spTgt spid="2">
                                            <p:graphicEl>
                                              <a:dgm id="{6AF3CE61-8ECB-464A-AFE6-C0873DC72E9F}"/>
                                            </p:graphicEl>
                                          </p:spTgt>
                                        </p:tgtEl>
                                      </p:cBhvr>
                                    </p:animEffect>
                                    <p:anim calcmode="lin" valueType="num">
                                      <p:cBhvr>
                                        <p:cTn id="8" dur="1000" fill="hold"/>
                                        <p:tgtEl>
                                          <p:spTgt spid="2">
                                            <p:graphicEl>
                                              <a:dgm id="{6AF3CE61-8ECB-464A-AFE6-C0873DC72E9F}"/>
                                            </p:graphicEl>
                                          </p:spTgt>
                                        </p:tgtEl>
                                        <p:attrNameLst>
                                          <p:attrName>ppt_x</p:attrName>
                                        </p:attrNameLst>
                                      </p:cBhvr>
                                      <p:tavLst>
                                        <p:tav tm="0">
                                          <p:val>
                                            <p:strVal val="#ppt_x"/>
                                          </p:val>
                                        </p:tav>
                                        <p:tav tm="100000">
                                          <p:val>
                                            <p:strVal val="#ppt_x"/>
                                          </p:val>
                                        </p:tav>
                                      </p:tavLst>
                                    </p:anim>
                                    <p:anim calcmode="lin" valueType="num">
                                      <p:cBhvr>
                                        <p:cTn id="9" dur="1000" fill="hold"/>
                                        <p:tgtEl>
                                          <p:spTgt spid="2">
                                            <p:graphicEl>
                                              <a:dgm id="{6AF3CE61-8ECB-464A-AFE6-C0873DC72E9F}"/>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graphicEl>
                                              <a:dgm id="{3C1F6AAA-9873-4C11-A901-C3D926CE6F76}"/>
                                            </p:graphicEl>
                                          </p:spTgt>
                                        </p:tgtEl>
                                        <p:attrNameLst>
                                          <p:attrName>style.visibility</p:attrName>
                                        </p:attrNameLst>
                                      </p:cBhvr>
                                      <p:to>
                                        <p:strVal val="visible"/>
                                      </p:to>
                                    </p:set>
                                    <p:animEffect transition="in" filter="fade">
                                      <p:cBhvr>
                                        <p:cTn id="14" dur="1000"/>
                                        <p:tgtEl>
                                          <p:spTgt spid="2">
                                            <p:graphicEl>
                                              <a:dgm id="{3C1F6AAA-9873-4C11-A901-C3D926CE6F76}"/>
                                            </p:graphicEl>
                                          </p:spTgt>
                                        </p:tgtEl>
                                      </p:cBhvr>
                                    </p:animEffect>
                                    <p:anim calcmode="lin" valueType="num">
                                      <p:cBhvr>
                                        <p:cTn id="15" dur="1000" fill="hold"/>
                                        <p:tgtEl>
                                          <p:spTgt spid="2">
                                            <p:graphicEl>
                                              <a:dgm id="{3C1F6AAA-9873-4C11-A901-C3D926CE6F76}"/>
                                            </p:graphicEl>
                                          </p:spTgt>
                                        </p:tgtEl>
                                        <p:attrNameLst>
                                          <p:attrName>ppt_x</p:attrName>
                                        </p:attrNameLst>
                                      </p:cBhvr>
                                      <p:tavLst>
                                        <p:tav tm="0">
                                          <p:val>
                                            <p:strVal val="#ppt_x"/>
                                          </p:val>
                                        </p:tav>
                                        <p:tav tm="100000">
                                          <p:val>
                                            <p:strVal val="#ppt_x"/>
                                          </p:val>
                                        </p:tav>
                                      </p:tavLst>
                                    </p:anim>
                                    <p:anim calcmode="lin" valueType="num">
                                      <p:cBhvr>
                                        <p:cTn id="16" dur="1000" fill="hold"/>
                                        <p:tgtEl>
                                          <p:spTgt spid="2">
                                            <p:graphicEl>
                                              <a:dgm id="{3C1F6AAA-9873-4C11-A901-C3D926CE6F76}"/>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graphicEl>
                                              <a:dgm id="{610472A5-9A2F-4114-8701-F315F53600F5}"/>
                                            </p:graphicEl>
                                          </p:spTgt>
                                        </p:tgtEl>
                                        <p:attrNameLst>
                                          <p:attrName>style.visibility</p:attrName>
                                        </p:attrNameLst>
                                      </p:cBhvr>
                                      <p:to>
                                        <p:strVal val="visible"/>
                                      </p:to>
                                    </p:set>
                                    <p:animEffect transition="in" filter="fade">
                                      <p:cBhvr>
                                        <p:cTn id="21" dur="1000"/>
                                        <p:tgtEl>
                                          <p:spTgt spid="2">
                                            <p:graphicEl>
                                              <a:dgm id="{610472A5-9A2F-4114-8701-F315F53600F5}"/>
                                            </p:graphicEl>
                                          </p:spTgt>
                                        </p:tgtEl>
                                      </p:cBhvr>
                                    </p:animEffect>
                                    <p:anim calcmode="lin" valueType="num">
                                      <p:cBhvr>
                                        <p:cTn id="22" dur="1000" fill="hold"/>
                                        <p:tgtEl>
                                          <p:spTgt spid="2">
                                            <p:graphicEl>
                                              <a:dgm id="{610472A5-9A2F-4114-8701-F315F53600F5}"/>
                                            </p:graphicEl>
                                          </p:spTgt>
                                        </p:tgtEl>
                                        <p:attrNameLst>
                                          <p:attrName>ppt_x</p:attrName>
                                        </p:attrNameLst>
                                      </p:cBhvr>
                                      <p:tavLst>
                                        <p:tav tm="0">
                                          <p:val>
                                            <p:strVal val="#ppt_x"/>
                                          </p:val>
                                        </p:tav>
                                        <p:tav tm="100000">
                                          <p:val>
                                            <p:strVal val="#ppt_x"/>
                                          </p:val>
                                        </p:tav>
                                      </p:tavLst>
                                    </p:anim>
                                    <p:anim calcmode="lin" valueType="num">
                                      <p:cBhvr>
                                        <p:cTn id="23" dur="1000" fill="hold"/>
                                        <p:tgtEl>
                                          <p:spTgt spid="2">
                                            <p:graphicEl>
                                              <a:dgm id="{610472A5-9A2F-4114-8701-F315F53600F5}"/>
                                            </p:graphicEl>
                                          </p:spTgt>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2">
                                            <p:graphicEl>
                                              <a:dgm id="{1ABBACEE-13F7-498B-B7E5-5B86DB00D463}"/>
                                            </p:graphicEl>
                                          </p:spTgt>
                                        </p:tgtEl>
                                        <p:attrNameLst>
                                          <p:attrName>style.visibility</p:attrName>
                                        </p:attrNameLst>
                                      </p:cBhvr>
                                      <p:to>
                                        <p:strVal val="visible"/>
                                      </p:to>
                                    </p:set>
                                    <p:animEffect transition="in" filter="fade">
                                      <p:cBhvr>
                                        <p:cTn id="26" dur="1000"/>
                                        <p:tgtEl>
                                          <p:spTgt spid="2">
                                            <p:graphicEl>
                                              <a:dgm id="{1ABBACEE-13F7-498B-B7E5-5B86DB00D463}"/>
                                            </p:graphicEl>
                                          </p:spTgt>
                                        </p:tgtEl>
                                      </p:cBhvr>
                                    </p:animEffect>
                                    <p:anim calcmode="lin" valueType="num">
                                      <p:cBhvr>
                                        <p:cTn id="27" dur="1000" fill="hold"/>
                                        <p:tgtEl>
                                          <p:spTgt spid="2">
                                            <p:graphicEl>
                                              <a:dgm id="{1ABBACEE-13F7-498B-B7E5-5B86DB00D463}"/>
                                            </p:graphicEl>
                                          </p:spTgt>
                                        </p:tgtEl>
                                        <p:attrNameLst>
                                          <p:attrName>ppt_x</p:attrName>
                                        </p:attrNameLst>
                                      </p:cBhvr>
                                      <p:tavLst>
                                        <p:tav tm="0">
                                          <p:val>
                                            <p:strVal val="#ppt_x"/>
                                          </p:val>
                                        </p:tav>
                                        <p:tav tm="100000">
                                          <p:val>
                                            <p:strVal val="#ppt_x"/>
                                          </p:val>
                                        </p:tav>
                                      </p:tavLst>
                                    </p:anim>
                                    <p:anim calcmode="lin" valueType="num">
                                      <p:cBhvr>
                                        <p:cTn id="28" dur="1000" fill="hold"/>
                                        <p:tgtEl>
                                          <p:spTgt spid="2">
                                            <p:graphicEl>
                                              <a:dgm id="{1ABBACEE-13F7-498B-B7E5-5B86DB00D463}"/>
                                            </p:graphic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2">
                                            <p:graphicEl>
                                              <a:dgm id="{FF6B0277-5520-4C0A-90CA-1C125AB2B002}"/>
                                            </p:graphicEl>
                                          </p:spTgt>
                                        </p:tgtEl>
                                        <p:attrNameLst>
                                          <p:attrName>style.visibility</p:attrName>
                                        </p:attrNameLst>
                                      </p:cBhvr>
                                      <p:to>
                                        <p:strVal val="visible"/>
                                      </p:to>
                                    </p:set>
                                    <p:animEffect transition="in" filter="fade">
                                      <p:cBhvr>
                                        <p:cTn id="33" dur="1000"/>
                                        <p:tgtEl>
                                          <p:spTgt spid="2">
                                            <p:graphicEl>
                                              <a:dgm id="{FF6B0277-5520-4C0A-90CA-1C125AB2B002}"/>
                                            </p:graphicEl>
                                          </p:spTgt>
                                        </p:tgtEl>
                                      </p:cBhvr>
                                    </p:animEffect>
                                    <p:anim calcmode="lin" valueType="num">
                                      <p:cBhvr>
                                        <p:cTn id="34" dur="1000" fill="hold"/>
                                        <p:tgtEl>
                                          <p:spTgt spid="2">
                                            <p:graphicEl>
                                              <a:dgm id="{FF6B0277-5520-4C0A-90CA-1C125AB2B002}"/>
                                            </p:graphicEl>
                                          </p:spTgt>
                                        </p:tgtEl>
                                        <p:attrNameLst>
                                          <p:attrName>ppt_x</p:attrName>
                                        </p:attrNameLst>
                                      </p:cBhvr>
                                      <p:tavLst>
                                        <p:tav tm="0">
                                          <p:val>
                                            <p:strVal val="#ppt_x"/>
                                          </p:val>
                                        </p:tav>
                                        <p:tav tm="100000">
                                          <p:val>
                                            <p:strVal val="#ppt_x"/>
                                          </p:val>
                                        </p:tav>
                                      </p:tavLst>
                                    </p:anim>
                                    <p:anim calcmode="lin" valueType="num">
                                      <p:cBhvr>
                                        <p:cTn id="35" dur="1000" fill="hold"/>
                                        <p:tgtEl>
                                          <p:spTgt spid="2">
                                            <p:graphicEl>
                                              <a:dgm id="{FF6B0277-5520-4C0A-90CA-1C125AB2B002}"/>
                                            </p:graphicEl>
                                          </p:spTgt>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2">
                                            <p:graphicEl>
                                              <a:dgm id="{BCB4FEAC-9DE4-483C-B174-F6082612EBB6}"/>
                                            </p:graphicEl>
                                          </p:spTgt>
                                        </p:tgtEl>
                                        <p:attrNameLst>
                                          <p:attrName>style.visibility</p:attrName>
                                        </p:attrNameLst>
                                      </p:cBhvr>
                                      <p:to>
                                        <p:strVal val="visible"/>
                                      </p:to>
                                    </p:set>
                                    <p:animEffect transition="in" filter="fade">
                                      <p:cBhvr>
                                        <p:cTn id="38" dur="1000"/>
                                        <p:tgtEl>
                                          <p:spTgt spid="2">
                                            <p:graphicEl>
                                              <a:dgm id="{BCB4FEAC-9DE4-483C-B174-F6082612EBB6}"/>
                                            </p:graphicEl>
                                          </p:spTgt>
                                        </p:tgtEl>
                                      </p:cBhvr>
                                    </p:animEffect>
                                    <p:anim calcmode="lin" valueType="num">
                                      <p:cBhvr>
                                        <p:cTn id="39" dur="1000" fill="hold"/>
                                        <p:tgtEl>
                                          <p:spTgt spid="2">
                                            <p:graphicEl>
                                              <a:dgm id="{BCB4FEAC-9DE4-483C-B174-F6082612EBB6}"/>
                                            </p:graphicEl>
                                          </p:spTgt>
                                        </p:tgtEl>
                                        <p:attrNameLst>
                                          <p:attrName>ppt_x</p:attrName>
                                        </p:attrNameLst>
                                      </p:cBhvr>
                                      <p:tavLst>
                                        <p:tav tm="0">
                                          <p:val>
                                            <p:strVal val="#ppt_x"/>
                                          </p:val>
                                        </p:tav>
                                        <p:tav tm="100000">
                                          <p:val>
                                            <p:strVal val="#ppt_x"/>
                                          </p:val>
                                        </p:tav>
                                      </p:tavLst>
                                    </p:anim>
                                    <p:anim calcmode="lin" valueType="num">
                                      <p:cBhvr>
                                        <p:cTn id="40" dur="1000" fill="hold"/>
                                        <p:tgtEl>
                                          <p:spTgt spid="2">
                                            <p:graphicEl>
                                              <a:dgm id="{BCB4FEAC-9DE4-483C-B174-F6082612EBB6}"/>
                                            </p:graphic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2">
                                            <p:graphicEl>
                                              <a:dgm id="{62877EF4-401C-462D-AA95-2D7ED894BBF0}"/>
                                            </p:graphicEl>
                                          </p:spTgt>
                                        </p:tgtEl>
                                        <p:attrNameLst>
                                          <p:attrName>style.visibility</p:attrName>
                                        </p:attrNameLst>
                                      </p:cBhvr>
                                      <p:to>
                                        <p:strVal val="visible"/>
                                      </p:to>
                                    </p:set>
                                    <p:animEffect transition="in" filter="fade">
                                      <p:cBhvr>
                                        <p:cTn id="45" dur="1000"/>
                                        <p:tgtEl>
                                          <p:spTgt spid="2">
                                            <p:graphicEl>
                                              <a:dgm id="{62877EF4-401C-462D-AA95-2D7ED894BBF0}"/>
                                            </p:graphicEl>
                                          </p:spTgt>
                                        </p:tgtEl>
                                      </p:cBhvr>
                                    </p:animEffect>
                                    <p:anim calcmode="lin" valueType="num">
                                      <p:cBhvr>
                                        <p:cTn id="46" dur="1000" fill="hold"/>
                                        <p:tgtEl>
                                          <p:spTgt spid="2">
                                            <p:graphicEl>
                                              <a:dgm id="{62877EF4-401C-462D-AA95-2D7ED894BBF0}"/>
                                            </p:graphicEl>
                                          </p:spTgt>
                                        </p:tgtEl>
                                        <p:attrNameLst>
                                          <p:attrName>ppt_x</p:attrName>
                                        </p:attrNameLst>
                                      </p:cBhvr>
                                      <p:tavLst>
                                        <p:tav tm="0">
                                          <p:val>
                                            <p:strVal val="#ppt_x"/>
                                          </p:val>
                                        </p:tav>
                                        <p:tav tm="100000">
                                          <p:val>
                                            <p:strVal val="#ppt_x"/>
                                          </p:val>
                                        </p:tav>
                                      </p:tavLst>
                                    </p:anim>
                                    <p:anim calcmode="lin" valueType="num">
                                      <p:cBhvr>
                                        <p:cTn id="47" dur="1000" fill="hold"/>
                                        <p:tgtEl>
                                          <p:spTgt spid="2">
                                            <p:graphicEl>
                                              <a:dgm id="{62877EF4-401C-462D-AA95-2D7ED894BBF0}"/>
                                            </p:graphicEl>
                                          </p:spTgt>
                                        </p:tgtEl>
                                        <p:attrNameLst>
                                          <p:attrName>ppt_y</p:attrName>
                                        </p:attrNameLst>
                                      </p:cBhvr>
                                      <p:tavLst>
                                        <p:tav tm="0">
                                          <p:val>
                                            <p:strVal val="#ppt_y+.1"/>
                                          </p:val>
                                        </p:tav>
                                        <p:tav tm="100000">
                                          <p:val>
                                            <p:strVal val="#ppt_y"/>
                                          </p:val>
                                        </p:tav>
                                      </p:tavLst>
                                    </p:anim>
                                  </p:childTnLst>
                                </p:cTn>
                              </p:par>
                              <p:par>
                                <p:cTn id="48" presetID="42" presetClass="entr" presetSubtype="0" fill="hold" grpId="0" nodeType="withEffect">
                                  <p:stCondLst>
                                    <p:cond delay="0"/>
                                  </p:stCondLst>
                                  <p:childTnLst>
                                    <p:set>
                                      <p:cBhvr>
                                        <p:cTn id="49" dur="1" fill="hold">
                                          <p:stCondLst>
                                            <p:cond delay="0"/>
                                          </p:stCondLst>
                                        </p:cTn>
                                        <p:tgtEl>
                                          <p:spTgt spid="2">
                                            <p:graphicEl>
                                              <a:dgm id="{C4E95E99-5D1C-4AF2-941A-496CA8D02293}"/>
                                            </p:graphicEl>
                                          </p:spTgt>
                                        </p:tgtEl>
                                        <p:attrNameLst>
                                          <p:attrName>style.visibility</p:attrName>
                                        </p:attrNameLst>
                                      </p:cBhvr>
                                      <p:to>
                                        <p:strVal val="visible"/>
                                      </p:to>
                                    </p:set>
                                    <p:animEffect transition="in" filter="fade">
                                      <p:cBhvr>
                                        <p:cTn id="50" dur="1000"/>
                                        <p:tgtEl>
                                          <p:spTgt spid="2">
                                            <p:graphicEl>
                                              <a:dgm id="{C4E95E99-5D1C-4AF2-941A-496CA8D02293}"/>
                                            </p:graphicEl>
                                          </p:spTgt>
                                        </p:tgtEl>
                                      </p:cBhvr>
                                    </p:animEffect>
                                    <p:anim calcmode="lin" valueType="num">
                                      <p:cBhvr>
                                        <p:cTn id="51" dur="1000" fill="hold"/>
                                        <p:tgtEl>
                                          <p:spTgt spid="2">
                                            <p:graphicEl>
                                              <a:dgm id="{C4E95E99-5D1C-4AF2-941A-496CA8D02293}"/>
                                            </p:graphicEl>
                                          </p:spTgt>
                                        </p:tgtEl>
                                        <p:attrNameLst>
                                          <p:attrName>ppt_x</p:attrName>
                                        </p:attrNameLst>
                                      </p:cBhvr>
                                      <p:tavLst>
                                        <p:tav tm="0">
                                          <p:val>
                                            <p:strVal val="#ppt_x"/>
                                          </p:val>
                                        </p:tav>
                                        <p:tav tm="100000">
                                          <p:val>
                                            <p:strVal val="#ppt_x"/>
                                          </p:val>
                                        </p:tav>
                                      </p:tavLst>
                                    </p:anim>
                                    <p:anim calcmode="lin" valueType="num">
                                      <p:cBhvr>
                                        <p:cTn id="52" dur="1000" fill="hold"/>
                                        <p:tgtEl>
                                          <p:spTgt spid="2">
                                            <p:graphicEl>
                                              <a:dgm id="{C4E95E99-5D1C-4AF2-941A-496CA8D02293}"/>
                                            </p:graphic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grpId="0" nodeType="clickEffect">
                                  <p:stCondLst>
                                    <p:cond delay="0"/>
                                  </p:stCondLst>
                                  <p:childTnLst>
                                    <p:set>
                                      <p:cBhvr>
                                        <p:cTn id="56" dur="1" fill="hold">
                                          <p:stCondLst>
                                            <p:cond delay="0"/>
                                          </p:stCondLst>
                                        </p:cTn>
                                        <p:tgtEl>
                                          <p:spTgt spid="2">
                                            <p:graphicEl>
                                              <a:dgm id="{8DC85FF4-4494-48EF-97AC-C36CAB18E258}"/>
                                            </p:graphicEl>
                                          </p:spTgt>
                                        </p:tgtEl>
                                        <p:attrNameLst>
                                          <p:attrName>style.visibility</p:attrName>
                                        </p:attrNameLst>
                                      </p:cBhvr>
                                      <p:to>
                                        <p:strVal val="visible"/>
                                      </p:to>
                                    </p:set>
                                    <p:animEffect transition="in" filter="fade">
                                      <p:cBhvr>
                                        <p:cTn id="57" dur="1000"/>
                                        <p:tgtEl>
                                          <p:spTgt spid="2">
                                            <p:graphicEl>
                                              <a:dgm id="{8DC85FF4-4494-48EF-97AC-C36CAB18E258}"/>
                                            </p:graphicEl>
                                          </p:spTgt>
                                        </p:tgtEl>
                                      </p:cBhvr>
                                    </p:animEffect>
                                    <p:anim calcmode="lin" valueType="num">
                                      <p:cBhvr>
                                        <p:cTn id="58" dur="1000" fill="hold"/>
                                        <p:tgtEl>
                                          <p:spTgt spid="2">
                                            <p:graphicEl>
                                              <a:dgm id="{8DC85FF4-4494-48EF-97AC-C36CAB18E258}"/>
                                            </p:graphicEl>
                                          </p:spTgt>
                                        </p:tgtEl>
                                        <p:attrNameLst>
                                          <p:attrName>ppt_x</p:attrName>
                                        </p:attrNameLst>
                                      </p:cBhvr>
                                      <p:tavLst>
                                        <p:tav tm="0">
                                          <p:val>
                                            <p:strVal val="#ppt_x"/>
                                          </p:val>
                                        </p:tav>
                                        <p:tav tm="100000">
                                          <p:val>
                                            <p:strVal val="#ppt_x"/>
                                          </p:val>
                                        </p:tav>
                                      </p:tavLst>
                                    </p:anim>
                                    <p:anim calcmode="lin" valueType="num">
                                      <p:cBhvr>
                                        <p:cTn id="59" dur="1000" fill="hold"/>
                                        <p:tgtEl>
                                          <p:spTgt spid="2">
                                            <p:graphicEl>
                                              <a:dgm id="{8DC85FF4-4494-48EF-97AC-C36CAB18E258}"/>
                                            </p:graphicEl>
                                          </p:spTgt>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2">
                                            <p:graphicEl>
                                              <a:dgm id="{28A61A99-7AA1-42BE-B634-ED552BBA4D29}"/>
                                            </p:graphicEl>
                                          </p:spTgt>
                                        </p:tgtEl>
                                        <p:attrNameLst>
                                          <p:attrName>style.visibility</p:attrName>
                                        </p:attrNameLst>
                                      </p:cBhvr>
                                      <p:to>
                                        <p:strVal val="visible"/>
                                      </p:to>
                                    </p:set>
                                    <p:animEffect transition="in" filter="fade">
                                      <p:cBhvr>
                                        <p:cTn id="62" dur="1000"/>
                                        <p:tgtEl>
                                          <p:spTgt spid="2">
                                            <p:graphicEl>
                                              <a:dgm id="{28A61A99-7AA1-42BE-B634-ED552BBA4D29}"/>
                                            </p:graphicEl>
                                          </p:spTgt>
                                        </p:tgtEl>
                                      </p:cBhvr>
                                    </p:animEffect>
                                    <p:anim calcmode="lin" valueType="num">
                                      <p:cBhvr>
                                        <p:cTn id="63" dur="1000" fill="hold"/>
                                        <p:tgtEl>
                                          <p:spTgt spid="2">
                                            <p:graphicEl>
                                              <a:dgm id="{28A61A99-7AA1-42BE-B634-ED552BBA4D29}"/>
                                            </p:graphicEl>
                                          </p:spTgt>
                                        </p:tgtEl>
                                        <p:attrNameLst>
                                          <p:attrName>ppt_x</p:attrName>
                                        </p:attrNameLst>
                                      </p:cBhvr>
                                      <p:tavLst>
                                        <p:tav tm="0">
                                          <p:val>
                                            <p:strVal val="#ppt_x"/>
                                          </p:val>
                                        </p:tav>
                                        <p:tav tm="100000">
                                          <p:val>
                                            <p:strVal val="#ppt_x"/>
                                          </p:val>
                                        </p:tav>
                                      </p:tavLst>
                                    </p:anim>
                                    <p:anim calcmode="lin" valueType="num">
                                      <p:cBhvr>
                                        <p:cTn id="64" dur="1000" fill="hold"/>
                                        <p:tgtEl>
                                          <p:spTgt spid="2">
                                            <p:graphicEl>
                                              <a:dgm id="{28A61A99-7AA1-42BE-B634-ED552BBA4D29}"/>
                                            </p:graphicEl>
                                          </p:spTgt>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2">
                                            <p:graphicEl>
                                              <a:dgm id="{9FA15BAC-288F-43F6-9FB3-954769327828}"/>
                                            </p:graphicEl>
                                          </p:spTgt>
                                        </p:tgtEl>
                                        <p:attrNameLst>
                                          <p:attrName>style.visibility</p:attrName>
                                        </p:attrNameLst>
                                      </p:cBhvr>
                                      <p:to>
                                        <p:strVal val="visible"/>
                                      </p:to>
                                    </p:set>
                                    <p:animEffect transition="in" filter="fade">
                                      <p:cBhvr>
                                        <p:cTn id="67" dur="1000"/>
                                        <p:tgtEl>
                                          <p:spTgt spid="2">
                                            <p:graphicEl>
                                              <a:dgm id="{9FA15BAC-288F-43F6-9FB3-954769327828}"/>
                                            </p:graphicEl>
                                          </p:spTgt>
                                        </p:tgtEl>
                                      </p:cBhvr>
                                    </p:animEffect>
                                    <p:anim calcmode="lin" valueType="num">
                                      <p:cBhvr>
                                        <p:cTn id="68" dur="1000" fill="hold"/>
                                        <p:tgtEl>
                                          <p:spTgt spid="2">
                                            <p:graphicEl>
                                              <a:dgm id="{9FA15BAC-288F-43F6-9FB3-954769327828}"/>
                                            </p:graphicEl>
                                          </p:spTgt>
                                        </p:tgtEl>
                                        <p:attrNameLst>
                                          <p:attrName>ppt_x</p:attrName>
                                        </p:attrNameLst>
                                      </p:cBhvr>
                                      <p:tavLst>
                                        <p:tav tm="0">
                                          <p:val>
                                            <p:strVal val="#ppt_x"/>
                                          </p:val>
                                        </p:tav>
                                        <p:tav tm="100000">
                                          <p:val>
                                            <p:strVal val="#ppt_x"/>
                                          </p:val>
                                        </p:tav>
                                      </p:tavLst>
                                    </p:anim>
                                    <p:anim calcmode="lin" valueType="num">
                                      <p:cBhvr>
                                        <p:cTn id="69" dur="1000" fill="hold"/>
                                        <p:tgtEl>
                                          <p:spTgt spid="2">
                                            <p:graphicEl>
                                              <a:dgm id="{9FA15BAC-288F-43F6-9FB3-954769327828}"/>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414</TotalTime>
  <Words>3206</Words>
  <Application>Microsoft Office PowerPoint</Application>
  <PresentationFormat>Widescreen</PresentationFormat>
  <Paragraphs>210</Paragraphs>
  <Slides>38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38</vt:i4>
      </vt:variant>
    </vt:vector>
  </HeadingPairs>
  <TitlesOfParts>
    <vt:vector size="44" baseType="lpstr">
      <vt:lpstr>Arial</vt:lpstr>
      <vt:lpstr>Calibri</vt:lpstr>
      <vt:lpstr>Calibri Light</vt:lpstr>
      <vt:lpstr>Simplified Arabic</vt:lpstr>
      <vt:lpstr>Wingdings</vt:lpstr>
      <vt:lpstr>نسق Office</vt:lpstr>
      <vt:lpstr>هوية علم النفس العربي: رؤية تحليلية  أ.د/ اسماعيل الفقي أستاذ علم النفس  التربوي_  جامعة عين شمس Ismaielel_fiky@Hotmail.com</vt:lpstr>
      <vt:lpstr>PowerPoint Presentation</vt:lpstr>
      <vt:lpstr>PowerPoint Presentation</vt:lpstr>
      <vt:lpstr>PowerPoint Presentation</vt:lpstr>
      <vt:lpstr>أهداف الندوة: تهدف الندوة الحالية تحديد ماهية علم النفس العربي وهويته، وذلك من خلال </vt:lpstr>
      <vt:lpstr>هل يمكن استخدام مصطلح "علم النفس العربي" ام "علم النفس في العالم العربي؟" ؟</vt:lpstr>
      <vt:lpstr>تاريخ نشأة علم النفس العربي</vt:lpstr>
      <vt:lpstr>PowerPoint Presentation</vt:lpstr>
      <vt:lpstr>PowerPoint Presentation</vt:lpstr>
      <vt:lpstr>PowerPoint Presentation</vt:lpstr>
      <vt:lpstr>PowerPoint Presentation</vt:lpstr>
      <vt:lpstr>الكتب الدراسية Textbooks </vt:lpstr>
      <vt:lpstr>الجمعيات العلمية</vt:lpstr>
      <vt:lpstr>فرص العمل  Job Opportunities</vt:lpstr>
      <vt:lpstr>نماذج من العلماء العرب الذين أسهموا في تطور علم النفس</vt:lpstr>
      <vt:lpstr>أولاً - التصنيف الثلاثي عند القوصي:(1906-1992م)</vt:lpstr>
      <vt:lpstr>خلاصة النموذج أن أي اختبار عقلي يتضمن ثلاث جوانب هي:</vt:lpstr>
      <vt:lpstr>PowerPoint Presentation</vt:lpstr>
      <vt:lpstr>ثانياً - النموذج المعرفي المعلوماتي لـ "فؤاد أبو حطب"</vt:lpstr>
      <vt:lpstr>تطور مبادئ تصنيف العمليات المعرفية في النموذج:</vt:lpstr>
      <vt:lpstr>أبعاد النموذج الرباعي العملياتي</vt:lpstr>
      <vt:lpstr>أصول فكرة الأنواع السبعة للذكاء</vt:lpstr>
      <vt:lpstr>PowerPoint Presentation</vt:lpstr>
      <vt:lpstr> الأنماط الرئيسية للشخصية المصرية</vt:lpstr>
      <vt:lpstr>PowerPoint Presentation</vt:lpstr>
      <vt:lpstr>أنماط الشخصية المصرية</vt:lpstr>
      <vt:lpstr>أنماط الشخصية المصرية</vt:lpstr>
      <vt:lpstr> رابعاً - النموذج الاجتماعي الإنساني عند "سيد أحمد عثمان".</vt:lpstr>
      <vt:lpstr> رابعاً - النموذج الاجتماعي الإنساني عند "سيد أحمد عثمان".</vt:lpstr>
      <vt:lpstr>اتجاه التأصيل الإسلامي لعلم النفس</vt:lpstr>
      <vt:lpstr>جهود بعض المهتمين بتوجه التأصيل الاسلامي لعلم النفس .</vt:lpstr>
      <vt:lpstr>جهود بعض المهتمين بتوجه التأصيل الاسلامي لعلم النفس .</vt:lpstr>
      <vt:lpstr>ملامح أزمة علم النفس العربي</vt:lpstr>
      <vt:lpstr>ما مستقبل علم النفس العربي؟</vt:lpstr>
      <vt:lpstr>دعائم النموذج التطوري لمستقبل علم النفس (لأبو حطب)</vt:lpstr>
      <vt:lpstr>من ملامح مستقبل علم النفس العربي</vt:lpstr>
      <vt:lpstr>من ملامح مستقبل علم النفس العربي</vt:lpstr>
      <vt:lpstr>لكم جزيل الشكر ووافر الأحترام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هوية علم النفس العربي: رؤية تحليلية  دكتور اسماعيل الفقي استاذ علم النفس بجامعتي عين شمس والإمام محمد بن سعود الإسلامية Ismaielel_fiky@Hotmail.com</dc:title>
  <dc:creator>نرجس طاهر احمد محمود</dc:creator>
  <cp:lastModifiedBy>د/محمود سعيد عطية ابراهيم محمد</cp:lastModifiedBy>
  <cp:revision>22</cp:revision>
  <dcterms:created xsi:type="dcterms:W3CDTF">2021-08-31T09:09:14Z</dcterms:created>
  <dcterms:modified xsi:type="dcterms:W3CDTF">2021-10-01T15:26:16Z</dcterms:modified>
</cp:coreProperties>
</file>